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9.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0.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1.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2.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3.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4.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15.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theme/theme16.xml" ContentType="application/vnd.openxmlformats-officedocument.theme+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17.xml" ContentType="application/vnd.openxmlformats-officedocument.theme+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19.xml" ContentType="application/vnd.openxmlformats-officedocument.theme+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theme/theme20.xml" ContentType="application/vnd.openxmlformats-officedocument.theme+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theme/theme21.xml" ContentType="application/vnd.openxmlformats-officedocument.theme+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theme/theme22.xml" ContentType="application/vnd.openxmlformats-officedocument.theme+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theme/theme23.xml" ContentType="application/vnd.openxmlformats-officedocument.theme+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24.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theme/theme25.xml" ContentType="application/vnd.openxmlformats-officedocument.theme+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theme/theme26.xml" ContentType="application/vnd.openxmlformats-officedocument.theme+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7.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8.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29.xml" ContentType="application/vnd.openxmlformats-officedocument.theme+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theme/theme30.xml" ContentType="application/vnd.openxmlformats-officedocument.theme+xml"/>
  <Override PartName="/ppt/slideLayouts/slideLayout344.xml" ContentType="application/vnd.openxmlformats-officedocument.presentationml.slideLayout+xml"/>
  <Override PartName="/ppt/theme/theme31.xml" ContentType="application/vnd.openxmlformats-officedocument.theme+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32.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theme/theme33.xml" ContentType="application/vnd.openxmlformats-officedocument.theme+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theme/theme34.xml" ContentType="application/vnd.openxmlformats-officedocument.theme+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theme/theme35.xml" ContentType="application/vnd.openxmlformats-officedocument.theme+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theme/theme36.xml" ContentType="application/vnd.openxmlformats-officedocument.theme+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theme/theme37.xml" ContentType="application/vnd.openxmlformats-officedocument.theme+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theme/theme38.xml" ContentType="application/vnd.openxmlformats-officedocument.theme+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theme/theme39.xml" ContentType="application/vnd.openxmlformats-officedocument.theme+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theme/theme40.xml" ContentType="application/vnd.openxmlformats-officedocument.theme+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theme/theme41.xml" ContentType="application/vnd.openxmlformats-officedocument.theme+xml"/>
  <Override PartName="/ppt/theme/theme4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1.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heme/themeOverride1.xml" ContentType="application/vnd.openxmlformats-officedocument.themeOverr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tags/tag2.xml" ContentType="application/vnd.openxmlformats-officedocument.presentationml.tags+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 id="2147483657" r:id="rId2"/>
    <p:sldMasterId id="2147483669" r:id="rId3"/>
    <p:sldMasterId id="2147483670" r:id="rId4"/>
    <p:sldMasterId id="2147483671" r:id="rId5"/>
    <p:sldMasterId id="2147501067" r:id="rId6"/>
    <p:sldMasterId id="2147501249" r:id="rId7"/>
    <p:sldMasterId id="2147501417" r:id="rId8"/>
    <p:sldMasterId id="2147501472" r:id="rId9"/>
    <p:sldMasterId id="2147501498" r:id="rId10"/>
    <p:sldMasterId id="2147501535" r:id="rId11"/>
    <p:sldMasterId id="2147501547" r:id="rId12"/>
    <p:sldMasterId id="2147501560" r:id="rId13"/>
    <p:sldMasterId id="2147501573" r:id="rId14"/>
    <p:sldMasterId id="2147501597" r:id="rId15"/>
    <p:sldMasterId id="2147501609" r:id="rId16"/>
    <p:sldMasterId id="2147501621" r:id="rId17"/>
    <p:sldMasterId id="2147501633" r:id="rId18"/>
    <p:sldMasterId id="2147501639" r:id="rId19"/>
    <p:sldMasterId id="2147501653" r:id="rId20"/>
    <p:sldMasterId id="2147501733" r:id="rId21"/>
    <p:sldMasterId id="2147502564" r:id="rId22"/>
    <p:sldMasterId id="2147502579" r:id="rId23"/>
    <p:sldMasterId id="2147502591" r:id="rId24"/>
    <p:sldMasterId id="2147502603" r:id="rId25"/>
    <p:sldMasterId id="2147502615" r:id="rId26"/>
    <p:sldMasterId id="2147502631" r:id="rId27"/>
    <p:sldMasterId id="2147502644" r:id="rId28"/>
    <p:sldMasterId id="2147502656" r:id="rId29"/>
    <p:sldMasterId id="2147502669" r:id="rId30"/>
    <p:sldMasterId id="2147502682" r:id="rId31"/>
    <p:sldMasterId id="2147502684" r:id="rId32"/>
    <p:sldMasterId id="2147502697" r:id="rId33"/>
    <p:sldMasterId id="2147502709" r:id="rId34"/>
    <p:sldMasterId id="2147502720" r:id="rId35"/>
    <p:sldMasterId id="2147502732" r:id="rId36"/>
    <p:sldMasterId id="2147502756" r:id="rId37"/>
    <p:sldMasterId id="2147502760" r:id="rId38"/>
    <p:sldMasterId id="2147502775" r:id="rId39"/>
    <p:sldMasterId id="2147502791" r:id="rId40"/>
    <p:sldMasterId id="2147502806" r:id="rId41"/>
  </p:sldMasterIdLst>
  <p:notesMasterIdLst>
    <p:notesMasterId r:id="rId194"/>
  </p:notesMasterIdLst>
  <p:sldIdLst>
    <p:sldId id="5436" r:id="rId42"/>
    <p:sldId id="5510" r:id="rId43"/>
    <p:sldId id="5511" r:id="rId44"/>
    <p:sldId id="645" r:id="rId45"/>
    <p:sldId id="4944" r:id="rId46"/>
    <p:sldId id="4116" r:id="rId47"/>
    <p:sldId id="846" r:id="rId48"/>
    <p:sldId id="4960" r:id="rId49"/>
    <p:sldId id="3983" r:id="rId50"/>
    <p:sldId id="261" r:id="rId51"/>
    <p:sldId id="4005" r:id="rId52"/>
    <p:sldId id="3762" r:id="rId53"/>
    <p:sldId id="3760" r:id="rId54"/>
    <p:sldId id="3761" r:id="rId55"/>
    <p:sldId id="318" r:id="rId56"/>
    <p:sldId id="614" r:id="rId57"/>
    <p:sldId id="4006" r:id="rId58"/>
    <p:sldId id="4007" r:id="rId59"/>
    <p:sldId id="3987" r:id="rId60"/>
    <p:sldId id="2495" r:id="rId61"/>
    <p:sldId id="381" r:id="rId62"/>
    <p:sldId id="3923" r:id="rId63"/>
    <p:sldId id="3766" r:id="rId64"/>
    <p:sldId id="3767" r:id="rId65"/>
    <p:sldId id="3768" r:id="rId66"/>
    <p:sldId id="2493" r:id="rId67"/>
    <p:sldId id="2494" r:id="rId68"/>
    <p:sldId id="4951" r:id="rId69"/>
    <p:sldId id="453" r:id="rId70"/>
    <p:sldId id="451" r:id="rId71"/>
    <p:sldId id="345" r:id="rId72"/>
    <p:sldId id="355" r:id="rId73"/>
    <p:sldId id="296" r:id="rId74"/>
    <p:sldId id="357" r:id="rId75"/>
    <p:sldId id="343" r:id="rId76"/>
    <p:sldId id="387" r:id="rId77"/>
    <p:sldId id="4117" r:id="rId78"/>
    <p:sldId id="385" r:id="rId79"/>
    <p:sldId id="508" r:id="rId80"/>
    <p:sldId id="313" r:id="rId81"/>
    <p:sldId id="3988" r:id="rId82"/>
    <p:sldId id="3989" r:id="rId83"/>
    <p:sldId id="3990" r:id="rId84"/>
    <p:sldId id="338" r:id="rId85"/>
    <p:sldId id="4008" r:id="rId86"/>
    <p:sldId id="341" r:id="rId87"/>
    <p:sldId id="342" r:id="rId88"/>
    <p:sldId id="5002" r:id="rId89"/>
    <p:sldId id="5003" r:id="rId90"/>
    <p:sldId id="4091" r:id="rId91"/>
    <p:sldId id="5435" r:id="rId92"/>
    <p:sldId id="3992" r:id="rId93"/>
    <p:sldId id="4952" r:id="rId94"/>
    <p:sldId id="3771" r:id="rId95"/>
    <p:sldId id="3772" r:id="rId96"/>
    <p:sldId id="3773" r:id="rId97"/>
    <p:sldId id="274" r:id="rId98"/>
    <p:sldId id="3770" r:id="rId99"/>
    <p:sldId id="3769" r:id="rId100"/>
    <p:sldId id="850" r:id="rId101"/>
    <p:sldId id="4118" r:id="rId102"/>
    <p:sldId id="4953" r:id="rId103"/>
    <p:sldId id="258" r:id="rId104"/>
    <p:sldId id="3774" r:id="rId105"/>
    <p:sldId id="3775" r:id="rId106"/>
    <p:sldId id="3776" r:id="rId107"/>
    <p:sldId id="3778" r:id="rId108"/>
    <p:sldId id="3779" r:id="rId109"/>
    <p:sldId id="3780" r:id="rId110"/>
    <p:sldId id="4119" r:id="rId111"/>
    <p:sldId id="3781" r:id="rId112"/>
    <p:sldId id="3782" r:id="rId113"/>
    <p:sldId id="4120" r:id="rId114"/>
    <p:sldId id="4954" r:id="rId115"/>
    <p:sldId id="847" r:id="rId116"/>
    <p:sldId id="848" r:id="rId117"/>
    <p:sldId id="3783" r:id="rId118"/>
    <p:sldId id="4955" r:id="rId119"/>
    <p:sldId id="3784" r:id="rId120"/>
    <p:sldId id="3999" r:id="rId121"/>
    <p:sldId id="4121" r:id="rId122"/>
    <p:sldId id="3754" r:id="rId123"/>
    <p:sldId id="518" r:id="rId124"/>
    <p:sldId id="4963" r:id="rId125"/>
    <p:sldId id="473" r:id="rId126"/>
    <p:sldId id="474" r:id="rId127"/>
    <p:sldId id="4899" r:id="rId128"/>
    <p:sldId id="4012" r:id="rId129"/>
    <p:sldId id="4013" r:id="rId130"/>
    <p:sldId id="4014" r:id="rId131"/>
    <p:sldId id="3997" r:id="rId132"/>
    <p:sldId id="4122" r:id="rId133"/>
    <p:sldId id="4956" r:id="rId134"/>
    <p:sldId id="4153" r:id="rId135"/>
    <p:sldId id="4154" r:id="rId136"/>
    <p:sldId id="4001" r:id="rId137"/>
    <p:sldId id="4123" r:id="rId138"/>
    <p:sldId id="4085" r:id="rId139"/>
    <p:sldId id="4086" r:id="rId140"/>
    <p:sldId id="4149" r:id="rId141"/>
    <p:sldId id="4152" r:id="rId142"/>
    <p:sldId id="3789" r:id="rId143"/>
    <p:sldId id="4003" r:id="rId144"/>
    <p:sldId id="4124" r:id="rId145"/>
    <p:sldId id="4957" r:id="rId146"/>
    <p:sldId id="3793" r:id="rId147"/>
    <p:sldId id="3794" r:id="rId148"/>
    <p:sldId id="4958" r:id="rId149"/>
    <p:sldId id="3804" r:id="rId150"/>
    <p:sldId id="3799" r:id="rId151"/>
    <p:sldId id="400" r:id="rId152"/>
    <p:sldId id="849" r:id="rId153"/>
    <p:sldId id="3800" r:id="rId154"/>
    <p:sldId id="3801" r:id="rId155"/>
    <p:sldId id="3802" r:id="rId156"/>
    <p:sldId id="3803" r:id="rId157"/>
    <p:sldId id="307" r:id="rId158"/>
    <p:sldId id="4959" r:id="rId159"/>
    <p:sldId id="3805" r:id="rId160"/>
    <p:sldId id="260" r:id="rId161"/>
    <p:sldId id="4950" r:id="rId162"/>
    <p:sldId id="3808" r:id="rId163"/>
    <p:sldId id="3809" r:id="rId164"/>
    <p:sldId id="3810" r:id="rId165"/>
    <p:sldId id="271" r:id="rId166"/>
    <p:sldId id="272" r:id="rId167"/>
    <p:sldId id="3811" r:id="rId168"/>
    <p:sldId id="276" r:id="rId169"/>
    <p:sldId id="277" r:id="rId170"/>
    <p:sldId id="3812" r:id="rId171"/>
    <p:sldId id="3813" r:id="rId172"/>
    <p:sldId id="4004" r:id="rId173"/>
    <p:sldId id="4125" r:id="rId174"/>
    <p:sldId id="4961" r:id="rId175"/>
    <p:sldId id="3815" r:id="rId176"/>
    <p:sldId id="3816" r:id="rId177"/>
    <p:sldId id="4126" r:id="rId178"/>
    <p:sldId id="4962" r:id="rId179"/>
    <p:sldId id="5000" r:id="rId180"/>
    <p:sldId id="5001" r:id="rId181"/>
    <p:sldId id="290" r:id="rId182"/>
    <p:sldId id="4994" r:id="rId183"/>
    <p:sldId id="4995" r:id="rId184"/>
    <p:sldId id="4996" r:id="rId185"/>
    <p:sldId id="5437" r:id="rId186"/>
    <p:sldId id="5438" r:id="rId187"/>
    <p:sldId id="5439" r:id="rId188"/>
    <p:sldId id="5440" r:id="rId189"/>
    <p:sldId id="5441" r:id="rId190"/>
    <p:sldId id="5442" r:id="rId191"/>
    <p:sldId id="3991" r:id="rId192"/>
    <p:sldId id="390" r:id="rId193"/>
  </p:sldIdLst>
  <p:sldSz cx="9144000" cy="6858000" type="screen4x3"/>
  <p:notesSz cx="6858000" cy="9144000"/>
  <p:defaultTextStyle>
    <a:defPPr>
      <a:defRPr lang="en-GB"/>
    </a:defPPr>
    <a:lvl1pPr algn="l" defTabSz="449263" rtl="0" fontAlgn="base">
      <a:spcBef>
        <a:spcPct val="0"/>
      </a:spcBef>
      <a:spcAft>
        <a:spcPct val="0"/>
      </a:spcAft>
      <a:defRPr sz="2400" kern="1200">
        <a:solidFill>
          <a:schemeClr val="bg1"/>
        </a:solidFill>
        <a:latin typeface="Arial" charset="0"/>
        <a:ea typeface="ＭＳ Ｐゴシック" charset="0"/>
        <a:cs typeface="ＭＳ Ｐゴシック" charset="0"/>
      </a:defRPr>
    </a:lvl1pPr>
    <a:lvl2pPr marL="457200" algn="l" defTabSz="449263" rtl="0" fontAlgn="base">
      <a:spcBef>
        <a:spcPct val="0"/>
      </a:spcBef>
      <a:spcAft>
        <a:spcPct val="0"/>
      </a:spcAft>
      <a:defRPr sz="2400" kern="1200">
        <a:solidFill>
          <a:schemeClr val="bg1"/>
        </a:solidFill>
        <a:latin typeface="Arial" charset="0"/>
        <a:ea typeface="ＭＳ Ｐゴシック" charset="0"/>
        <a:cs typeface="ＭＳ Ｐゴシック" charset="0"/>
      </a:defRPr>
    </a:lvl2pPr>
    <a:lvl3pPr marL="914400" algn="l" defTabSz="449263" rtl="0" fontAlgn="base">
      <a:spcBef>
        <a:spcPct val="0"/>
      </a:spcBef>
      <a:spcAft>
        <a:spcPct val="0"/>
      </a:spcAft>
      <a:defRPr sz="2400" kern="1200">
        <a:solidFill>
          <a:schemeClr val="bg1"/>
        </a:solidFill>
        <a:latin typeface="Arial" charset="0"/>
        <a:ea typeface="ＭＳ Ｐゴシック" charset="0"/>
        <a:cs typeface="ＭＳ Ｐゴシック" charset="0"/>
      </a:defRPr>
    </a:lvl3pPr>
    <a:lvl4pPr marL="1371600" algn="l" defTabSz="449263" rtl="0" fontAlgn="base">
      <a:spcBef>
        <a:spcPct val="0"/>
      </a:spcBef>
      <a:spcAft>
        <a:spcPct val="0"/>
      </a:spcAft>
      <a:defRPr sz="2400" kern="1200">
        <a:solidFill>
          <a:schemeClr val="bg1"/>
        </a:solidFill>
        <a:latin typeface="Arial" charset="0"/>
        <a:ea typeface="ＭＳ Ｐゴシック" charset="0"/>
        <a:cs typeface="ＭＳ Ｐゴシック" charset="0"/>
      </a:defRPr>
    </a:lvl4pPr>
    <a:lvl5pPr marL="1828800" algn="l" defTabSz="449263" rtl="0" fontAlgn="base">
      <a:spcBef>
        <a:spcPct val="0"/>
      </a:spcBef>
      <a:spcAft>
        <a:spcPct val="0"/>
      </a:spcAft>
      <a:defRPr sz="2400" kern="1200">
        <a:solidFill>
          <a:schemeClr val="bg1"/>
        </a:solidFill>
        <a:latin typeface="Arial" charset="0"/>
        <a:ea typeface="ＭＳ Ｐゴシック" charset="0"/>
        <a:cs typeface="ＭＳ Ｐゴシック" charset="0"/>
      </a:defRPr>
    </a:lvl5pPr>
    <a:lvl6pPr marL="2286000" algn="l" defTabSz="457200" rtl="0" eaLnBrk="1" latinLnBrk="0" hangingPunct="1">
      <a:defRPr sz="2400" kern="1200">
        <a:solidFill>
          <a:schemeClr val="bg1"/>
        </a:solidFill>
        <a:latin typeface="Arial" charset="0"/>
        <a:ea typeface="ＭＳ Ｐゴシック" charset="0"/>
        <a:cs typeface="ＭＳ Ｐゴシック" charset="0"/>
      </a:defRPr>
    </a:lvl6pPr>
    <a:lvl7pPr marL="2743200" algn="l" defTabSz="457200" rtl="0" eaLnBrk="1" latinLnBrk="0" hangingPunct="1">
      <a:defRPr sz="2400" kern="1200">
        <a:solidFill>
          <a:schemeClr val="bg1"/>
        </a:solidFill>
        <a:latin typeface="Arial" charset="0"/>
        <a:ea typeface="ＭＳ Ｐゴシック" charset="0"/>
        <a:cs typeface="ＭＳ Ｐゴシック" charset="0"/>
      </a:defRPr>
    </a:lvl7pPr>
    <a:lvl8pPr marL="3200400" algn="l" defTabSz="457200" rtl="0" eaLnBrk="1" latinLnBrk="0" hangingPunct="1">
      <a:defRPr sz="2400" kern="1200">
        <a:solidFill>
          <a:schemeClr val="bg1"/>
        </a:solidFill>
        <a:latin typeface="Arial" charset="0"/>
        <a:ea typeface="ＭＳ Ｐゴシック" charset="0"/>
        <a:cs typeface="ＭＳ Ｐゴシック" charset="0"/>
      </a:defRPr>
    </a:lvl8pPr>
    <a:lvl9pPr marL="3657600" algn="l" defTabSz="457200" rtl="0" eaLnBrk="1" latinLnBrk="0" hangingPunct="1">
      <a:defRPr sz="2400" kern="1200">
        <a:solidFill>
          <a:schemeClr val="bg1"/>
        </a:solidFill>
        <a:latin typeface="Arial" charset="0"/>
        <a:ea typeface="ＭＳ Ｐゴシック" charset="0"/>
        <a:cs typeface="ＭＳ Ｐゴシック" charset="0"/>
      </a:defRPr>
    </a:lvl9pPr>
  </p:defaultTextStyle>
  <p:extLst>
    <p:ext uri="{521415D9-36F7-43E2-AB2F-B90AF26B5E84}">
      <p14:sectionLst xmlns:p14="http://schemas.microsoft.com/office/powerpoint/2010/main">
        <p14:section name="Chapters" id="{6E9BC40B-C8A9-DA40-96F0-2A7BF33F24FA}">
          <p14:sldIdLst>
            <p14:sldId id="5436"/>
            <p14:sldId id="5510"/>
            <p14:sldId id="5511"/>
            <p14:sldId id="645"/>
            <p14:sldId id="4944"/>
            <p14:sldId id="4116"/>
            <p14:sldId id="846"/>
            <p14:sldId id="4960"/>
            <p14:sldId id="3983"/>
            <p14:sldId id="261"/>
            <p14:sldId id="4005"/>
            <p14:sldId id="3762"/>
            <p14:sldId id="3760"/>
            <p14:sldId id="3761"/>
            <p14:sldId id="318"/>
            <p14:sldId id="614"/>
            <p14:sldId id="4006"/>
            <p14:sldId id="4007"/>
            <p14:sldId id="3987"/>
            <p14:sldId id="2495"/>
            <p14:sldId id="381"/>
            <p14:sldId id="3923"/>
            <p14:sldId id="3766"/>
            <p14:sldId id="3767"/>
            <p14:sldId id="3768"/>
            <p14:sldId id="2493"/>
            <p14:sldId id="2494"/>
            <p14:sldId id="4951"/>
            <p14:sldId id="453"/>
            <p14:sldId id="451"/>
            <p14:sldId id="345"/>
            <p14:sldId id="355"/>
            <p14:sldId id="296"/>
            <p14:sldId id="357"/>
            <p14:sldId id="343"/>
            <p14:sldId id="387"/>
            <p14:sldId id="4117"/>
            <p14:sldId id="385"/>
            <p14:sldId id="508"/>
            <p14:sldId id="313"/>
            <p14:sldId id="3988"/>
            <p14:sldId id="3989"/>
            <p14:sldId id="3990"/>
            <p14:sldId id="338"/>
            <p14:sldId id="4008"/>
            <p14:sldId id="341"/>
            <p14:sldId id="342"/>
            <p14:sldId id="5002"/>
            <p14:sldId id="5003"/>
            <p14:sldId id="4091"/>
            <p14:sldId id="5435"/>
            <p14:sldId id="3992"/>
            <p14:sldId id="4952"/>
            <p14:sldId id="3771"/>
            <p14:sldId id="3772"/>
            <p14:sldId id="3773"/>
            <p14:sldId id="274"/>
            <p14:sldId id="3770"/>
            <p14:sldId id="3769"/>
            <p14:sldId id="850"/>
            <p14:sldId id="4118"/>
            <p14:sldId id="4953"/>
            <p14:sldId id="258"/>
            <p14:sldId id="3774"/>
            <p14:sldId id="3775"/>
            <p14:sldId id="3776"/>
            <p14:sldId id="3778"/>
            <p14:sldId id="3779"/>
            <p14:sldId id="3780"/>
            <p14:sldId id="4119"/>
            <p14:sldId id="3781"/>
            <p14:sldId id="3782"/>
            <p14:sldId id="4120"/>
            <p14:sldId id="4954"/>
            <p14:sldId id="847"/>
            <p14:sldId id="848"/>
            <p14:sldId id="3783"/>
            <p14:sldId id="4955"/>
            <p14:sldId id="3784"/>
            <p14:sldId id="3999"/>
            <p14:sldId id="4121"/>
            <p14:sldId id="3754"/>
            <p14:sldId id="518"/>
            <p14:sldId id="4963"/>
            <p14:sldId id="473"/>
            <p14:sldId id="474"/>
            <p14:sldId id="4899"/>
            <p14:sldId id="4012"/>
            <p14:sldId id="4013"/>
            <p14:sldId id="4014"/>
            <p14:sldId id="3997"/>
            <p14:sldId id="4122"/>
            <p14:sldId id="4956"/>
            <p14:sldId id="4153"/>
            <p14:sldId id="4154"/>
            <p14:sldId id="4001"/>
            <p14:sldId id="4123"/>
            <p14:sldId id="4085"/>
            <p14:sldId id="4086"/>
            <p14:sldId id="4149"/>
            <p14:sldId id="4152"/>
            <p14:sldId id="3789"/>
            <p14:sldId id="4003"/>
            <p14:sldId id="4124"/>
            <p14:sldId id="4957"/>
            <p14:sldId id="3793"/>
            <p14:sldId id="3794"/>
            <p14:sldId id="4958"/>
            <p14:sldId id="3804"/>
            <p14:sldId id="3799"/>
            <p14:sldId id="400"/>
            <p14:sldId id="849"/>
            <p14:sldId id="3800"/>
            <p14:sldId id="3801"/>
            <p14:sldId id="3802"/>
            <p14:sldId id="3803"/>
            <p14:sldId id="307"/>
            <p14:sldId id="4959"/>
            <p14:sldId id="3805"/>
            <p14:sldId id="260"/>
            <p14:sldId id="4950"/>
            <p14:sldId id="3808"/>
            <p14:sldId id="3809"/>
            <p14:sldId id="3810"/>
            <p14:sldId id="271"/>
            <p14:sldId id="272"/>
            <p14:sldId id="3811"/>
            <p14:sldId id="276"/>
            <p14:sldId id="277"/>
            <p14:sldId id="3812"/>
            <p14:sldId id="3813"/>
            <p14:sldId id="4004"/>
            <p14:sldId id="4125"/>
            <p14:sldId id="4961"/>
            <p14:sldId id="3815"/>
            <p14:sldId id="3816"/>
            <p14:sldId id="4126"/>
            <p14:sldId id="4962"/>
            <p14:sldId id="5000"/>
            <p14:sldId id="5001"/>
            <p14:sldId id="290"/>
            <p14:sldId id="4994"/>
            <p14:sldId id="4995"/>
            <p14:sldId id="4996"/>
            <p14:sldId id="5437"/>
            <p14:sldId id="5438"/>
            <p14:sldId id="5439"/>
            <p14:sldId id="5440"/>
            <p14:sldId id="5441"/>
            <p14:sldId id="5442"/>
            <p14:sldId id="3991"/>
            <p14:sldId id="39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k Griffith" initials="RG" lastIdx="2" clrIdx="0">
    <p:extLst>
      <p:ext uri="{19B8F6BF-5375-455C-9EA6-DF929625EA0E}">
        <p15:presenceInfo xmlns:p15="http://schemas.microsoft.com/office/powerpoint/2012/main" userId="f576ce4fe303367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C0000"/>
    <a:srgbClr val="FDFEED"/>
    <a:srgbClr val="245336"/>
    <a:srgbClr val="FFFFFF"/>
    <a:srgbClr val="E9EBF5"/>
    <a:srgbClr val="E9ECF5"/>
    <a:srgbClr val="4A71A3"/>
    <a:srgbClr val="FFE7D0"/>
    <a:srgbClr val="000080"/>
    <a:srgbClr val="EF973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04" autoAdjust="0"/>
    <p:restoredTop sz="75985" autoAdjust="0"/>
  </p:normalViewPr>
  <p:slideViewPr>
    <p:cSldViewPr>
      <p:cViewPr varScale="1">
        <p:scale>
          <a:sx n="83" d="100"/>
          <a:sy n="83" d="100"/>
        </p:scale>
        <p:origin x="208" y="1008"/>
      </p:cViewPr>
      <p:guideLst>
        <p:guide orient="horz" pos="2160"/>
        <p:guide pos="2880"/>
      </p:guideLst>
    </p:cSldViewPr>
  </p:slideViewPr>
  <p:outlineViewPr>
    <p:cViewPr varScale="1">
      <p:scale>
        <a:sx n="50" d="100"/>
        <a:sy n="50" d="100"/>
      </p:scale>
      <p:origin x="0" y="-214760"/>
    </p:cViewPr>
  </p:outlineViewPr>
  <p:notesTextViewPr>
    <p:cViewPr>
      <p:scale>
        <a:sx n="125" d="100"/>
        <a:sy n="125" d="100"/>
      </p:scale>
      <p:origin x="0" y="0"/>
    </p:cViewPr>
  </p:notesTextViewPr>
  <p:sorterViewPr>
    <p:cViewPr varScale="1">
      <p:scale>
        <a:sx n="50" d="100"/>
        <a:sy n="50" d="100"/>
      </p:scale>
      <p:origin x="0" y="99912"/>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76.xml"/><Relationship Id="rId21" Type="http://schemas.openxmlformats.org/officeDocument/2006/relationships/slideMaster" Target="slideMasters/slideMaster21.xml"/><Relationship Id="rId42" Type="http://schemas.openxmlformats.org/officeDocument/2006/relationships/slide" Target="slides/slide1.xml"/><Relationship Id="rId63" Type="http://schemas.openxmlformats.org/officeDocument/2006/relationships/slide" Target="slides/slide22.xml"/><Relationship Id="rId84" Type="http://schemas.openxmlformats.org/officeDocument/2006/relationships/slide" Target="slides/slide43.xml"/><Relationship Id="rId138" Type="http://schemas.openxmlformats.org/officeDocument/2006/relationships/slide" Target="slides/slide97.xml"/><Relationship Id="rId159" Type="http://schemas.openxmlformats.org/officeDocument/2006/relationships/slide" Target="slides/slide118.xml"/><Relationship Id="rId170" Type="http://schemas.openxmlformats.org/officeDocument/2006/relationships/slide" Target="slides/slide129.xml"/><Relationship Id="rId191" Type="http://schemas.openxmlformats.org/officeDocument/2006/relationships/slide" Target="slides/slide150.xml"/><Relationship Id="rId107" Type="http://schemas.openxmlformats.org/officeDocument/2006/relationships/slide" Target="slides/slide66.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53" Type="http://schemas.openxmlformats.org/officeDocument/2006/relationships/slide" Target="slides/slide12.xml"/><Relationship Id="rId74" Type="http://schemas.openxmlformats.org/officeDocument/2006/relationships/slide" Target="slides/slide33.xml"/><Relationship Id="rId128" Type="http://schemas.openxmlformats.org/officeDocument/2006/relationships/slide" Target="slides/slide87.xml"/><Relationship Id="rId149" Type="http://schemas.openxmlformats.org/officeDocument/2006/relationships/slide" Target="slides/slide108.xml"/><Relationship Id="rId5" Type="http://schemas.openxmlformats.org/officeDocument/2006/relationships/slideMaster" Target="slideMasters/slideMaster5.xml"/><Relationship Id="rId95" Type="http://schemas.openxmlformats.org/officeDocument/2006/relationships/slide" Target="slides/slide54.xml"/><Relationship Id="rId160" Type="http://schemas.openxmlformats.org/officeDocument/2006/relationships/slide" Target="slides/slide119.xml"/><Relationship Id="rId181" Type="http://schemas.openxmlformats.org/officeDocument/2006/relationships/slide" Target="slides/slide140.xml"/><Relationship Id="rId22" Type="http://schemas.openxmlformats.org/officeDocument/2006/relationships/slideMaster" Target="slideMasters/slideMaster22.xml"/><Relationship Id="rId43" Type="http://schemas.openxmlformats.org/officeDocument/2006/relationships/slide" Target="slides/slide2.xml"/><Relationship Id="rId64" Type="http://schemas.openxmlformats.org/officeDocument/2006/relationships/slide" Target="slides/slide23.xml"/><Relationship Id="rId118" Type="http://schemas.openxmlformats.org/officeDocument/2006/relationships/slide" Target="slides/slide77.xml"/><Relationship Id="rId139" Type="http://schemas.openxmlformats.org/officeDocument/2006/relationships/slide" Target="slides/slide98.xml"/><Relationship Id="rId85" Type="http://schemas.openxmlformats.org/officeDocument/2006/relationships/slide" Target="slides/slide44.xml"/><Relationship Id="rId150" Type="http://schemas.openxmlformats.org/officeDocument/2006/relationships/slide" Target="slides/slide109.xml"/><Relationship Id="rId171" Type="http://schemas.openxmlformats.org/officeDocument/2006/relationships/slide" Target="slides/slide130.xml"/><Relationship Id="rId192" Type="http://schemas.openxmlformats.org/officeDocument/2006/relationships/slide" Target="slides/slide151.xml"/><Relationship Id="rId12" Type="http://schemas.openxmlformats.org/officeDocument/2006/relationships/slideMaster" Target="slideMasters/slideMaster12.xml"/><Relationship Id="rId33" Type="http://schemas.openxmlformats.org/officeDocument/2006/relationships/slideMaster" Target="slideMasters/slideMaster33.xml"/><Relationship Id="rId108" Type="http://schemas.openxmlformats.org/officeDocument/2006/relationships/slide" Target="slides/slide67.xml"/><Relationship Id="rId129" Type="http://schemas.openxmlformats.org/officeDocument/2006/relationships/slide" Target="slides/slide88.xml"/><Relationship Id="rId54" Type="http://schemas.openxmlformats.org/officeDocument/2006/relationships/slide" Target="slides/slide13.xml"/><Relationship Id="rId75" Type="http://schemas.openxmlformats.org/officeDocument/2006/relationships/slide" Target="slides/slide34.xml"/><Relationship Id="rId96" Type="http://schemas.openxmlformats.org/officeDocument/2006/relationships/slide" Target="slides/slide55.xml"/><Relationship Id="rId140" Type="http://schemas.openxmlformats.org/officeDocument/2006/relationships/slide" Target="slides/slide99.xml"/><Relationship Id="rId161" Type="http://schemas.openxmlformats.org/officeDocument/2006/relationships/slide" Target="slides/slide120.xml"/><Relationship Id="rId182" Type="http://schemas.openxmlformats.org/officeDocument/2006/relationships/slide" Target="slides/slide14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119" Type="http://schemas.openxmlformats.org/officeDocument/2006/relationships/slide" Target="slides/slide78.xml"/><Relationship Id="rId44" Type="http://schemas.openxmlformats.org/officeDocument/2006/relationships/slide" Target="slides/slide3.xml"/><Relationship Id="rId65" Type="http://schemas.openxmlformats.org/officeDocument/2006/relationships/slide" Target="slides/slide24.xml"/><Relationship Id="rId86" Type="http://schemas.openxmlformats.org/officeDocument/2006/relationships/slide" Target="slides/slide45.xml"/><Relationship Id="rId130" Type="http://schemas.openxmlformats.org/officeDocument/2006/relationships/slide" Target="slides/slide89.xml"/><Relationship Id="rId151" Type="http://schemas.openxmlformats.org/officeDocument/2006/relationships/slide" Target="slides/slide110.xml"/><Relationship Id="rId172" Type="http://schemas.openxmlformats.org/officeDocument/2006/relationships/slide" Target="slides/slide131.xml"/><Relationship Id="rId193" Type="http://schemas.openxmlformats.org/officeDocument/2006/relationships/slide" Target="slides/slide152.xml"/><Relationship Id="rId13" Type="http://schemas.openxmlformats.org/officeDocument/2006/relationships/slideMaster" Target="slideMasters/slideMaster13.xml"/><Relationship Id="rId109" Type="http://schemas.openxmlformats.org/officeDocument/2006/relationships/slide" Target="slides/slide68.xml"/><Relationship Id="rId34" Type="http://schemas.openxmlformats.org/officeDocument/2006/relationships/slideMaster" Target="slideMasters/slideMaster34.xml"/><Relationship Id="rId55" Type="http://schemas.openxmlformats.org/officeDocument/2006/relationships/slide" Target="slides/slide14.xml"/><Relationship Id="rId76" Type="http://schemas.openxmlformats.org/officeDocument/2006/relationships/slide" Target="slides/slide35.xml"/><Relationship Id="rId97" Type="http://schemas.openxmlformats.org/officeDocument/2006/relationships/slide" Target="slides/slide56.xml"/><Relationship Id="rId120" Type="http://schemas.openxmlformats.org/officeDocument/2006/relationships/slide" Target="slides/slide79.xml"/><Relationship Id="rId141" Type="http://schemas.openxmlformats.org/officeDocument/2006/relationships/slide" Target="slides/slide100.xml"/><Relationship Id="rId7" Type="http://schemas.openxmlformats.org/officeDocument/2006/relationships/slideMaster" Target="slideMasters/slideMaster7.xml"/><Relationship Id="rId71" Type="http://schemas.openxmlformats.org/officeDocument/2006/relationships/slide" Target="slides/slide30.xml"/><Relationship Id="rId92" Type="http://schemas.openxmlformats.org/officeDocument/2006/relationships/slide" Target="slides/slide51.xml"/><Relationship Id="rId162" Type="http://schemas.openxmlformats.org/officeDocument/2006/relationships/slide" Target="slides/slide121.xml"/><Relationship Id="rId183" Type="http://schemas.openxmlformats.org/officeDocument/2006/relationships/slide" Target="slides/slide142.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 Target="slides/slide4.xml"/><Relationship Id="rId66" Type="http://schemas.openxmlformats.org/officeDocument/2006/relationships/slide" Target="slides/slide25.xml"/><Relationship Id="rId87" Type="http://schemas.openxmlformats.org/officeDocument/2006/relationships/slide" Target="slides/slide46.xml"/><Relationship Id="rId110" Type="http://schemas.openxmlformats.org/officeDocument/2006/relationships/slide" Target="slides/slide69.xml"/><Relationship Id="rId115" Type="http://schemas.openxmlformats.org/officeDocument/2006/relationships/slide" Target="slides/slide74.xml"/><Relationship Id="rId131" Type="http://schemas.openxmlformats.org/officeDocument/2006/relationships/slide" Target="slides/slide90.xml"/><Relationship Id="rId136" Type="http://schemas.openxmlformats.org/officeDocument/2006/relationships/slide" Target="slides/slide95.xml"/><Relationship Id="rId157" Type="http://schemas.openxmlformats.org/officeDocument/2006/relationships/slide" Target="slides/slide116.xml"/><Relationship Id="rId178" Type="http://schemas.openxmlformats.org/officeDocument/2006/relationships/slide" Target="slides/slide137.xml"/><Relationship Id="rId61" Type="http://schemas.openxmlformats.org/officeDocument/2006/relationships/slide" Target="slides/slide20.xml"/><Relationship Id="rId82" Type="http://schemas.openxmlformats.org/officeDocument/2006/relationships/slide" Target="slides/slide41.xml"/><Relationship Id="rId152" Type="http://schemas.openxmlformats.org/officeDocument/2006/relationships/slide" Target="slides/slide111.xml"/><Relationship Id="rId173" Type="http://schemas.openxmlformats.org/officeDocument/2006/relationships/slide" Target="slides/slide132.xml"/><Relationship Id="rId194" Type="http://schemas.openxmlformats.org/officeDocument/2006/relationships/notesMaster" Target="notesMasters/notesMaster1.xml"/><Relationship Id="rId199" Type="http://schemas.openxmlformats.org/officeDocument/2006/relationships/tableStyles" Target="tableStyle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15.xml"/><Relationship Id="rId77" Type="http://schemas.openxmlformats.org/officeDocument/2006/relationships/slide" Target="slides/slide36.xml"/><Relationship Id="rId100" Type="http://schemas.openxmlformats.org/officeDocument/2006/relationships/slide" Target="slides/slide59.xml"/><Relationship Id="rId105" Type="http://schemas.openxmlformats.org/officeDocument/2006/relationships/slide" Target="slides/slide64.xml"/><Relationship Id="rId126" Type="http://schemas.openxmlformats.org/officeDocument/2006/relationships/slide" Target="slides/slide85.xml"/><Relationship Id="rId147" Type="http://schemas.openxmlformats.org/officeDocument/2006/relationships/slide" Target="slides/slide106.xml"/><Relationship Id="rId168" Type="http://schemas.openxmlformats.org/officeDocument/2006/relationships/slide" Target="slides/slide127.xml"/><Relationship Id="rId8" Type="http://schemas.openxmlformats.org/officeDocument/2006/relationships/slideMaster" Target="slideMasters/slideMaster8.xml"/><Relationship Id="rId51" Type="http://schemas.openxmlformats.org/officeDocument/2006/relationships/slide" Target="slides/slide10.xml"/><Relationship Id="rId72" Type="http://schemas.openxmlformats.org/officeDocument/2006/relationships/slide" Target="slides/slide31.xml"/><Relationship Id="rId93" Type="http://schemas.openxmlformats.org/officeDocument/2006/relationships/slide" Target="slides/slide52.xml"/><Relationship Id="rId98" Type="http://schemas.openxmlformats.org/officeDocument/2006/relationships/slide" Target="slides/slide57.xml"/><Relationship Id="rId121" Type="http://schemas.openxmlformats.org/officeDocument/2006/relationships/slide" Target="slides/slide80.xml"/><Relationship Id="rId142" Type="http://schemas.openxmlformats.org/officeDocument/2006/relationships/slide" Target="slides/slide101.xml"/><Relationship Id="rId163" Type="http://schemas.openxmlformats.org/officeDocument/2006/relationships/slide" Target="slides/slide122.xml"/><Relationship Id="rId184" Type="http://schemas.openxmlformats.org/officeDocument/2006/relationships/slide" Target="slides/slide143.xml"/><Relationship Id="rId189" Type="http://schemas.openxmlformats.org/officeDocument/2006/relationships/slide" Target="slides/slide148.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 Target="slides/slide5.xml"/><Relationship Id="rId67" Type="http://schemas.openxmlformats.org/officeDocument/2006/relationships/slide" Target="slides/slide26.xml"/><Relationship Id="rId116" Type="http://schemas.openxmlformats.org/officeDocument/2006/relationships/slide" Target="slides/slide75.xml"/><Relationship Id="rId137" Type="http://schemas.openxmlformats.org/officeDocument/2006/relationships/slide" Target="slides/slide96.xml"/><Relationship Id="rId158" Type="http://schemas.openxmlformats.org/officeDocument/2006/relationships/slide" Target="slides/slide117.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21.xml"/><Relationship Id="rId83" Type="http://schemas.openxmlformats.org/officeDocument/2006/relationships/slide" Target="slides/slide42.xml"/><Relationship Id="rId88" Type="http://schemas.openxmlformats.org/officeDocument/2006/relationships/slide" Target="slides/slide47.xml"/><Relationship Id="rId111" Type="http://schemas.openxmlformats.org/officeDocument/2006/relationships/slide" Target="slides/slide70.xml"/><Relationship Id="rId132" Type="http://schemas.openxmlformats.org/officeDocument/2006/relationships/slide" Target="slides/slide91.xml"/><Relationship Id="rId153" Type="http://schemas.openxmlformats.org/officeDocument/2006/relationships/slide" Target="slides/slide112.xml"/><Relationship Id="rId174" Type="http://schemas.openxmlformats.org/officeDocument/2006/relationships/slide" Target="slides/slide133.xml"/><Relationship Id="rId179" Type="http://schemas.openxmlformats.org/officeDocument/2006/relationships/slide" Target="slides/slide138.xml"/><Relationship Id="rId195" Type="http://schemas.openxmlformats.org/officeDocument/2006/relationships/commentAuthors" Target="commentAuthors.xml"/><Relationship Id="rId190" Type="http://schemas.openxmlformats.org/officeDocument/2006/relationships/slide" Target="slides/slide149.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 Target="slides/slide16.xml"/><Relationship Id="rId106" Type="http://schemas.openxmlformats.org/officeDocument/2006/relationships/slide" Target="slides/slide65.xml"/><Relationship Id="rId127" Type="http://schemas.openxmlformats.org/officeDocument/2006/relationships/slide" Target="slides/slide86.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11.xml"/><Relationship Id="rId73" Type="http://schemas.openxmlformats.org/officeDocument/2006/relationships/slide" Target="slides/slide32.xml"/><Relationship Id="rId78" Type="http://schemas.openxmlformats.org/officeDocument/2006/relationships/slide" Target="slides/slide37.xml"/><Relationship Id="rId94" Type="http://schemas.openxmlformats.org/officeDocument/2006/relationships/slide" Target="slides/slide53.xml"/><Relationship Id="rId99" Type="http://schemas.openxmlformats.org/officeDocument/2006/relationships/slide" Target="slides/slide58.xml"/><Relationship Id="rId101" Type="http://schemas.openxmlformats.org/officeDocument/2006/relationships/slide" Target="slides/slide60.xml"/><Relationship Id="rId122" Type="http://schemas.openxmlformats.org/officeDocument/2006/relationships/slide" Target="slides/slide81.xml"/><Relationship Id="rId143" Type="http://schemas.openxmlformats.org/officeDocument/2006/relationships/slide" Target="slides/slide102.xml"/><Relationship Id="rId148" Type="http://schemas.openxmlformats.org/officeDocument/2006/relationships/slide" Target="slides/slide107.xml"/><Relationship Id="rId164" Type="http://schemas.openxmlformats.org/officeDocument/2006/relationships/slide" Target="slides/slide123.xml"/><Relationship Id="rId169" Type="http://schemas.openxmlformats.org/officeDocument/2006/relationships/slide" Target="slides/slide128.xml"/><Relationship Id="rId185" Type="http://schemas.openxmlformats.org/officeDocument/2006/relationships/slide" Target="slides/slide144.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39.xml"/><Relationship Id="rId26" Type="http://schemas.openxmlformats.org/officeDocument/2006/relationships/slideMaster" Target="slideMasters/slideMaster26.xml"/><Relationship Id="rId47" Type="http://schemas.openxmlformats.org/officeDocument/2006/relationships/slide" Target="slides/slide6.xml"/><Relationship Id="rId68" Type="http://schemas.openxmlformats.org/officeDocument/2006/relationships/slide" Target="slides/slide27.xml"/><Relationship Id="rId89" Type="http://schemas.openxmlformats.org/officeDocument/2006/relationships/slide" Target="slides/slide48.xml"/><Relationship Id="rId112" Type="http://schemas.openxmlformats.org/officeDocument/2006/relationships/slide" Target="slides/slide71.xml"/><Relationship Id="rId133" Type="http://schemas.openxmlformats.org/officeDocument/2006/relationships/slide" Target="slides/slide92.xml"/><Relationship Id="rId154" Type="http://schemas.openxmlformats.org/officeDocument/2006/relationships/slide" Target="slides/slide113.xml"/><Relationship Id="rId175" Type="http://schemas.openxmlformats.org/officeDocument/2006/relationships/slide" Target="slides/slide134.xml"/><Relationship Id="rId196" Type="http://schemas.openxmlformats.org/officeDocument/2006/relationships/presProps" Target="presProps.xml"/><Relationship Id="rId16" Type="http://schemas.openxmlformats.org/officeDocument/2006/relationships/slideMaster" Target="slideMasters/slideMaster16.xml"/><Relationship Id="rId37" Type="http://schemas.openxmlformats.org/officeDocument/2006/relationships/slideMaster" Target="slideMasters/slideMaster37.xml"/><Relationship Id="rId58" Type="http://schemas.openxmlformats.org/officeDocument/2006/relationships/slide" Target="slides/slide17.xml"/><Relationship Id="rId79" Type="http://schemas.openxmlformats.org/officeDocument/2006/relationships/slide" Target="slides/slide38.xml"/><Relationship Id="rId102" Type="http://schemas.openxmlformats.org/officeDocument/2006/relationships/slide" Target="slides/slide61.xml"/><Relationship Id="rId123" Type="http://schemas.openxmlformats.org/officeDocument/2006/relationships/slide" Target="slides/slide82.xml"/><Relationship Id="rId144" Type="http://schemas.openxmlformats.org/officeDocument/2006/relationships/slide" Target="slides/slide103.xml"/><Relationship Id="rId90" Type="http://schemas.openxmlformats.org/officeDocument/2006/relationships/slide" Target="slides/slide49.xml"/><Relationship Id="rId165" Type="http://schemas.openxmlformats.org/officeDocument/2006/relationships/slide" Target="slides/slide124.xml"/><Relationship Id="rId186" Type="http://schemas.openxmlformats.org/officeDocument/2006/relationships/slide" Target="slides/slide145.xml"/><Relationship Id="rId27" Type="http://schemas.openxmlformats.org/officeDocument/2006/relationships/slideMaster" Target="slideMasters/slideMaster27.xml"/><Relationship Id="rId48" Type="http://schemas.openxmlformats.org/officeDocument/2006/relationships/slide" Target="slides/slide7.xml"/><Relationship Id="rId69" Type="http://schemas.openxmlformats.org/officeDocument/2006/relationships/slide" Target="slides/slide28.xml"/><Relationship Id="rId113" Type="http://schemas.openxmlformats.org/officeDocument/2006/relationships/slide" Target="slides/slide72.xml"/><Relationship Id="rId134" Type="http://schemas.openxmlformats.org/officeDocument/2006/relationships/slide" Target="slides/slide93.xml"/><Relationship Id="rId80" Type="http://schemas.openxmlformats.org/officeDocument/2006/relationships/slide" Target="slides/slide39.xml"/><Relationship Id="rId155" Type="http://schemas.openxmlformats.org/officeDocument/2006/relationships/slide" Target="slides/slide114.xml"/><Relationship Id="rId176" Type="http://schemas.openxmlformats.org/officeDocument/2006/relationships/slide" Target="slides/slide135.xml"/><Relationship Id="rId197" Type="http://schemas.openxmlformats.org/officeDocument/2006/relationships/viewProps" Target="viewProps.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 Target="slides/slide18.xml"/><Relationship Id="rId103" Type="http://schemas.openxmlformats.org/officeDocument/2006/relationships/slide" Target="slides/slide62.xml"/><Relationship Id="rId124" Type="http://schemas.openxmlformats.org/officeDocument/2006/relationships/slide" Target="slides/slide83.xml"/><Relationship Id="rId70" Type="http://schemas.openxmlformats.org/officeDocument/2006/relationships/slide" Target="slides/slide29.xml"/><Relationship Id="rId91" Type="http://schemas.openxmlformats.org/officeDocument/2006/relationships/slide" Target="slides/slide50.xml"/><Relationship Id="rId145" Type="http://schemas.openxmlformats.org/officeDocument/2006/relationships/slide" Target="slides/slide104.xml"/><Relationship Id="rId166" Type="http://schemas.openxmlformats.org/officeDocument/2006/relationships/slide" Target="slides/slide125.xml"/><Relationship Id="rId187" Type="http://schemas.openxmlformats.org/officeDocument/2006/relationships/slide" Target="slides/slide146.xml"/><Relationship Id="rId1" Type="http://schemas.openxmlformats.org/officeDocument/2006/relationships/slideMaster" Target="slideMasters/slideMaster1.xml"/><Relationship Id="rId28" Type="http://schemas.openxmlformats.org/officeDocument/2006/relationships/slideMaster" Target="slideMasters/slideMaster28.xml"/><Relationship Id="rId49" Type="http://schemas.openxmlformats.org/officeDocument/2006/relationships/slide" Target="slides/slide8.xml"/><Relationship Id="rId114" Type="http://schemas.openxmlformats.org/officeDocument/2006/relationships/slide" Target="slides/slide73.xml"/><Relationship Id="rId60" Type="http://schemas.openxmlformats.org/officeDocument/2006/relationships/slide" Target="slides/slide19.xml"/><Relationship Id="rId81" Type="http://schemas.openxmlformats.org/officeDocument/2006/relationships/slide" Target="slides/slide40.xml"/><Relationship Id="rId135" Type="http://schemas.openxmlformats.org/officeDocument/2006/relationships/slide" Target="slides/slide94.xml"/><Relationship Id="rId156" Type="http://schemas.openxmlformats.org/officeDocument/2006/relationships/slide" Target="slides/slide115.xml"/><Relationship Id="rId177" Type="http://schemas.openxmlformats.org/officeDocument/2006/relationships/slide" Target="slides/slide136.xml"/><Relationship Id="rId198" Type="http://schemas.openxmlformats.org/officeDocument/2006/relationships/theme" Target="theme/theme1.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50" Type="http://schemas.openxmlformats.org/officeDocument/2006/relationships/slide" Target="slides/slide9.xml"/><Relationship Id="rId104" Type="http://schemas.openxmlformats.org/officeDocument/2006/relationships/slide" Target="slides/slide63.xml"/><Relationship Id="rId125" Type="http://schemas.openxmlformats.org/officeDocument/2006/relationships/slide" Target="slides/slide84.xml"/><Relationship Id="rId146" Type="http://schemas.openxmlformats.org/officeDocument/2006/relationships/slide" Target="slides/slide105.xml"/><Relationship Id="rId167" Type="http://schemas.openxmlformats.org/officeDocument/2006/relationships/slide" Target="slides/slide126.xml"/><Relationship Id="rId188" Type="http://schemas.openxmlformats.org/officeDocument/2006/relationships/slide" Target="slides/slide1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9282"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nSpc>
                <a:spcPct val="93000"/>
              </a:lnSpc>
              <a:buClr>
                <a:srgbClr val="FFFFFF"/>
              </a:buClr>
              <a:buSzPct val="100000"/>
              <a:buFont typeface="Arial" charset="0"/>
              <a:buNone/>
            </a:pPr>
            <a:endParaRPr lang="en-US" b="1" i="0" dirty="0">
              <a:latin typeface="Arial" panose="020B0604020202020204" pitchFamily="34" charset="0"/>
            </a:endParaRPr>
          </a:p>
        </p:txBody>
      </p:sp>
      <p:sp>
        <p:nvSpPr>
          <p:cNvPr id="312323" name="Text Box 2"/>
          <p:cNvSpPr txBox="1">
            <a:spLocks noChangeArrowheads="1"/>
          </p:cNvSpPr>
          <p:nvPr/>
        </p:nvSpPr>
        <p:spPr bwMode="auto">
          <a:xfrm>
            <a:off x="0" y="0"/>
            <a:ext cx="29718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latin typeface="Arial" panose="020B0604020202020204" pitchFamily="34" charset="0"/>
            </a:endParaRPr>
          </a:p>
        </p:txBody>
      </p:sp>
      <p:sp>
        <p:nvSpPr>
          <p:cNvPr id="25603" name="Rectangle 3"/>
          <p:cNvSpPr>
            <a:spLocks noGrp="1" noChangeArrowheads="1"/>
          </p:cNvSpPr>
          <p:nvPr>
            <p:ph type="dt"/>
          </p:nvPr>
        </p:nvSpPr>
        <p:spPr bwMode="auto">
          <a:xfrm>
            <a:off x="3884613" y="0"/>
            <a:ext cx="2970212"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100000"/>
              </a:lnSpc>
              <a:buClr>
                <a:srgbClr val="000000"/>
              </a:buClr>
              <a:buSzPct val="100000"/>
              <a:buFont typeface="Calibri" charset="0"/>
              <a:buNone/>
              <a:tabLst>
                <a:tab pos="723900" algn="l"/>
                <a:tab pos="1447800" algn="l"/>
                <a:tab pos="2171700" algn="l"/>
                <a:tab pos="2895600" algn="l"/>
              </a:tabLst>
              <a:defRPr sz="1200">
                <a:solidFill>
                  <a:srgbClr val="000000"/>
                </a:solidFill>
                <a:latin typeface="Calibri" charset="0"/>
                <a:ea typeface="ＭＳ Ｐゴシック" charset="-128"/>
                <a:cs typeface="Arial Unicode MS" charset="0"/>
              </a:defRPr>
            </a:lvl1pPr>
          </a:lstStyle>
          <a:p>
            <a:pPr>
              <a:defRPr/>
            </a:pPr>
            <a:r>
              <a:rPr lang="en-GB"/>
              <a:t>10/06/10</a:t>
            </a:r>
          </a:p>
        </p:txBody>
      </p:sp>
      <p:sp>
        <p:nvSpPr>
          <p:cNvPr id="609285" name="Rectangle 4"/>
          <p:cNvSpPr>
            <a:spLocks noGrp="1" noRot="1" noChangeAspect="1" noChangeArrowheads="1"/>
          </p:cNvSpPr>
          <p:nvPr>
            <p:ph type="sldImg"/>
          </p:nvPr>
        </p:nvSpPr>
        <p:spPr bwMode="auto">
          <a:xfrm>
            <a:off x="1143000" y="685800"/>
            <a:ext cx="4570413" cy="3427413"/>
          </a:xfrm>
          <a:prstGeom prst="rect">
            <a:avLst/>
          </a:prstGeom>
          <a:noFill/>
          <a:ln w="12600">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5605" name="Rectangle 5"/>
          <p:cNvSpPr>
            <a:spLocks noGrp="1" noChangeArrowheads="1"/>
          </p:cNvSpPr>
          <p:nvPr>
            <p:ph type="body"/>
          </p:nvPr>
        </p:nvSpPr>
        <p:spPr bwMode="auto">
          <a:xfrm>
            <a:off x="685800" y="4343400"/>
            <a:ext cx="5484813" cy="41132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en-US" noProof="0"/>
          </a:p>
        </p:txBody>
      </p:sp>
      <p:sp>
        <p:nvSpPr>
          <p:cNvPr id="312327" name="Text Box 6"/>
          <p:cNvSpPr txBox="1">
            <a:spLocks noChangeArrowheads="1"/>
          </p:cNvSpPr>
          <p:nvPr/>
        </p:nvSpPr>
        <p:spPr bwMode="auto">
          <a:xfrm>
            <a:off x="0" y="8683625"/>
            <a:ext cx="29718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latin typeface="Arial" panose="020B0604020202020204" pitchFamily="34" charset="0"/>
            </a:endParaRPr>
          </a:p>
        </p:txBody>
      </p:sp>
      <p:sp>
        <p:nvSpPr>
          <p:cNvPr id="25607" name="Rectangle 7"/>
          <p:cNvSpPr>
            <a:spLocks noGrp="1" noChangeArrowheads="1"/>
          </p:cNvSpPr>
          <p:nvPr>
            <p:ph type="sldNum"/>
          </p:nvPr>
        </p:nvSpPr>
        <p:spPr bwMode="auto">
          <a:xfrm>
            <a:off x="3884613" y="8685213"/>
            <a:ext cx="2970212" cy="455612"/>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buClr>
                <a:srgbClr val="000000"/>
              </a:buClr>
              <a:buSzPct val="100000"/>
              <a:buFont typeface="Calibri" charset="0"/>
              <a:buNone/>
              <a:tabLst>
                <a:tab pos="723900" algn="l"/>
                <a:tab pos="1447800" algn="l"/>
                <a:tab pos="2171700" algn="l"/>
                <a:tab pos="2895600" algn="l"/>
              </a:tabLst>
              <a:defRPr sz="1200">
                <a:solidFill>
                  <a:srgbClr val="000000"/>
                </a:solidFill>
                <a:latin typeface="Calibri" charset="0"/>
              </a:defRPr>
            </a:lvl1pPr>
          </a:lstStyle>
          <a:p>
            <a:pPr>
              <a:defRPr/>
            </a:pPr>
            <a:fld id="{E16927D3-97C0-5646-B64C-3E4122A0F397}" type="slidenum">
              <a:rPr lang="en-GB"/>
              <a:pPr>
                <a:defRPr/>
              </a:pPr>
              <a:t>‹#›</a:t>
            </a:fld>
            <a:endParaRPr lang="en-GB"/>
          </a:p>
        </p:txBody>
      </p:sp>
    </p:spTree>
    <p:extLst>
      <p:ext uri="{BB962C8B-B14F-4D97-AF65-F5344CB8AC3E}">
        <p14:creationId xmlns:p14="http://schemas.microsoft.com/office/powerpoint/2010/main" val="3637202334"/>
      </p:ext>
    </p:extLst>
  </p:cSld>
  <p:clrMap bg1="lt1" tx1="dk1" bg2="lt2" tx2="dk2" accent1="accent1" accent2="accent2" accent3="accent3" accent4="accent4" accent5="accent5" accent6="accent6" hlink="hlink" folHlink="folHlink"/>
  <p:hf hdr="0" ftr="0"/>
  <p:notesStyle>
    <a:lvl1pPr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128"/>
        <a:cs typeface="ＭＳ Ｐゴシック" charset="-128"/>
      </a:defRPr>
    </a:lvl1pPr>
    <a:lvl2pPr marL="742950" indent="-28575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128"/>
        <a:cs typeface="+mn-cs"/>
      </a:defRPr>
    </a:lvl2pPr>
    <a:lvl3pPr marL="11430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128"/>
        <a:cs typeface="+mn-cs"/>
      </a:defRPr>
    </a:lvl3pPr>
    <a:lvl4pPr marL="16002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128"/>
        <a:cs typeface="+mn-cs"/>
      </a:defRPr>
    </a:lvl4pPr>
    <a:lvl5pPr marL="20574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8D0EBA43-3F6F-DF4D-9D8B-94AC00C318E2}" type="slidenum">
              <a:rPr kumimoji="0" lang="zh-CN" alt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a:t>
            </a:fld>
            <a:endParaRPr kumimoji="0" lang="en-US" altLang="zh-CN"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a:t>
            </a:r>
            <a:r>
              <a:rPr lang="en-US" b="0" baseline="0" dirty="0">
                <a:latin typeface="Arial" panose="020B0604020202020204" pitchFamily="34" charset="0"/>
                <a:ea typeface="ＭＳ Ｐゴシック" charset="0"/>
                <a:cs typeface="Arial" panose="020B0604020202020204" pitchFamily="34" charset="0"/>
              </a:rPr>
              <a:t> All these nations would fall to Assyria since God had appointed it. </a:t>
            </a:r>
            <a:r>
              <a:rPr lang="en-US" b="0" dirty="0">
                <a:latin typeface="Arial" panose="020B0604020202020204" pitchFamily="34" charset="0"/>
                <a:ea typeface="ＭＳ Ｐゴシック" charset="0"/>
                <a:cs typeface="Arial" panose="020B0604020202020204" pitchFamily="34" charset="0"/>
              </a:rPr>
              <a:t>The Assyrians later destroyed the northern nation of Israel during Isaiah’s lifetime—as well as 46 cities of Judah. </a:t>
            </a:r>
          </a:p>
          <a:p>
            <a:r>
              <a:rPr lang="en-US" b="0" dirty="0">
                <a:latin typeface="Arial" panose="020B0604020202020204" pitchFamily="34" charset="0"/>
                <a:ea typeface="ＭＳ Ｐゴシック" charset="0"/>
                <a:cs typeface="Arial" panose="020B0604020202020204" pitchFamily="34" charset="0"/>
              </a:rPr>
              <a:t>In such a time of calamity, whom would Judah trust? </a:t>
            </a:r>
          </a:p>
          <a:p>
            <a:endParaRPr lang="en-US" b="0" dirty="0">
              <a:latin typeface="Arial" panose="020B0604020202020204" pitchFamily="34" charset="0"/>
              <a:ea typeface="ＭＳ Ｐゴシック" charset="0"/>
              <a:cs typeface="Arial" panose="020B0604020202020204" pitchFamily="34" charset="0"/>
            </a:endParaRPr>
          </a:p>
          <a:p>
            <a:r>
              <a:rPr lang="en-US" b="0" dirty="0">
                <a:latin typeface="Arial" panose="020B0604020202020204" pitchFamily="34" charset="0"/>
                <a:ea typeface="ＭＳ Ｐゴシック" charset="0"/>
                <a:cs typeface="Arial" panose="020B0604020202020204" pitchFamily="34" charset="0"/>
              </a:rPr>
              <a:t>So, for 11 chapters, God tells Judah not to trust in…</a:t>
            </a:r>
          </a:p>
          <a:p>
            <a:pPr eaLnBrk="1" hangingPunct="1"/>
            <a:r>
              <a:rPr lang="en-US" altLang="zh-CN" b="0" dirty="0">
                <a:latin typeface="Arial" panose="020B0604020202020204" pitchFamily="34" charset="0"/>
                <a:ea typeface="ＭＳ Ｐゴシック" charset="0"/>
                <a:cs typeface="Arial" panose="020B0604020202020204" pitchFamily="34" charset="0"/>
              </a:rPr>
              <a:t>13:1–14:27	Babylon</a:t>
            </a:r>
          </a:p>
          <a:p>
            <a:pPr eaLnBrk="1" hangingPunct="1"/>
            <a:r>
              <a:rPr lang="en-US" altLang="zh-CN" b="0" dirty="0">
                <a:latin typeface="Arial" panose="020B0604020202020204" pitchFamily="34" charset="0"/>
                <a:ea typeface="ＭＳ Ｐゴシック" charset="0"/>
                <a:cs typeface="Arial" panose="020B0604020202020204" pitchFamily="34" charset="0"/>
              </a:rPr>
              <a:t>14:28-32	Philistia</a:t>
            </a:r>
          </a:p>
          <a:p>
            <a:pPr eaLnBrk="1" hangingPunct="1"/>
            <a:r>
              <a:rPr lang="en-US" altLang="zh-CN" b="0" dirty="0">
                <a:latin typeface="Arial" panose="020B0604020202020204" pitchFamily="34" charset="0"/>
                <a:ea typeface="ＭＳ Ｐゴシック" charset="0"/>
                <a:cs typeface="Arial" panose="020B0604020202020204" pitchFamily="34" charset="0"/>
              </a:rPr>
              <a:t>15–16	Moab</a:t>
            </a:r>
          </a:p>
          <a:p>
            <a:pPr eaLnBrk="1" hangingPunct="1"/>
            <a:r>
              <a:rPr lang="en-US" altLang="zh-CN" b="0" dirty="0">
                <a:latin typeface="Arial" panose="020B0604020202020204" pitchFamily="34" charset="0"/>
                <a:ea typeface="ＭＳ Ｐゴシック" charset="0"/>
                <a:cs typeface="Arial" panose="020B0604020202020204" pitchFamily="34" charset="0"/>
              </a:rPr>
              <a:t>17		Damascus/Israel</a:t>
            </a:r>
          </a:p>
          <a:p>
            <a:pPr eaLnBrk="1" hangingPunct="1"/>
            <a:r>
              <a:rPr lang="en-US" altLang="zh-CN" b="0" dirty="0">
                <a:latin typeface="Arial" panose="020B0604020202020204" pitchFamily="34" charset="0"/>
                <a:ea typeface="ＭＳ Ｐゴシック" charset="0"/>
                <a:cs typeface="Arial" panose="020B0604020202020204" pitchFamily="34" charset="0"/>
              </a:rPr>
              <a:t>18		Ethiopia</a:t>
            </a:r>
          </a:p>
          <a:p>
            <a:pPr eaLnBrk="1" hangingPunct="1"/>
            <a:r>
              <a:rPr lang="en-US" altLang="zh-CN" b="0" dirty="0">
                <a:latin typeface="Arial" panose="020B0604020202020204" pitchFamily="34" charset="0"/>
                <a:ea typeface="ＭＳ Ｐゴシック" charset="0"/>
                <a:cs typeface="Arial" panose="020B0604020202020204" pitchFamily="34" charset="0"/>
              </a:rPr>
              <a:t>19–20	Egypt</a:t>
            </a:r>
          </a:p>
          <a:p>
            <a:pPr eaLnBrk="1" hangingPunct="1"/>
            <a:r>
              <a:rPr lang="en-US" altLang="zh-CN" b="0" dirty="0">
                <a:latin typeface="Arial" panose="020B0604020202020204" pitchFamily="34" charset="0"/>
                <a:ea typeface="ＭＳ Ｐゴシック" charset="0"/>
                <a:cs typeface="Arial" panose="020B0604020202020204" pitchFamily="34" charset="0"/>
              </a:rPr>
              <a:t>21:1-10	Babylon by the Sea</a:t>
            </a:r>
          </a:p>
          <a:p>
            <a:pPr eaLnBrk="1" hangingPunct="1"/>
            <a:r>
              <a:rPr lang="en-US" altLang="zh-CN" b="0" dirty="0">
                <a:latin typeface="Arial" panose="020B0604020202020204" pitchFamily="34" charset="0"/>
                <a:ea typeface="ＭＳ Ｐゴシック" charset="0"/>
                <a:cs typeface="Arial" panose="020B0604020202020204" pitchFamily="34" charset="0"/>
              </a:rPr>
              <a:t>21:11-12	Edom</a:t>
            </a:r>
          </a:p>
          <a:p>
            <a:pPr eaLnBrk="1" hangingPunct="1"/>
            <a:r>
              <a:rPr lang="en-US" altLang="zh-CN" b="0" dirty="0">
                <a:latin typeface="Arial" panose="020B0604020202020204" pitchFamily="34" charset="0"/>
                <a:ea typeface="ＭＳ Ｐゴシック" charset="0"/>
                <a:cs typeface="Arial" panose="020B0604020202020204" pitchFamily="34" charset="0"/>
              </a:rPr>
              <a:t>21:13-17	Arabia</a:t>
            </a:r>
          </a:p>
          <a:p>
            <a:pPr eaLnBrk="1" hangingPunct="1"/>
            <a:r>
              <a:rPr lang="en-US" altLang="zh-CN" b="0" dirty="0">
                <a:latin typeface="Arial" panose="020B0604020202020204" pitchFamily="34" charset="0"/>
                <a:ea typeface="ＭＳ Ｐゴシック" charset="0"/>
                <a:cs typeface="Arial" panose="020B0604020202020204" pitchFamily="34" charset="0"/>
              </a:rPr>
              <a:t>22		Jerusalem</a:t>
            </a:r>
          </a:p>
          <a:p>
            <a:pPr eaLnBrk="1" hangingPunct="1"/>
            <a:r>
              <a:rPr lang="en-US" altLang="zh-CN" b="0" dirty="0">
                <a:latin typeface="Arial" panose="020B0604020202020204" pitchFamily="34" charset="0"/>
                <a:ea typeface="ＭＳ Ｐゴシック" charset="0"/>
                <a:cs typeface="Arial" panose="020B0604020202020204" pitchFamily="34" charset="0"/>
              </a:rPr>
              <a:t>23		Tyre</a:t>
            </a:r>
          </a:p>
          <a:p>
            <a:pPr eaLnBrk="1" hangingPunct="1"/>
            <a:endParaRPr lang="zh-CN" altLang="en-US" b="0"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185169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5305484-EC31-5B4E-BA95-EC003E2AD04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308324116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3954" name="Rectangle 3"/>
          <p:cNvSpPr>
            <a:spLocks noGrp="1" noChangeArrowheads="1"/>
          </p:cNvSpPr>
          <p:nvPr>
            <p:ph type="dt"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893955" name="Rectangle 7"/>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CE64A7A8-34E1-2C44-93F3-479B4B079164}"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141</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893956"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fld id="{FA32E0EF-F0B5-9F4F-9865-2D6CDCD66B6D}"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t>141</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893957"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893958" name="Rectangle 3"/>
          <p:cNvSpPr>
            <a:spLocks noGrp="1" noChangeArrowheads="1"/>
          </p:cNvSpPr>
          <p:nvPr>
            <p:ph type="body"/>
          </p:nvPr>
        </p:nvSpPr>
        <p:spPr>
          <a:xfrm>
            <a:off x="685800" y="4343400"/>
            <a:ext cx="5486400"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r>
              <a:rPr lang="en-US" dirty="0">
                <a:latin typeface="Times New Roman" charset="0"/>
                <a:ea typeface="ＭＳ Ｐゴシック" charset="0"/>
                <a:cs typeface="ＭＳ Ｐゴシック" charset="0"/>
              </a:rPr>
              <a:t>The men of Tyre and Sidon sailed the seas better than anyone in antiquity, establishing trading ports throughout the Mediterranean. No wonder Solomon hired them to also sail the Red Sea down to modern Yemen to acquire gold (2 Chron 9). Isaiah 23 later prophesied their destruction for their pride.</a:t>
            </a:r>
          </a:p>
          <a:p>
            <a:r>
              <a:rPr lang="en-US" dirty="0">
                <a:latin typeface="Times New Roman" charset="0"/>
                <a:ea typeface="ＭＳ Ｐゴシック" charset="0"/>
                <a:cs typeface="ＭＳ Ｐゴシック" charset="0"/>
              </a:rPr>
              <a:t>_____________</a:t>
            </a:r>
          </a:p>
          <a:p>
            <a:r>
              <a:rPr lang="en-US" dirty="0">
                <a:latin typeface="Times New Roman" charset="0"/>
                <a:ea typeface="ＭＳ Ｐゴシック" charset="0"/>
                <a:cs typeface="ＭＳ Ｐゴシック" charset="0"/>
              </a:rPr>
              <a:t>OS-14-2Chron-132</a:t>
            </a:r>
          </a:p>
          <a:p>
            <a:r>
              <a:rPr lang="en-US" dirty="0">
                <a:latin typeface="Times New Roman" charset="0"/>
                <a:ea typeface="ＭＳ Ｐゴシック" charset="0"/>
                <a:cs typeface="ＭＳ Ｐゴシック" charset="0"/>
              </a:rPr>
              <a:t>OS-23-Isaiah13-23-slide 131</a:t>
            </a: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C350680-6946-484E-8673-FB3A0C767E74}"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142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654338" name="Rectangle 2"/>
          <p:cNvSpPr>
            <a:spLocks noGrp="1" noRot="1" noChangeAspect="1" noChangeArrowheads="1" noTextEdit="1"/>
          </p:cNvSpPr>
          <p:nvPr>
            <p:ph type="sldImg"/>
          </p:nvPr>
        </p:nvSpPr>
        <p:spPr>
          <a:ln/>
        </p:spPr>
      </p:sp>
      <p:sp>
        <p:nvSpPr>
          <p:cNvPr id="65433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0" kern="1200" dirty="0">
                <a:solidFill>
                  <a:schemeClr val="tx1"/>
                </a:solidFill>
                <a:effectLst/>
                <a:latin typeface="Arial" panose="020B0604020202020204" pitchFamily="34" charset="0"/>
                <a:ea typeface="ＭＳ Ｐゴシック" pitchFamily="-111" charset="-128"/>
                <a:cs typeface="Arial" panose="020B0604020202020204" pitchFamily="34" charset="0"/>
              </a:rPr>
              <a:t>Quality ships enabled Tyrians to travel all the way to Tarshish—modern Spain—to buy precious metals and slaves on the way to Greece.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0" kern="1200" dirty="0">
                <a:solidFill>
                  <a:schemeClr val="tx1"/>
                </a:solidFill>
                <a:effectLst/>
                <a:latin typeface="Arial" panose="020B0604020202020204" pitchFamily="34" charset="0"/>
                <a:ea typeface="ＭＳ Ｐゴシック" pitchFamily="-111" charset="-128"/>
                <a:cs typeface="Arial" panose="020B0604020202020204" pitchFamily="34" charset="0"/>
              </a:rPr>
              <a:t>———————</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latin typeface="Arial" panose="020B0604020202020204" pitchFamily="34" charset="0"/>
                <a:ea typeface="ＭＳ Ｐゴシック" charset="0"/>
                <a:cs typeface="Arial" panose="020B0604020202020204" pitchFamily="34" charset="0"/>
              </a:rPr>
              <a:t>The Phoenicians were the master shipbuilders and sailors of antiquity. Their ability to conquer the seas gave them an empire of colonies spanning the Mediterranean. This brought untold wealth to them, despite being on the geographical edge of the "Great Sea," or the Mediterranean.</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0" kern="1200" dirty="0">
                <a:solidFill>
                  <a:schemeClr val="tx1"/>
                </a:solidFill>
                <a:effectLst/>
                <a:latin typeface="Arial" panose="020B0604020202020204" pitchFamily="34" charset="0"/>
                <a:ea typeface="ＭＳ Ｐゴシック" pitchFamily="-111" charset="-128"/>
                <a:cs typeface="Arial" panose="020B0604020202020204" pitchFamily="34" charset="0"/>
              </a:rPr>
              <a:t>_____________</a:t>
            </a:r>
          </a:p>
          <a:p>
            <a:r>
              <a:rPr lang="en-US" dirty="0">
                <a:latin typeface="Times New Roman" charset="0"/>
                <a:ea typeface="ＭＳ Ｐゴシック" charset="0"/>
                <a:cs typeface="ＭＳ Ｐゴシック" charset="0"/>
              </a:rPr>
              <a:t>The men of Tyre and Sidon sailed the seas better than anyone in antiquity, establishing trading ports throughout the Mediterranean. No wonder Solomon hired them to also sail the Red Sea down to modern Yemen to acquire gold (2 Chron 9). Isaiah 23 later prophesied their destruction for their pride.</a:t>
            </a:r>
          </a:p>
          <a:p>
            <a:r>
              <a:rPr lang="en-US" dirty="0">
                <a:latin typeface="Times New Roman" charset="0"/>
                <a:ea typeface="ＭＳ Ｐゴシック" charset="0"/>
                <a:cs typeface="ＭＳ Ｐゴシック" charset="0"/>
              </a:rPr>
              <a:t>_____________</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Arial" panose="020B0604020202020204" pitchFamily="34" charset="0"/>
                <a:ea typeface="ＭＳ Ｐゴシック" pitchFamily="-111" charset="-128"/>
                <a:cs typeface="Arial" panose="020B0604020202020204" pitchFamily="34" charset="0"/>
              </a:rPr>
              <a:t>OB-15-Phoencians-12</a:t>
            </a:r>
          </a:p>
          <a:p>
            <a:r>
              <a:rPr lang="en-US" dirty="0">
                <a:latin typeface="Times New Roman" charset="0"/>
                <a:ea typeface="ＭＳ Ｐゴシック" charset="0"/>
                <a:cs typeface="ＭＳ Ｐゴシック" charset="0"/>
              </a:rPr>
              <a:t>OS-14-2Chron-132</a:t>
            </a:r>
          </a:p>
          <a:p>
            <a:r>
              <a:rPr lang="en-US" dirty="0">
                <a:latin typeface="Times New Roman" charset="0"/>
                <a:ea typeface="ＭＳ Ｐゴシック" charset="0"/>
                <a:cs typeface="ＭＳ Ｐゴシック" charset="0"/>
              </a:rPr>
              <a:t>OS-23-Isaiah13-23-slide 140</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0" kern="1200" dirty="0">
                <a:solidFill>
                  <a:schemeClr val="tx1"/>
                </a:solidFill>
                <a:effectLst/>
                <a:latin typeface="Arial" panose="020B0604020202020204" pitchFamily="34" charset="0"/>
                <a:ea typeface="ＭＳ Ｐゴシック" pitchFamily="-111" charset="-128"/>
                <a:cs typeface="Arial" panose="020B0604020202020204" pitchFamily="34" charset="0"/>
              </a:rPr>
              <a:t>OS-26-Ezek25-32—slide 58</a:t>
            </a:r>
          </a:p>
          <a:p>
            <a:pPr eaLnBrk="1" hangingPunct="1"/>
            <a:endParaRPr lang="en-US" b="0"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99416275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8050" name="Rectangle 3"/>
          <p:cNvSpPr>
            <a:spLocks noGrp="1" noChangeArrowheads="1"/>
          </p:cNvSpPr>
          <p:nvPr>
            <p:ph type="dt"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898051"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63D30090-328E-A041-9A10-00C23DE075FE}"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143</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898052"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fld id="{CD97E9B8-0BEE-8246-82D8-E962DF9F1575}"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t>143</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898053"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898054" name="Rectangle 3"/>
          <p:cNvSpPr>
            <a:spLocks noGrp="1" noChangeArrowheads="1"/>
          </p:cNvSpPr>
          <p:nvPr>
            <p:ph type="body"/>
          </p:nvPr>
        </p:nvSpPr>
        <p:spPr>
          <a:xfrm>
            <a:off x="685800" y="4343400"/>
            <a:ext cx="5486400" cy="41148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wrap="none" anchor="ctr"/>
          <a:lstStyle/>
          <a:p>
            <a:r>
              <a:rPr lang="en-US" dirty="0">
                <a:latin typeface="Times New Roman" charset="0"/>
                <a:ea typeface="ＭＳ Ｐゴシック" charset="0"/>
                <a:cs typeface="ＭＳ Ｐゴシック" charset="0"/>
              </a:rPr>
              <a:t>The men of Tyre and Sidon sailed the seas better than anyone in antiquity, establishing trading ports throughout the Mediterranean. No wonder Solomon hired them to also sail the Red Sea down to modern Yemen to acquire gold (2 Chron 9). Isaiah 23 later prophesied their destruction for their pride.</a:t>
            </a:r>
          </a:p>
          <a:p>
            <a:r>
              <a:rPr lang="en-US" dirty="0">
                <a:latin typeface="Times New Roman" charset="0"/>
                <a:ea typeface="ＭＳ Ｐゴシック" charset="0"/>
                <a:cs typeface="ＭＳ Ｐゴシック" charset="0"/>
              </a:rPr>
              <a:t>_____________</a:t>
            </a:r>
          </a:p>
          <a:p>
            <a:r>
              <a:rPr lang="en-US" dirty="0">
                <a:latin typeface="Times New Roman" charset="0"/>
                <a:ea typeface="ＭＳ Ｐゴシック" charset="0"/>
                <a:cs typeface="ＭＳ Ｐゴシック" charset="0"/>
              </a:rPr>
              <a:t>OS-14-2Chron-133</a:t>
            </a:r>
          </a:p>
          <a:p>
            <a:r>
              <a:rPr lang="en-US" dirty="0">
                <a:latin typeface="Times New Roman" charset="0"/>
                <a:ea typeface="ＭＳ Ｐゴシック" charset="0"/>
                <a:cs typeface="ＭＳ Ｐゴシック" charset="0"/>
              </a:rPr>
              <a:t>OS-23-Isaiah13-23-slide 133</a:t>
            </a:r>
          </a:p>
          <a:p>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8050" name="Rectangle 3"/>
          <p:cNvSpPr>
            <a:spLocks noGrp="1" noChangeArrowheads="1"/>
          </p:cNvSpPr>
          <p:nvPr>
            <p:ph type="dt"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898051"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63D30090-328E-A041-9A10-00C23DE075FE}"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144</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898052"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fld id="{CD97E9B8-0BEE-8246-82D8-E962DF9F1575}"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t>144</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898053"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898054" name="Rectangle 3"/>
          <p:cNvSpPr>
            <a:spLocks noGrp="1" noChangeArrowheads="1"/>
          </p:cNvSpPr>
          <p:nvPr>
            <p:ph type="body"/>
          </p:nvPr>
        </p:nvSpPr>
        <p:spPr>
          <a:xfrm>
            <a:off x="685800" y="4343400"/>
            <a:ext cx="5486400" cy="41148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wrap="none" anchor="ctr"/>
          <a:lstStyle/>
          <a:p>
            <a:r>
              <a:rPr lang="en-US" dirty="0">
                <a:latin typeface="Times New Roman" charset="0"/>
                <a:ea typeface="ＭＳ Ｐゴシック" charset="0"/>
                <a:cs typeface="ＭＳ Ｐゴシック" charset="0"/>
              </a:rPr>
              <a:t>The men of Tyre and Sidon sailed the seas better than anyone in antiquity, establishing trading ports throughout the Mediterranean. No wonder Solomon hired them to also sail the Red Sea down to modern Yemen to acquire gold (2 Chron 9). Isaiah 23 later prophesied their destruction for their pride.</a:t>
            </a:r>
          </a:p>
          <a:p>
            <a:r>
              <a:rPr lang="en-US" dirty="0">
                <a:latin typeface="Times New Roman" charset="0"/>
                <a:ea typeface="ＭＳ Ｐゴシック" charset="0"/>
                <a:cs typeface="ＭＳ Ｐゴシック" charset="0"/>
              </a:rPr>
              <a:t>_____________</a:t>
            </a:r>
          </a:p>
          <a:p>
            <a:r>
              <a:rPr lang="en-US" dirty="0">
                <a:latin typeface="Times New Roman" charset="0"/>
                <a:ea typeface="ＭＳ Ｐゴシック" charset="0"/>
                <a:cs typeface="ＭＳ Ｐゴシック" charset="0"/>
              </a:rPr>
              <a:t>OB-15-Phoenicians-15</a:t>
            </a:r>
          </a:p>
          <a:p>
            <a:r>
              <a:rPr lang="en-US" dirty="0">
                <a:latin typeface="Times New Roman" charset="0"/>
                <a:ea typeface="ＭＳ Ｐゴシック" charset="0"/>
                <a:cs typeface="ＭＳ Ｐゴシック" charset="0"/>
              </a:rPr>
              <a:t>OS-14-2Chron-134</a:t>
            </a:r>
          </a:p>
          <a:p>
            <a:r>
              <a:rPr lang="en-US" dirty="0">
                <a:latin typeface="Times New Roman" charset="0"/>
                <a:ea typeface="ＭＳ Ｐゴシック" charset="0"/>
                <a:cs typeface="ＭＳ Ｐゴシック" charset="0"/>
              </a:rPr>
              <a:t>OS-23-Isaiah13-23-slide 134</a:t>
            </a:r>
          </a:p>
          <a:p>
            <a:r>
              <a:rPr lang="en-US" dirty="0">
                <a:latin typeface="Times New Roman" charset="0"/>
                <a:ea typeface="ＭＳ Ｐゴシック" charset="0"/>
                <a:cs typeface="ＭＳ Ｐゴシック" charset="0"/>
              </a:rPr>
              <a:t>OS-Ezek25-32—slide 57</a:t>
            </a:r>
          </a:p>
          <a:p>
            <a:pPr eaLnBrk="1" hangingPunct="1"/>
            <a:endParaRPr lang="en-US" altLang="en-US" dirty="0">
              <a:latin typeface="Times New Roman" pitchFamily="18" charset="0"/>
              <a:ea typeface="ＭＳ Ｐゴシック" pitchFamily="34" charset="-128"/>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9858" name="Rectangle 3"/>
          <p:cNvSpPr>
            <a:spLocks noGrp="1" noChangeArrowheads="1"/>
          </p:cNvSpPr>
          <p:nvPr>
            <p:ph type="dt"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889859" name="Rectangle 7"/>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8EAAF73D-8F3E-EB49-B957-D4235718968B}"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145</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889860" name="Rectangle 1"/>
          <p:cNvSpPr>
            <a:spLocks noGrp="1" noRot="1" noChangeAspect="1" noChangeArrowheads="1"/>
          </p:cNvSpPr>
          <p:nvPr>
            <p:ph type="sldImg"/>
          </p:nvPr>
        </p:nvSpPr>
        <p:spPr>
          <a:xfrm>
            <a:off x="1143000" y="685800"/>
            <a:ext cx="4572000" cy="3429000"/>
          </a:xfrm>
          <a:solidFill>
            <a:srgbClr val="FFFFFF"/>
          </a:solidFill>
          <a:ln/>
        </p:spPr>
      </p:sp>
      <p:sp>
        <p:nvSpPr>
          <p:cNvPr id="889861"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r>
              <a:rPr lang="en-US" dirty="0">
                <a:latin typeface="Times New Roman" charset="0"/>
                <a:ea typeface="ＭＳ Ｐゴシック" charset="0"/>
                <a:cs typeface="ＭＳ Ｐゴシック" charset="0"/>
              </a:rPr>
              <a:t>Some think him only the human king. Other say he was Satan. Probably he was the human king who acted like Satan long before him in his pride and splendor.</a:t>
            </a:r>
          </a:p>
          <a:p>
            <a:r>
              <a:rPr lang="en-US" dirty="0">
                <a:latin typeface="Times New Roman" charset="0"/>
                <a:ea typeface="ＭＳ Ｐゴシック" charset="0"/>
                <a:cs typeface="ＭＳ Ｐゴシック" charset="0"/>
              </a:rPr>
              <a:t>__________</a:t>
            </a:r>
          </a:p>
          <a:p>
            <a:r>
              <a:rPr lang="en-US" dirty="0">
                <a:latin typeface="Times New Roman" charset="0"/>
                <a:ea typeface="ＭＳ Ｐゴシック" charset="0"/>
                <a:cs typeface="ＭＳ Ｐゴシック" charset="0"/>
              </a:rPr>
              <a:t>OB-14-Phonecians-14</a:t>
            </a:r>
          </a:p>
          <a:p>
            <a:r>
              <a:rPr lang="en-US" dirty="0">
                <a:latin typeface="Times New Roman" charset="0"/>
                <a:ea typeface="ＭＳ Ｐゴシック" charset="0"/>
                <a:cs typeface="ＭＳ Ｐゴシック" charset="0"/>
              </a:rPr>
              <a:t>OS-23-Isaiah13-23-slide 143</a:t>
            </a:r>
          </a:p>
          <a:p>
            <a:r>
              <a:rPr lang="en-US" dirty="0">
                <a:latin typeface="Times New Roman" charset="0"/>
                <a:ea typeface="ＭＳ Ｐゴシック" charset="0"/>
                <a:cs typeface="ＭＳ Ｐゴシック" charset="0"/>
              </a:rPr>
              <a:t>OS-Ezek25-32—slide 61</a:t>
            </a:r>
          </a:p>
          <a:p>
            <a:endParaRPr lang="en-US" dirty="0">
              <a:latin typeface="Times New Roman" charset="0"/>
              <a:ea typeface="ＭＳ Ｐゴシック" charset="0"/>
              <a:cs typeface="ＭＳ Ｐゴシック" charset="0"/>
            </a:endParaRPr>
          </a:p>
          <a:p>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0098" name="Rectangle 3"/>
          <p:cNvSpPr>
            <a:spLocks noGrp="1" noChangeArrowheads="1"/>
          </p:cNvSpPr>
          <p:nvPr>
            <p:ph type="dt"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900099"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08E372C9-D6AF-6F48-BD06-830775AAE751}"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147</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900100"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fld id="{EFF8DC90-13F1-9A47-B421-CED6DBB1B316}"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t>147</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900101"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900102" name="Rectangle 3"/>
          <p:cNvSpPr>
            <a:spLocks noGrp="1" noChangeArrowheads="1"/>
          </p:cNvSpPr>
          <p:nvPr>
            <p:ph type="body"/>
          </p:nvPr>
        </p:nvSpPr>
        <p:spPr>
          <a:xfrm>
            <a:off x="685800" y="4343400"/>
            <a:ext cx="5486400" cy="4124325"/>
          </a:xfrm>
          <a:solidFill>
            <a:srgbClr val="FFFFFF"/>
          </a:solidFill>
          <a:ln w="9360">
            <a:solidFill>
              <a:srgbClr val="000000"/>
            </a:solidFill>
            <a:miter lim="800000"/>
          </a:ln>
          <a:extLst>
            <a:ext uri="{FAA26D3D-D897-4be2-8F04-BA451C77F1D7}">
              <ma14:placeholderFlag xmlns="" xmlns:ma14="http://schemas.microsoft.com/office/mac/drawingml/2011/main" val="1"/>
            </a:ext>
          </a:extLst>
        </p:spPr>
        <p:txBody>
          <a:bodyPr wrap="none" anchor="ct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2146" name="Rectangle 3"/>
          <p:cNvSpPr>
            <a:spLocks noGrp="1" noChangeArrowheads="1"/>
          </p:cNvSpPr>
          <p:nvPr>
            <p:ph type="dt"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902147"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9C8A7570-8978-8C4A-B74E-7ECC2D66BCBF}"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148</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902148" name="Rectangle 1"/>
          <p:cNvSpPr>
            <a:spLocks noGrp="1" noRot="1" noChangeAspect="1" noChangeArrowheads="1"/>
          </p:cNvSpPr>
          <p:nvPr>
            <p:ph type="sldImg"/>
          </p:nvPr>
        </p:nvSpPr>
        <p:spPr>
          <a:xfrm>
            <a:off x="1143000" y="685800"/>
            <a:ext cx="4572000" cy="3429000"/>
          </a:xfrm>
          <a:solidFill>
            <a:srgbClr val="FFFFFF"/>
          </a:solidFill>
          <a:ln/>
        </p:spPr>
      </p:sp>
      <p:sp>
        <p:nvSpPr>
          <p:cNvPr id="902149" name="Rectangle 2"/>
          <p:cNvSpPr>
            <a:spLocks noGrp="1" noChangeArrowheads="1"/>
          </p:cNvSpPr>
          <p:nvPr>
            <p:ph type="body" idx="1"/>
          </p:nvPr>
        </p:nvSpPr>
        <p:spPr>
          <a:xfrm>
            <a:off x="685800" y="4343400"/>
            <a:ext cx="5486400" cy="41148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wrap="none" anchor="ct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4194" name="Rectangle 3"/>
          <p:cNvSpPr>
            <a:spLocks noGrp="1" noChangeArrowheads="1"/>
          </p:cNvSpPr>
          <p:nvPr>
            <p:ph type="dt"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904195"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C0F81F87-6A8B-AF4D-AAE0-A8FC893DB42E}"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149</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904196" name="Rectangle 1"/>
          <p:cNvSpPr>
            <a:spLocks noGrp="1" noRot="1" noChangeAspect="1" noChangeArrowheads="1"/>
          </p:cNvSpPr>
          <p:nvPr>
            <p:ph type="sldImg"/>
          </p:nvPr>
        </p:nvSpPr>
        <p:spPr>
          <a:xfrm>
            <a:off x="1143000" y="685800"/>
            <a:ext cx="4572000" cy="3429000"/>
          </a:xfrm>
          <a:solidFill>
            <a:srgbClr val="FFFFFF"/>
          </a:solidFill>
          <a:ln/>
        </p:spPr>
      </p:sp>
      <p:sp>
        <p:nvSpPr>
          <p:cNvPr id="904197" name="Rectangle 2"/>
          <p:cNvSpPr>
            <a:spLocks noGrp="1" noChangeArrowheads="1"/>
          </p:cNvSpPr>
          <p:nvPr>
            <p:ph type="body" idx="1"/>
          </p:nvPr>
        </p:nvSpPr>
        <p:spPr>
          <a:xfrm>
            <a:off x="685800" y="4343400"/>
            <a:ext cx="5486400" cy="41148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wrap="none" anchor="ct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4194" name="Rectangle 3"/>
          <p:cNvSpPr>
            <a:spLocks noGrp="1" noChangeArrowheads="1"/>
          </p:cNvSpPr>
          <p:nvPr>
            <p:ph type="dt"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904195"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C0F81F87-6A8B-AF4D-AAE0-A8FC893DB42E}"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150</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904196" name="Rectangle 1"/>
          <p:cNvSpPr>
            <a:spLocks noGrp="1" noRot="1" noChangeAspect="1" noChangeArrowheads="1"/>
          </p:cNvSpPr>
          <p:nvPr>
            <p:ph type="sldImg"/>
          </p:nvPr>
        </p:nvSpPr>
        <p:spPr>
          <a:xfrm>
            <a:off x="1143000" y="685800"/>
            <a:ext cx="4572000" cy="3429000"/>
          </a:xfrm>
          <a:solidFill>
            <a:srgbClr val="FFFFFF"/>
          </a:solidFill>
          <a:ln/>
        </p:spPr>
      </p:sp>
      <p:sp>
        <p:nvSpPr>
          <p:cNvPr id="904197" name="Rectangle 2"/>
          <p:cNvSpPr>
            <a:spLocks noGrp="1" noChangeArrowheads="1"/>
          </p:cNvSpPr>
          <p:nvPr>
            <p:ph type="body" idx="1"/>
          </p:nvPr>
        </p:nvSpPr>
        <p:spPr>
          <a:xfrm>
            <a:off x="685800" y="4343400"/>
            <a:ext cx="5486400" cy="41148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wrap="none" anchor="ct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36003636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A2EDCEA-0CB3-DA48-9F73-F780BAA943B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b="1" dirty="0">
                <a:latin typeface="Arial" panose="020B0604020202020204" pitchFamily="34" charset="0"/>
                <a:ea typeface="ＭＳ Ｐゴシック" charset="0"/>
                <a:cs typeface="ＭＳ Ｐゴシック" charset="0"/>
              </a:rPr>
              <a:t>OT Survey</a:t>
            </a:r>
            <a:r>
              <a:rPr lang="en-US" b="1" baseline="0" dirty="0">
                <a:latin typeface="Arial" panose="020B0604020202020204" pitchFamily="34" charset="0"/>
                <a:ea typeface="ＭＳ Ｐゴシック" charset="0"/>
                <a:cs typeface="ＭＳ Ｐゴシック" charset="0"/>
              </a:rPr>
              <a:t> (</a:t>
            </a:r>
            <a:r>
              <a:rPr lang="en-US" b="1" baseline="0" dirty="0" err="1">
                <a:latin typeface="Arial" panose="020B0604020202020204" pitchFamily="34" charset="0"/>
                <a:ea typeface="ＭＳ Ｐゴシック" charset="0"/>
                <a:cs typeface="ＭＳ Ｐゴシック" charset="0"/>
              </a:rPr>
              <a:t>os</a:t>
            </a:r>
            <a:r>
              <a:rPr lang="en-US" b="1" baseline="0" dirty="0">
                <a:latin typeface="Arial" panose="020B0604020202020204" pitchFamily="34" charset="0"/>
                <a:ea typeface="ＭＳ Ｐゴシック" charset="0"/>
                <a:cs typeface="ＭＳ Ｐゴシック" charset="0"/>
              </a:rPr>
              <a:t>) Arabic</a:t>
            </a:r>
            <a:endParaRPr lang="en-US" b="1" dirty="0">
              <a:latin typeface="Arial" panose="020B0604020202020204" pitchFamily="34" charset="0"/>
              <a:ea typeface="ＭＳ Ｐゴシック" charset="0"/>
              <a:cs typeface="ＭＳ Ｐゴシック" charset="0"/>
            </a:endParaRPr>
          </a:p>
        </p:txBody>
      </p:sp>
    </p:spTree>
    <p:extLst>
      <p:ext uri="{BB962C8B-B14F-4D97-AF65-F5344CB8AC3E}">
        <p14:creationId xmlns:p14="http://schemas.microsoft.com/office/powerpoint/2010/main" val="625928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5FACFA4-17DC-D642-A294-0BE9BE486D1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018452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1608A9B-AFDA-2D42-9A03-D33482030393}"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78566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OS-23-Isa43-48-slide 34</a:t>
            </a:r>
          </a:p>
        </p:txBody>
      </p:sp>
      <p:sp>
        <p:nvSpPr>
          <p:cNvPr id="4" name="Date Placeholder 3"/>
          <p:cNvSpPr>
            <a:spLocks noGrp="1"/>
          </p:cNvSpPr>
          <p:nvPr>
            <p:ph type="dt"/>
          </p:nvPr>
        </p:nvSpPr>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128"/>
                <a:cs typeface="Arial Unicode MS" charset="0"/>
              </a:rPr>
              <a:t>10/06/10</a:t>
            </a:r>
          </a:p>
        </p:txBody>
      </p:sp>
      <p:sp>
        <p:nvSpPr>
          <p:cNvPr id="5" name="Slide Number Placeholder 4"/>
          <p:cNvSpPr>
            <a:spLocks noGrp="1"/>
          </p:cNvSpPr>
          <p:nvPr>
            <p:ph type="sldNum"/>
          </p:nvPr>
        </p:nvSpPr>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E16927D3-97C0-5646-B64C-3E4122A0F397}" type="slidenum">
              <a:rPr kumimoji="0" lang="en-GB" sz="1200" b="0" i="0" u="none" strike="noStrike" kern="1200" cap="none" spc="0" normalizeH="0" baseline="0" noProof="0" smtClean="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16</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Tree>
    <p:extLst>
      <p:ext uri="{BB962C8B-B14F-4D97-AF65-F5344CB8AC3E}">
        <p14:creationId xmlns:p14="http://schemas.microsoft.com/office/powerpoint/2010/main" val="663547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dirty="0"/>
              <a:t>Babylonians were a proud people devoted to processions up to their many temples dedicated to numerous gods within the city.</a:t>
            </a:r>
          </a:p>
          <a:p>
            <a:endParaRPr lang="en-US" dirty="0"/>
          </a:p>
        </p:txBody>
      </p:sp>
      <p:sp>
        <p:nvSpPr>
          <p:cNvPr id="4" name="Date Placeholder 3"/>
          <p:cNvSpPr>
            <a:spLocks noGrp="1"/>
          </p:cNvSpPr>
          <p:nvPr>
            <p:ph type="dt"/>
          </p:nvPr>
        </p:nvSpPr>
        <p:spPr/>
        <p:txBody>
          <a:bodyPr/>
          <a:lstStyle/>
          <a:p>
            <a:pPr>
              <a:defRPr/>
            </a:pPr>
            <a:r>
              <a:rPr lang="en-GB"/>
              <a:t>10/06/10</a:t>
            </a:r>
          </a:p>
        </p:txBody>
      </p:sp>
      <p:sp>
        <p:nvSpPr>
          <p:cNvPr id="5" name="Slide Number Placeholder 4"/>
          <p:cNvSpPr>
            <a:spLocks noGrp="1"/>
          </p:cNvSpPr>
          <p:nvPr>
            <p:ph type="sldNum"/>
          </p:nvPr>
        </p:nvSpPr>
        <p:spPr/>
        <p:txBody>
          <a:bodyPr/>
          <a:lstStyle/>
          <a:p>
            <a:pPr>
              <a:defRPr/>
            </a:pPr>
            <a:fld id="{E16927D3-97C0-5646-B64C-3E4122A0F397}" type="slidenum">
              <a:rPr lang="en-GB" smtClean="0"/>
              <a:pPr>
                <a:defRPr/>
              </a:pPr>
              <a:t>17</a:t>
            </a:fld>
            <a:endParaRPr lang="en-GB"/>
          </a:p>
        </p:txBody>
      </p:sp>
    </p:spTree>
    <p:extLst>
      <p:ext uri="{BB962C8B-B14F-4D97-AF65-F5344CB8AC3E}">
        <p14:creationId xmlns:p14="http://schemas.microsoft.com/office/powerpoint/2010/main" val="2873050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Ishtar Gate was the impressive blue gate on Procession Way where people would enter the city of Babylon.</a:t>
            </a:r>
          </a:p>
        </p:txBody>
      </p:sp>
      <p:sp>
        <p:nvSpPr>
          <p:cNvPr id="4" name="Date Placeholder 3"/>
          <p:cNvSpPr>
            <a:spLocks noGrp="1"/>
          </p:cNvSpPr>
          <p:nvPr>
            <p:ph type="dt"/>
          </p:nvPr>
        </p:nvSpPr>
        <p:spPr/>
        <p:txBody>
          <a:bodyPr/>
          <a:lstStyle/>
          <a:p>
            <a:pPr>
              <a:defRPr/>
            </a:pPr>
            <a:r>
              <a:rPr lang="en-GB"/>
              <a:t>10/06/10</a:t>
            </a:r>
          </a:p>
        </p:txBody>
      </p:sp>
      <p:sp>
        <p:nvSpPr>
          <p:cNvPr id="5" name="Slide Number Placeholder 4"/>
          <p:cNvSpPr>
            <a:spLocks noGrp="1"/>
          </p:cNvSpPr>
          <p:nvPr>
            <p:ph type="sldNum"/>
          </p:nvPr>
        </p:nvSpPr>
        <p:spPr/>
        <p:txBody>
          <a:bodyPr/>
          <a:lstStyle/>
          <a:p>
            <a:pPr>
              <a:defRPr/>
            </a:pPr>
            <a:fld id="{E16927D3-97C0-5646-B64C-3E4122A0F397}" type="slidenum">
              <a:rPr lang="en-GB" smtClean="0"/>
              <a:pPr>
                <a:defRPr/>
              </a:pPr>
              <a:t>18</a:t>
            </a:fld>
            <a:endParaRPr lang="en-GB"/>
          </a:p>
        </p:txBody>
      </p:sp>
    </p:spTree>
    <p:extLst>
      <p:ext uri="{BB962C8B-B14F-4D97-AF65-F5344CB8AC3E}">
        <p14:creationId xmlns:p14="http://schemas.microsoft.com/office/powerpoint/2010/main" val="2637252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dirty="0"/>
              <a:t>Isaiah looked to the day that Babylon would capture Jerusalem and bring Judean captives back to Babylon.</a:t>
            </a:r>
          </a:p>
          <a:p>
            <a:endParaRPr lang="en-US" dirty="0"/>
          </a:p>
        </p:txBody>
      </p:sp>
      <p:sp>
        <p:nvSpPr>
          <p:cNvPr id="4" name="Date Placeholder 3"/>
          <p:cNvSpPr>
            <a:spLocks noGrp="1"/>
          </p:cNvSpPr>
          <p:nvPr>
            <p:ph type="dt"/>
          </p:nvPr>
        </p:nvSpPr>
        <p:spPr/>
        <p:txBody>
          <a:bodyPr/>
          <a:lstStyle/>
          <a:p>
            <a:pPr>
              <a:defRPr/>
            </a:pPr>
            <a:r>
              <a:rPr lang="en-GB"/>
              <a:t>10/06/10</a:t>
            </a:r>
          </a:p>
        </p:txBody>
      </p:sp>
      <p:sp>
        <p:nvSpPr>
          <p:cNvPr id="5" name="Slide Number Placeholder 4"/>
          <p:cNvSpPr>
            <a:spLocks noGrp="1"/>
          </p:cNvSpPr>
          <p:nvPr>
            <p:ph type="sldNum"/>
          </p:nvPr>
        </p:nvSpPr>
        <p:spPr/>
        <p:txBody>
          <a:bodyPr/>
          <a:lstStyle/>
          <a:p>
            <a:pPr>
              <a:defRPr/>
            </a:pPr>
            <a:fld id="{E16927D3-97C0-5646-B64C-3E4122A0F397}" type="slidenum">
              <a:rPr lang="en-GB" smtClean="0"/>
              <a:pPr>
                <a:defRPr/>
              </a:pPr>
              <a:t>19</a:t>
            </a:fld>
            <a:endParaRPr lang="en-GB"/>
          </a:p>
        </p:txBody>
      </p:sp>
    </p:spTree>
    <p:extLst>
      <p:ext uri="{BB962C8B-B14F-4D97-AF65-F5344CB8AC3E}">
        <p14:creationId xmlns:p14="http://schemas.microsoft.com/office/powerpoint/2010/main" val="4199022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2402BF2-9ECA-E244-928E-2353EB95BB23}"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617474" name="Rectangle 2"/>
          <p:cNvSpPr>
            <a:spLocks noGrp="1" noRot="1" noChangeAspect="1" noChangeArrowheads="1" noTextEdit="1"/>
          </p:cNvSpPr>
          <p:nvPr>
            <p:ph type="sldImg"/>
          </p:nvPr>
        </p:nvSpPr>
        <p:spPr>
          <a:ln/>
        </p:spPr>
      </p:sp>
      <p:sp>
        <p:nvSpPr>
          <p:cNvPr id="61747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b="1" dirty="0">
                <a:latin typeface="Arial" panose="020B0604020202020204" pitchFamily="34" charset="0"/>
                <a:ea typeface="ＭＳ Ｐゴシック" charset="0"/>
                <a:cs typeface="Arial" panose="020B0604020202020204" pitchFamily="34" charset="0"/>
              </a:rPr>
              <a:t>“In Isaiah’s day that judgment was coming because of the tremendous political turmoil of the next several decades that would culminate with the fall of Babylon to the Assyrians in 689 B.C.” (BKC).</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b="1" dirty="0">
                <a:latin typeface="Arial" panose="020B0604020202020204" pitchFamily="34" charset="0"/>
                <a:ea typeface="ＭＳ Ｐゴシック" charset="0"/>
                <a:cs typeface="Arial" panose="020B0604020202020204" pitchFamily="34" charset="0"/>
              </a:rPr>
              <a:t>Babylon would then hit a resurgence only to be conquered again 150 years later by Cyrus the Persian with Darius the Mede in 539 BC.</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b="1" dirty="0">
                <a:latin typeface="Arial" panose="020B0604020202020204" pitchFamily="34" charset="0"/>
                <a:ea typeface="ＭＳ Ｐゴシック" charset="0"/>
                <a:cs typeface="Arial" panose="020B0604020202020204" pitchFamily="34" charset="0"/>
              </a:rPr>
              <a:t>Daniel was promoted to Babylon’s third position to show God's pleasure with those who accept his sovereignty (Dan 5:29).</a:t>
            </a:r>
          </a:p>
          <a:p>
            <a:pPr eaLnBrk="1" hangingPunct="1"/>
            <a:r>
              <a:rPr lang="en-US" b="1" dirty="0">
                <a:latin typeface="Arial" panose="020B0604020202020204" pitchFamily="34" charset="0"/>
                <a:ea typeface="ＭＳ Ｐゴシック" charset="0"/>
                <a:cs typeface="Arial" panose="020B0604020202020204" pitchFamily="34" charset="0"/>
              </a:rPr>
              <a:t>Belshazzar lost his kingdom that night to Darius the Mede [in the reign of Cyrus the Persian, 6:28] for denying God's rule (Dan 5:30).</a:t>
            </a:r>
          </a:p>
          <a:p>
            <a:pPr eaLnBrk="1" hangingPunct="1"/>
            <a:endParaRPr lang="en-US"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827681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dirty="0">
                <a:effectLst/>
                <a:latin typeface="Lucida Grande" panose="020B0600040502020204" pitchFamily="34" charset="0"/>
              </a:rPr>
              <a:t>"The statement </a:t>
            </a:r>
            <a:r>
              <a:rPr lang="en-US" b="1" dirty="0">
                <a:effectLst/>
                <a:latin typeface="Lucida Grande" panose="020B0600040502020204" pitchFamily="34" charset="0"/>
              </a:rPr>
              <a:t>I will stir up against them the Medes</a:t>
            </a:r>
            <a:r>
              <a:rPr lang="en-US" dirty="0">
                <a:effectLst/>
                <a:latin typeface="Lucida Grande" panose="020B0600040502020204" pitchFamily="34" charset="0"/>
              </a:rPr>
              <a:t> (v. 17) has caused much discussion among Bible students. Many interpreters, because of the mention of the fall of Babylon (v. 19), assume that Isaiah was (in vv. 17-18) prophesying Babylon’s fall in 539 (cf. Dan. 5:30-31) to the Medes and Persians. However, that view has some difficulties. In the Medo-Persian takeover in 539 there was very little change in the city; it was not destroyed so it continued on much as it had been. But Isaiah 13:19-22 speaks of the destruction of Babylon. Also the word “them,” against whom the Medes were stirred up (v. 17), were the Assyrians (referred to in vv. 14-16), not the Babylonians. It seems better, then, to understand this section as dealing with events pertaining to the Assyrians’ sack of Babylon in December 689 B.C. As Seth </a:t>
            </a:r>
            <a:r>
              <a:rPr lang="en-US" dirty="0" err="1">
                <a:effectLst/>
                <a:latin typeface="Lucida Grande" panose="020B0600040502020204" pitchFamily="34" charset="0"/>
              </a:rPr>
              <a:t>Erlandsson</a:t>
            </a:r>
            <a:r>
              <a:rPr lang="en-US" dirty="0">
                <a:effectLst/>
                <a:latin typeface="Lucida Grande" panose="020B0600040502020204" pitchFamily="34" charset="0"/>
              </a:rPr>
              <a:t> has noted, “The histories of the Medes, Elamites, and Babylonians converge around the year 700 in the struggle against the Assyrian world power and ... Babylon assumes a particularly central position in that great historical drama from the latter years of the 8th century down to the fall of Babylon in 689” (The Burden of Babylon: A Study of Isaiah 13:2-14:23. Lund, Sweden: C.W.K. </a:t>
            </a:r>
            <a:r>
              <a:rPr lang="en-US" dirty="0" err="1">
                <a:effectLst/>
                <a:latin typeface="Lucida Grande" panose="020B0600040502020204" pitchFamily="34" charset="0"/>
              </a:rPr>
              <a:t>Glerrup</a:t>
            </a:r>
            <a:r>
              <a:rPr lang="en-US" dirty="0">
                <a:effectLst/>
                <a:latin typeface="Lucida Grande" panose="020B0600040502020204" pitchFamily="34" charset="0"/>
              </a:rPr>
              <a:t>, 1970, pp. 91-2).</a:t>
            </a:r>
          </a:p>
          <a:p>
            <a:endParaRPr lang="en-US" dirty="0">
              <a:effectLst/>
              <a:latin typeface="Lucida Grande" panose="020B0600040502020204" pitchFamily="34" charset="0"/>
            </a:endParaRPr>
          </a:p>
          <a:p>
            <a:r>
              <a:rPr lang="en-US" dirty="0">
                <a:effectLst/>
                <a:latin typeface="Accordance" pitchFamily="2" charset="-79"/>
                <a:cs typeface="Accordance" pitchFamily="2" charset="-79"/>
              </a:rPr>
              <a:t>—John A. Martin, "</a:t>
            </a:r>
            <a:r>
              <a:rPr lang="en-US" i="0" dirty="0">
                <a:effectLst/>
                <a:latin typeface="Accordance" pitchFamily="2" charset="-79"/>
                <a:cs typeface="Accordance" pitchFamily="2" charset="-79"/>
              </a:rPr>
              <a:t>Isaiah," in </a:t>
            </a:r>
            <a:r>
              <a:rPr lang="en-US" i="1" dirty="0">
                <a:effectLst/>
                <a:latin typeface="Accordance" pitchFamily="2" charset="-79"/>
                <a:cs typeface="Accordance" pitchFamily="2" charset="-79"/>
              </a:rPr>
              <a:t>The Bible Knowledge Commentary,</a:t>
            </a:r>
            <a:r>
              <a:rPr lang="en-US" dirty="0">
                <a:effectLst/>
                <a:latin typeface="Accordance" pitchFamily="2" charset="-79"/>
                <a:cs typeface="Accordance" pitchFamily="2" charset="-79"/>
              </a:rPr>
              <a:t> eds. John F. Walvoord and Roy B. Zuck (Accordance electronic ed. 2 vols.; Wheaton: Victor Books, 1985), 1:1060.</a:t>
            </a:r>
          </a:p>
          <a:p>
            <a:endParaRPr lang="en-US" dirty="0"/>
          </a:p>
        </p:txBody>
      </p:sp>
    </p:spTree>
    <p:extLst>
      <p:ext uri="{BB962C8B-B14F-4D97-AF65-F5344CB8AC3E}">
        <p14:creationId xmlns:p14="http://schemas.microsoft.com/office/powerpoint/2010/main" val="14971059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dirty="0"/>
              <a:t>Against the supposed 689 BC defeat of Babylon by the Assyrians (see previous slide) is verse 19, which prophesies a complete destruction of the city. This occurred in 539 rather than the earlier 689, for the city has not been rebuilt since 539. </a:t>
            </a:r>
          </a:p>
          <a:p>
            <a:endParaRPr lang="en-US" dirty="0"/>
          </a:p>
        </p:txBody>
      </p:sp>
    </p:spTree>
    <p:extLst>
      <p:ext uri="{BB962C8B-B14F-4D97-AF65-F5344CB8AC3E}">
        <p14:creationId xmlns:p14="http://schemas.microsoft.com/office/powerpoint/2010/main" val="2083058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Assyria, in March 2026, Iran waged war against other Middle Eastern nations in response to the 28 Feb 2026 US-Israel attacks. Including the USA, these total 12 countries—the same number threatened by Assyria around 2700 years ago!</a:t>
            </a:r>
          </a:p>
        </p:txBody>
      </p:sp>
      <p:sp>
        <p:nvSpPr>
          <p:cNvPr id="4" name="Date Placeholder 3"/>
          <p:cNvSpPr>
            <a:spLocks noGrp="1"/>
          </p:cNvSpPr>
          <p:nvPr>
            <p:ph type="dt"/>
          </p:nvPr>
        </p:nvSpPr>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128"/>
                <a:cs typeface="Arial Unicode MS" charset="0"/>
              </a:rPr>
              <a:t>10/06/10</a:t>
            </a:r>
          </a:p>
        </p:txBody>
      </p:sp>
      <p:sp>
        <p:nvSpPr>
          <p:cNvPr id="5" name="Slide Number Placeholder 4"/>
          <p:cNvSpPr>
            <a:spLocks noGrp="1"/>
          </p:cNvSpPr>
          <p:nvPr>
            <p:ph type="sldNum"/>
          </p:nvPr>
        </p:nvSpPr>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E16927D3-97C0-5646-B64C-3E4122A0F397}" type="slidenum">
              <a:rPr kumimoji="0" lang="en-GB" sz="1200" b="0" i="0" u="none" strike="noStrike" kern="1200" cap="none" spc="0" normalizeH="0" baseline="0" noProof="0" smtClean="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2</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Tree>
    <p:extLst>
      <p:ext uri="{BB962C8B-B14F-4D97-AF65-F5344CB8AC3E}">
        <p14:creationId xmlns:p14="http://schemas.microsoft.com/office/powerpoint/2010/main" val="37474429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37389532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2402BF2-9ECA-E244-928E-2353EB95BB23}"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617474" name="Rectangle 2"/>
          <p:cNvSpPr>
            <a:spLocks noGrp="1" noRot="1" noChangeAspect="1" noChangeArrowheads="1" noTextEdit="1"/>
          </p:cNvSpPr>
          <p:nvPr>
            <p:ph type="sldImg"/>
          </p:nvPr>
        </p:nvSpPr>
        <p:spPr>
          <a:ln/>
        </p:spPr>
      </p:sp>
      <p:sp>
        <p:nvSpPr>
          <p:cNvPr id="61747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b="1" dirty="0">
                <a:latin typeface="Arial" panose="020B0604020202020204" pitchFamily="34" charset="0"/>
                <a:ea typeface="ＭＳ Ｐゴシック" charset="0"/>
                <a:cs typeface="Arial" panose="020B0604020202020204" pitchFamily="34" charset="0"/>
              </a:rPr>
              <a:t>In 539 BC Belshazzar denied God's sovereignty at a huge party by praising false gods while drinking from the temple goblets (Dan 5:1-4).</a:t>
            </a:r>
          </a:p>
          <a:p>
            <a:pPr eaLnBrk="1" hangingPunct="1"/>
            <a:r>
              <a:rPr lang="en-US" b="1" dirty="0">
                <a:latin typeface="Arial" panose="020B0604020202020204" pitchFamily="34" charset="0"/>
                <a:ea typeface="ＭＳ Ｐゴシック" charset="0"/>
                <a:cs typeface="Arial" panose="020B0604020202020204" pitchFamily="34" charset="0"/>
              </a:rPr>
              <a:t>God hid his judgment due to Belshazzar’s pride in an unreadable wall inscription that the wise men could not decipher (5:5-9).</a:t>
            </a:r>
          </a:p>
          <a:p>
            <a:pPr eaLnBrk="1" hangingPunct="1"/>
            <a:r>
              <a:rPr lang="en-US" b="1" dirty="0">
                <a:latin typeface="Arial" panose="020B0604020202020204" pitchFamily="34" charset="0"/>
                <a:ea typeface="ＭＳ Ｐゴシック" charset="0"/>
                <a:cs typeface="Arial" panose="020B0604020202020204" pitchFamily="34" charset="0"/>
              </a:rPr>
              <a:t>God helped Daniel interpret the inscription as his judgment on Belshazzar’s pride and wisdom for the humble (5:10-28).</a:t>
            </a:r>
          </a:p>
          <a:p>
            <a:pPr eaLnBrk="1" hangingPunct="1"/>
            <a:r>
              <a:rPr lang="en-US" b="1" dirty="0">
                <a:latin typeface="Arial" panose="020B0604020202020204" pitchFamily="34" charset="0"/>
                <a:ea typeface="ＭＳ Ｐゴシック" charset="0"/>
                <a:cs typeface="Arial" panose="020B0604020202020204" pitchFamily="34" charset="0"/>
              </a:rPr>
              <a:t>__________</a:t>
            </a:r>
          </a:p>
          <a:p>
            <a:pPr eaLnBrk="1" hangingPunct="1"/>
            <a:r>
              <a:rPr lang="en-US" b="1" dirty="0">
                <a:latin typeface="Arial" panose="020B0604020202020204" pitchFamily="34" charset="0"/>
                <a:ea typeface="ＭＳ Ｐゴシック" charset="0"/>
                <a:cs typeface="Arial" panose="020B0604020202020204" pitchFamily="34" charset="0"/>
              </a:rPr>
              <a:t>OS-23-Isaiah13-23-slide 23</a:t>
            </a:r>
          </a:p>
          <a:p>
            <a:pPr eaLnBrk="1" hangingPunct="1"/>
            <a:r>
              <a:rPr lang="en-US" b="1" dirty="0">
                <a:latin typeface="Arial" panose="020B0604020202020204" pitchFamily="34" charset="0"/>
                <a:ea typeface="ＭＳ Ｐゴシック" charset="0"/>
                <a:cs typeface="Arial" panose="020B0604020202020204" pitchFamily="34" charset="0"/>
              </a:rPr>
              <a:t>OS-27-Daniel-124</a:t>
            </a:r>
          </a:p>
          <a:p>
            <a:pPr eaLnBrk="1" hangingPunct="1"/>
            <a:r>
              <a:rPr lang="en-US" b="1" dirty="0">
                <a:latin typeface="Arial" panose="020B0604020202020204" pitchFamily="34" charset="0"/>
                <a:ea typeface="ＭＳ Ｐゴシック" charset="0"/>
                <a:cs typeface="Arial" panose="020B0604020202020204" pitchFamily="34" charset="0"/>
              </a:rPr>
              <a:t>OS-35-Habakkuk-168</a:t>
            </a:r>
          </a:p>
          <a:p>
            <a:pPr eaLnBrk="1" hangingPunct="1"/>
            <a:endParaRPr lang="en-US"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42883866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52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89293751-C8E7-7F45-B85C-D2474A2FF4DF}"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619522" name="Rectangle 2"/>
          <p:cNvSpPr>
            <a:spLocks noGrp="1" noRot="1" noChangeAspect="1" noChangeArrowheads="1" noTextEdit="1"/>
          </p:cNvSpPr>
          <p:nvPr>
            <p:ph type="sldImg"/>
          </p:nvPr>
        </p:nvSpPr>
        <p:spPr>
          <a:ln/>
        </p:spPr>
      </p:sp>
      <p:sp>
        <p:nvSpPr>
          <p:cNvPr id="61952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l"/>
            <a:r>
              <a:rPr lang="en-US" altLang="ja-JP" b="1" dirty="0">
                <a:latin typeface="Arial" panose="020B0604020202020204" pitchFamily="34" charset="0"/>
                <a:ea typeface="ＭＳ Ｐゴシック" charset="0"/>
                <a:cs typeface="Arial" panose="020B0604020202020204" pitchFamily="34" charset="0"/>
              </a:rPr>
              <a:t>"Babylon was being besieged by the Persian army, led by </a:t>
            </a:r>
            <a:r>
              <a:rPr lang="en-US" altLang="ja-JP" b="1" dirty="0" err="1">
                <a:latin typeface="Arial" panose="020B0604020202020204" pitchFamily="34" charset="0"/>
                <a:ea typeface="ＭＳ Ｐゴシック" charset="0"/>
                <a:cs typeface="Arial" panose="020B0604020202020204" pitchFamily="34" charset="0"/>
              </a:rPr>
              <a:t>Ugbaru</a:t>
            </a:r>
            <a:r>
              <a:rPr lang="en-US" altLang="ja-JP" b="1" dirty="0">
                <a:latin typeface="Arial" panose="020B0604020202020204" pitchFamily="34" charset="0"/>
                <a:ea typeface="ＭＳ Ｐゴシック" charset="0"/>
                <a:cs typeface="Arial" panose="020B0604020202020204" pitchFamily="34" charset="0"/>
              </a:rPr>
              <a:t>, governor of </a:t>
            </a:r>
            <a:r>
              <a:rPr lang="en-US" altLang="ja-JP" b="1" dirty="0" err="1">
                <a:latin typeface="Arial" panose="020B0604020202020204" pitchFamily="34" charset="0"/>
                <a:ea typeface="ＭＳ Ｐゴシック" charset="0"/>
                <a:cs typeface="Arial" panose="020B0604020202020204" pitchFamily="34" charset="0"/>
              </a:rPr>
              <a:t>Gutium</a:t>
            </a:r>
            <a:r>
              <a:rPr lang="en-US" altLang="ja-JP" b="1" dirty="0">
                <a:latin typeface="Arial" panose="020B0604020202020204" pitchFamily="34" charset="0"/>
                <a:ea typeface="ＭＳ Ｐゴシック" charset="0"/>
                <a:cs typeface="Arial" panose="020B0604020202020204" pitchFamily="34" charset="0"/>
              </a:rPr>
              <a:t>, while Belshazzar, inside the city, was giving a great banquet for 1,000 of his nobles. Belshazzar</a:t>
            </a:r>
            <a:r>
              <a:rPr lang="fr-FR" altLang="ja-JP" b="1" dirty="0">
                <a:latin typeface="Arial" panose="020B0604020202020204" pitchFamily="34" charset="0"/>
                <a:ea typeface="ＭＳ Ｐゴシック" charset="0"/>
                <a:cs typeface="Arial" panose="020B0604020202020204" pitchFamily="34" charset="0"/>
              </a:rPr>
              <a:t>'</a:t>
            </a:r>
            <a:r>
              <a:rPr lang="en-US" altLang="ja-JP" b="1" dirty="0">
                <a:latin typeface="Arial" panose="020B0604020202020204" pitchFamily="34" charset="0"/>
                <a:ea typeface="ＭＳ Ｐゴシック" charset="0"/>
                <a:cs typeface="Arial" panose="020B0604020202020204" pitchFamily="34" charset="0"/>
              </a:rPr>
              <a:t>s name means "</a:t>
            </a:r>
            <a:r>
              <a:rPr lang="en-US" altLang="ja-JP" b="1" dirty="0" err="1">
                <a:latin typeface="Arial" panose="020B0604020202020204" pitchFamily="34" charset="0"/>
                <a:ea typeface="ＭＳ Ｐゴシック" charset="0"/>
                <a:cs typeface="Arial" panose="020B0604020202020204" pitchFamily="34" charset="0"/>
              </a:rPr>
              <a:t>Bel</a:t>
            </a:r>
            <a:r>
              <a:rPr lang="en-US" altLang="ja-JP" b="1" dirty="0">
                <a:latin typeface="Arial" panose="020B0604020202020204" pitchFamily="34" charset="0"/>
                <a:ea typeface="ＭＳ Ｐゴシック" charset="0"/>
                <a:cs typeface="Arial" panose="020B0604020202020204" pitchFamily="34" charset="0"/>
              </a:rPr>
              <a:t> (another name for the god </a:t>
            </a:r>
            <a:r>
              <a:rPr lang="en-US" altLang="ja-JP" b="1" dirty="0" err="1">
                <a:latin typeface="Arial" panose="020B0604020202020204" pitchFamily="34" charset="0"/>
                <a:ea typeface="ＭＳ Ｐゴシック" charset="0"/>
                <a:cs typeface="Arial" panose="020B0604020202020204" pitchFamily="34" charset="0"/>
              </a:rPr>
              <a:t>Marduk</a:t>
            </a:r>
            <a:r>
              <a:rPr lang="en-US" altLang="ja-JP" b="1" dirty="0">
                <a:latin typeface="Arial" panose="020B0604020202020204" pitchFamily="34" charset="0"/>
                <a:ea typeface="ＭＳ Ｐゴシック" charset="0"/>
                <a:cs typeface="Arial" panose="020B0604020202020204" pitchFamily="34" charset="0"/>
              </a:rPr>
              <a:t>) has protected the king." Perhaps the banquet was given to show Belshazzar</a:t>
            </a:r>
            <a:r>
              <a:rPr lang="fr-FR" altLang="ja-JP" b="1" dirty="0">
                <a:latin typeface="Arial" panose="020B0604020202020204" pitchFamily="34" charset="0"/>
                <a:ea typeface="ＭＳ Ｐゴシック" charset="0"/>
                <a:cs typeface="Arial" panose="020B0604020202020204" pitchFamily="34" charset="0"/>
              </a:rPr>
              <a:t>'</a:t>
            </a:r>
            <a:r>
              <a:rPr lang="en-US" altLang="ja-JP" b="1" dirty="0">
                <a:latin typeface="Arial" panose="020B0604020202020204" pitchFamily="34" charset="0"/>
                <a:ea typeface="ＭＳ Ｐゴシック" charset="0"/>
                <a:cs typeface="Arial" panose="020B0604020202020204" pitchFamily="34" charset="0"/>
              </a:rPr>
              <a:t>s contempt for the Persians and to allay his people</a:t>
            </a:r>
            <a:r>
              <a:rPr lang="fr-FR" altLang="ja-JP" b="1" dirty="0">
                <a:latin typeface="Arial" panose="020B0604020202020204" pitchFamily="34" charset="0"/>
                <a:ea typeface="ＭＳ Ｐゴシック" charset="0"/>
                <a:cs typeface="Arial" panose="020B0604020202020204" pitchFamily="34" charset="0"/>
              </a:rPr>
              <a:t>'</a:t>
            </a:r>
            <a:r>
              <a:rPr lang="en-US" altLang="ja-JP" b="1" dirty="0">
                <a:latin typeface="Arial" panose="020B0604020202020204" pitchFamily="34" charset="0"/>
                <a:ea typeface="ＭＳ Ｐゴシック" charset="0"/>
                <a:cs typeface="Arial" panose="020B0604020202020204" pitchFamily="34" charset="0"/>
              </a:rPr>
              <a:t>s fears. Archeologists have excavated a large hall in Babylon 55 feet wide and 165 feet long that had plastered walls. Such a room would have been sufficient to house a gathering of this size. Belshazzar considered his city secure from assault because of its massive walls. Within the city were supplies that would sustain it for 20 years. Therefore the king felt he had little cause for concern."</a:t>
            </a:r>
          </a:p>
          <a:p>
            <a:pPr lvl="1" algn="l"/>
            <a:r>
              <a:rPr lang="en-US" b="1" dirty="0">
                <a:latin typeface="Arial" panose="020B0604020202020204" pitchFamily="34" charset="0"/>
                <a:ea typeface="ＭＳ Ｐゴシック" charset="0"/>
                <a:cs typeface="Arial" panose="020B0604020202020204" pitchFamily="34" charset="0"/>
              </a:rPr>
              <a:t>Dwight Pentecost, “Daniel,” eds. John F. Walvoord, Roy B. Zuck and Dallas Theological Seminary, The Bible Knowledge Commentary : An Exposition of the Scriptures (Wheaton, IL: Victor Books, 1983-1985), 1:1344.</a:t>
            </a:r>
          </a:p>
          <a:p>
            <a:pPr eaLnBrk="1" hangingPunct="1"/>
            <a:r>
              <a:rPr lang="en-US" b="1" dirty="0">
                <a:latin typeface="Arial" panose="020B0604020202020204" pitchFamily="34" charset="0"/>
                <a:ea typeface="ＭＳ Ｐゴシック" charset="0"/>
                <a:cs typeface="Arial" panose="020B0604020202020204" pitchFamily="34" charset="0"/>
              </a:rPr>
              <a:t>__________</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b="1" dirty="0">
                <a:latin typeface="Arial" panose="020B0604020202020204" pitchFamily="34" charset="0"/>
                <a:ea typeface="ＭＳ Ｐゴシック" charset="0"/>
                <a:cs typeface="Arial" panose="020B0604020202020204" pitchFamily="34" charset="0"/>
              </a:rPr>
              <a:t>Common-405</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b="1" dirty="0">
                <a:latin typeface="Arial" panose="020B0604020202020204" pitchFamily="34" charset="0"/>
                <a:ea typeface="ＭＳ Ｐゴシック" charset="0"/>
                <a:cs typeface="Arial" panose="020B0604020202020204" pitchFamily="34" charset="0"/>
              </a:rPr>
              <a:t>OS-23-Isaiah13-23-slide 24</a:t>
            </a:r>
          </a:p>
          <a:p>
            <a:pPr eaLnBrk="1" hangingPunct="1"/>
            <a:r>
              <a:rPr lang="en-US" b="1" dirty="0">
                <a:latin typeface="Arial" panose="020B0604020202020204" pitchFamily="34" charset="0"/>
                <a:ea typeface="ＭＳ Ｐゴシック" charset="0"/>
                <a:cs typeface="Arial" panose="020B0604020202020204" pitchFamily="34" charset="0"/>
              </a:rPr>
              <a:t>OS-27-Daniel-125</a:t>
            </a:r>
          </a:p>
          <a:p>
            <a:pPr eaLnBrk="1" hangingPunct="1"/>
            <a:r>
              <a:rPr lang="en-US" b="1" dirty="0">
                <a:latin typeface="Arial" panose="020B0604020202020204" pitchFamily="34" charset="0"/>
                <a:ea typeface="ＭＳ Ｐゴシック" charset="0"/>
                <a:cs typeface="Arial" panose="020B0604020202020204" pitchFamily="34" charset="0"/>
              </a:rPr>
              <a:t>OS-35-Habakkuk-169</a:t>
            </a:r>
          </a:p>
          <a:p>
            <a:pPr lvl="1" algn="l"/>
            <a:endParaRPr lang="en-US"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3758305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Belshazzar's great party, the Medes and Persians diverted the Euphrates upstream to lower the moat around Babylon. This made it easy to conquer in but a few hours!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79FDE9-4B2D-884B-BE4B-021913485B06}"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Tree>
    <p:extLst>
      <p:ext uri="{BB962C8B-B14F-4D97-AF65-F5344CB8AC3E}">
        <p14:creationId xmlns:p14="http://schemas.microsoft.com/office/powerpoint/2010/main" val="3444719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6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C24445-A15E-0E44-8E6E-5A1AE6E644CB}"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621570" name="Rectangle 2"/>
          <p:cNvSpPr>
            <a:spLocks noGrp="1" noRot="1" noChangeAspect="1" noChangeArrowheads="1" noTextEdit="1"/>
          </p:cNvSpPr>
          <p:nvPr>
            <p:ph type="sldImg"/>
          </p:nvPr>
        </p:nvSpPr>
        <p:spPr>
          <a:ln/>
        </p:spPr>
      </p:sp>
      <p:sp>
        <p:nvSpPr>
          <p:cNvPr id="62157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Herodotus was a reputable Greek historian who recorded the unsuccessful Persian invasion of Greece and the later fall of Babylon.</a:t>
            </a:r>
            <a:endParaRPr lang="en-US" b="1" dirty="0">
              <a:latin typeface="Arial" panose="020B0604020202020204" pitchFamily="34" charset="0"/>
              <a:ea typeface="ＭＳ Ｐゴシック" charset="0"/>
              <a:cs typeface="Arial" panose="020B0604020202020204" pitchFamily="34" charset="0"/>
            </a:endParaRPr>
          </a:p>
          <a:p>
            <a:pPr eaLnBrk="1" hangingPunct="1"/>
            <a:r>
              <a:rPr lang="en-US" b="1" dirty="0">
                <a:latin typeface="Arial" panose="020B0604020202020204" pitchFamily="34" charset="0"/>
                <a:ea typeface="ＭＳ Ｐゴシック" charset="0"/>
                <a:cs typeface="Arial" panose="020B0604020202020204" pitchFamily="34" charset="0"/>
              </a:rPr>
              <a:t>__________</a:t>
            </a:r>
          </a:p>
          <a:p>
            <a:pPr eaLnBrk="1" hangingPunct="1"/>
            <a:r>
              <a:rPr lang="en-US" b="1" dirty="0">
                <a:latin typeface="Arial" panose="020B0604020202020204" pitchFamily="34" charset="0"/>
                <a:ea typeface="ＭＳ Ｐゴシック" charset="0"/>
                <a:cs typeface="Arial" panose="020B0604020202020204" pitchFamily="34" charset="0"/>
              </a:rPr>
              <a:t>Common-406</a:t>
            </a:r>
          </a:p>
          <a:p>
            <a:pPr eaLnBrk="1" hangingPunct="1"/>
            <a:r>
              <a:rPr lang="en-US" b="1" dirty="0">
                <a:latin typeface="Arial" panose="020B0604020202020204" pitchFamily="34" charset="0"/>
                <a:ea typeface="ＭＳ Ｐゴシック" charset="0"/>
                <a:cs typeface="Arial" panose="020B0604020202020204" pitchFamily="34" charset="0"/>
              </a:rPr>
              <a:t>OS-27-Daniel-126</a:t>
            </a:r>
          </a:p>
          <a:p>
            <a:pPr eaLnBrk="1" hangingPunct="1"/>
            <a:r>
              <a:rPr lang="en-US" b="1" dirty="0">
                <a:latin typeface="Arial" panose="020B0604020202020204" pitchFamily="34" charset="0"/>
                <a:ea typeface="ＭＳ Ｐゴシック" charset="0"/>
                <a:cs typeface="Arial" panose="020B0604020202020204" pitchFamily="34" charset="0"/>
              </a:rPr>
              <a:t>OS-35-Habakkuk-170</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6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CB8CA15-C852-EE46-916A-5F2382280E4C}"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623618" name="Rectangle 2"/>
          <p:cNvSpPr>
            <a:spLocks noGrp="1" noRot="1" noChangeAspect="1" noChangeArrowheads="1" noTextEdit="1"/>
          </p:cNvSpPr>
          <p:nvPr>
            <p:ph type="sldImg"/>
          </p:nvPr>
        </p:nvSpPr>
        <p:spPr>
          <a:ln/>
        </p:spPr>
      </p:sp>
      <p:sp>
        <p:nvSpPr>
          <p:cNvPr id="62361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en-US" sz="1200" kern="1200" dirty="0">
                <a:solidFill>
                  <a:schemeClr val="tx1"/>
                </a:solidFill>
                <a:effectLst/>
                <a:latin typeface="Times New Roman" pitchFamily="-112" charset="0"/>
                <a:ea typeface="ＭＳ Ｐゴシック" pitchFamily="-112" charset="-128"/>
                <a:cs typeface="ＭＳ Ｐゴシック" pitchFamily="-112" charset="-128"/>
              </a:rPr>
              <a:t>The Greek historian Herodotus describes the fall of Babylon in the same manner as does Daniel 5 with a surprise attack while the Babylonians had a party or festival.</a:t>
            </a:r>
            <a:endParaRPr lang="en-US" b="1" dirty="0">
              <a:latin typeface="Arial" panose="020B0604020202020204" pitchFamily="34" charset="0"/>
              <a:ea typeface="ＭＳ Ｐゴシック" charset="0"/>
              <a:cs typeface="Arial" panose="020B0604020202020204" pitchFamily="34" charset="0"/>
            </a:endParaRPr>
          </a:p>
          <a:p>
            <a:pPr eaLnBrk="1" hangingPunct="1"/>
            <a:r>
              <a:rPr lang="en-US" b="1" dirty="0">
                <a:latin typeface="Arial" panose="020B0604020202020204" pitchFamily="34" charset="0"/>
                <a:ea typeface="ＭＳ Ｐゴシック" charset="0"/>
                <a:cs typeface="Arial" panose="020B0604020202020204" pitchFamily="34" charset="0"/>
              </a:rPr>
              <a:t>__________</a:t>
            </a:r>
          </a:p>
          <a:p>
            <a:pPr eaLnBrk="1" hangingPunct="1"/>
            <a:r>
              <a:rPr lang="en-US" b="1" dirty="0">
                <a:latin typeface="Arial" panose="020B0604020202020204" pitchFamily="34" charset="0"/>
                <a:ea typeface="ＭＳ Ｐゴシック" charset="0"/>
                <a:cs typeface="Arial" panose="020B0604020202020204" pitchFamily="34" charset="0"/>
              </a:rPr>
              <a:t>Common-407</a:t>
            </a:r>
          </a:p>
          <a:p>
            <a:pPr eaLnBrk="1" hangingPunct="1"/>
            <a:r>
              <a:rPr lang="en-US" b="1" dirty="0">
                <a:latin typeface="Arial" panose="020B0604020202020204" pitchFamily="34" charset="0"/>
                <a:ea typeface="ＭＳ Ｐゴシック" charset="0"/>
                <a:cs typeface="Arial" panose="020B0604020202020204" pitchFamily="34" charset="0"/>
              </a:rPr>
              <a:t>OS-27-Daniel-127</a:t>
            </a:r>
          </a:p>
          <a:p>
            <a:pPr eaLnBrk="1" hangingPunct="1"/>
            <a:r>
              <a:rPr lang="en-US" b="1" dirty="0">
                <a:latin typeface="Arial" panose="020B0604020202020204" pitchFamily="34" charset="0"/>
                <a:ea typeface="ＭＳ Ｐゴシック" charset="0"/>
                <a:cs typeface="Arial" panose="020B0604020202020204" pitchFamily="34" charset="0"/>
              </a:rPr>
              <a:t>OS-35-Habakkuk-171</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Tx/>
              <a:buSzPct val="25000"/>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 </a:t>
            </a:r>
          </a:p>
        </p:txBody>
      </p:sp>
      <p:sp>
        <p:nvSpPr>
          <p:cNvPr id="65" name="Shape 65"/>
          <p:cNvSpPr>
            <a:spLocks noGrp="1" noRot="1" noChangeAspect="1"/>
          </p:cNvSpPr>
          <p:nvPr>
            <p:ph type="sldImg" idx="2"/>
          </p:nvPr>
        </p:nvSpPr>
        <p:spPr>
          <a:xfrm>
            <a:off x="1143000" y="695325"/>
            <a:ext cx="4572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66" name="Shape 66"/>
          <p:cNvSpPr txBox="1">
            <a:spLocks noGrp="1"/>
          </p:cNvSpPr>
          <p:nvPr>
            <p:ph type="body" idx="1"/>
          </p:nvPr>
        </p:nvSpPr>
        <p:spPr>
          <a:xfrm>
            <a:off x="685800" y="4343400"/>
            <a:ext cx="5486399" cy="4114800"/>
          </a:xfrm>
          <a:prstGeom prst="rect">
            <a:avLst/>
          </a:prstGeom>
          <a:noFill/>
          <a:ln>
            <a:noFill/>
          </a:ln>
        </p:spPr>
        <p:txBody>
          <a:bodyPr lIns="91425" tIns="45700" rIns="91425" bIns="45700" anchor="ctr" anchorCtr="0">
            <a:noAutofit/>
          </a:bodyPr>
          <a:lstStyle/>
          <a:p>
            <a:r>
              <a:rPr lang="en-US" sz="1200" kern="1200" dirty="0">
                <a:solidFill>
                  <a:schemeClr val="tx1"/>
                </a:solidFill>
                <a:effectLst/>
                <a:latin typeface="+mn-lt"/>
                <a:ea typeface="+mn-ea"/>
                <a:cs typeface="+mn-cs"/>
              </a:rPr>
              <a:t>Isaiah 14:2-3 say that God will give the nation rest from pain and turmoil and harsh service in which it has been enslaved.</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0098" name="Rectangle 3"/>
          <p:cNvSpPr>
            <a:spLocks noGrp="1" noChangeArrowheads="1"/>
          </p:cNvSpPr>
          <p:nvPr>
            <p:ph type="dt"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900099" name="Rectangle 7"/>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08E372C9-D6AF-6F48-BD06-830775AAE751}"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48</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900100"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fld id="{EFF8DC90-13F1-9A47-B421-CED6DBB1B316}"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t>48</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900101"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900102" name="Rectangle 3"/>
          <p:cNvSpPr>
            <a:spLocks noGrp="1" noChangeArrowheads="1"/>
          </p:cNvSpPr>
          <p:nvPr>
            <p:ph type="body"/>
          </p:nvPr>
        </p:nvSpPr>
        <p:spPr>
          <a:xfrm>
            <a:off x="685800" y="4343400"/>
            <a:ext cx="5486400" cy="4124325"/>
          </a:xfrm>
          <a:solidFill>
            <a:srgbClr val="FFFFFF"/>
          </a:solidFill>
          <a:ln w="9360">
            <a:solidFill>
              <a:srgbClr val="000000"/>
            </a:solidFill>
            <a:miter lim="800000"/>
          </a:ln>
          <a:extLst>
            <a:ext uri="{FAA26D3D-D897-4be2-8F04-BA451C77F1D7}">
              <ma14:placeholderFlag xmlns:ma14="http://schemas.microsoft.com/office/mac/drawingml/2011/main" xmlns="" val="1"/>
            </a:ext>
          </a:extLst>
        </p:spPr>
        <p:txBody>
          <a:bodyPr wrap="none" anchor="ct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2146" name="Rectangle 3"/>
          <p:cNvSpPr>
            <a:spLocks noGrp="1" noChangeArrowheads="1"/>
          </p:cNvSpPr>
          <p:nvPr>
            <p:ph type="dt"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902147" name="Rectangle 7"/>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9C8A7570-8978-8C4A-B74E-7ECC2D66BCBF}"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49</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902148" name="Rectangle 1"/>
          <p:cNvSpPr>
            <a:spLocks noGrp="1" noRot="1" noChangeAspect="1" noChangeArrowheads="1"/>
          </p:cNvSpPr>
          <p:nvPr>
            <p:ph type="sldImg"/>
          </p:nvPr>
        </p:nvSpPr>
        <p:spPr>
          <a:xfrm>
            <a:off x="1143000" y="685800"/>
            <a:ext cx="4572000" cy="3429000"/>
          </a:xfrm>
          <a:solidFill>
            <a:srgbClr val="FFFFFF"/>
          </a:solidFill>
          <a:ln/>
        </p:spPr>
      </p:sp>
      <p:sp>
        <p:nvSpPr>
          <p:cNvPr id="902149"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4194" name="Rectangle 3"/>
          <p:cNvSpPr>
            <a:spLocks noGrp="1" noChangeArrowheads="1"/>
          </p:cNvSpPr>
          <p:nvPr>
            <p:ph type="dt"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904195" name="Rectangle 7"/>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C0F81F87-6A8B-AF4D-AAE0-A8FC893DB42E}"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50</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904196" name="Rectangle 1"/>
          <p:cNvSpPr>
            <a:spLocks noGrp="1" noRot="1" noChangeAspect="1" noChangeArrowheads="1"/>
          </p:cNvSpPr>
          <p:nvPr>
            <p:ph type="sldImg"/>
          </p:nvPr>
        </p:nvSpPr>
        <p:spPr>
          <a:xfrm>
            <a:off x="1143000" y="685800"/>
            <a:ext cx="4572000" cy="3429000"/>
          </a:xfrm>
          <a:solidFill>
            <a:srgbClr val="FFFFFF"/>
          </a:solidFill>
          <a:ln/>
        </p:spPr>
      </p:sp>
      <p:sp>
        <p:nvSpPr>
          <p:cNvPr id="904197"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Iranian threat has motivated at least these three countries to bind together in a similar pact as the NATO Article 5, where an attack on one would be considered an attack on all.</a:t>
            </a:r>
          </a:p>
        </p:txBody>
      </p:sp>
      <p:sp>
        <p:nvSpPr>
          <p:cNvPr id="4" name="Date Placeholder 3"/>
          <p:cNvSpPr>
            <a:spLocks noGrp="1"/>
          </p:cNvSpPr>
          <p:nvPr>
            <p:ph type="dt"/>
          </p:nvPr>
        </p:nvSpPr>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128"/>
                <a:cs typeface="Arial Unicode MS" charset="0"/>
              </a:rPr>
              <a:t>10/06/10</a:t>
            </a:r>
          </a:p>
        </p:txBody>
      </p:sp>
      <p:sp>
        <p:nvSpPr>
          <p:cNvPr id="5" name="Slide Number Placeholder 4"/>
          <p:cNvSpPr>
            <a:spLocks noGrp="1"/>
          </p:cNvSpPr>
          <p:nvPr>
            <p:ph type="sldNum"/>
          </p:nvPr>
        </p:nvSpPr>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E16927D3-97C0-5646-B64C-3E4122A0F397}" type="slidenum">
              <a:rPr kumimoji="0" lang="en-GB" sz="1200" b="0" i="0" u="none" strike="noStrike" kern="1200" cap="none" spc="0" normalizeH="0" baseline="0" noProof="0" smtClean="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3</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Tree>
    <p:extLst>
      <p:ext uri="{BB962C8B-B14F-4D97-AF65-F5344CB8AC3E}">
        <p14:creationId xmlns:p14="http://schemas.microsoft.com/office/powerpoint/2010/main" val="9067660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4194" name="Rectangle 3"/>
          <p:cNvSpPr>
            <a:spLocks noGrp="1" noChangeArrowheads="1"/>
          </p:cNvSpPr>
          <p:nvPr>
            <p:ph type="dt"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904195" name="Rectangle 7"/>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C0F81F87-6A8B-AF4D-AAE0-A8FC893DB42E}"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51</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904196" name="Rectangle 1"/>
          <p:cNvSpPr>
            <a:spLocks noGrp="1" noRot="1" noChangeAspect="1" noChangeArrowheads="1"/>
          </p:cNvSpPr>
          <p:nvPr>
            <p:ph type="sldImg"/>
          </p:nvPr>
        </p:nvSpPr>
        <p:spPr>
          <a:xfrm>
            <a:off x="1143000" y="685800"/>
            <a:ext cx="4572000" cy="3429000"/>
          </a:xfrm>
          <a:solidFill>
            <a:srgbClr val="FFFFFF"/>
          </a:solidFill>
          <a:ln/>
        </p:spPr>
      </p:sp>
      <p:sp>
        <p:nvSpPr>
          <p:cNvPr id="904197"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3600363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fld id="{8D0EBA43-3F6F-DF4D-9D8B-94AC00C318E2}" type="slidenum">
              <a:rPr lang="zh-CN" altLang="en-US" sz="1200">
                <a:solidFill>
                  <a:srgbClr val="000000"/>
                </a:solidFill>
                <a:latin typeface="Times New Roman" charset="0"/>
              </a:rPr>
              <a:pPr/>
              <a:t>53</a:t>
            </a:fld>
            <a:endParaRPr lang="en-US" altLang="zh-CN" sz="1200">
              <a:solidFill>
                <a:srgbClr val="000000"/>
              </a:solidFill>
              <a:latin typeface="Times New Roman"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a:defRPr/>
            </a:pPr>
            <a:r>
              <a:rPr lang="en-US" b="1"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 All these nations would fall to Assyria since God had appointed it. The Assyrians later destroyed the northern nation of Israel during Isaiah’s lifetime—as well as 46 cities of Judah. </a:t>
            </a:r>
          </a:p>
          <a:p>
            <a:r>
              <a:rPr lang="en-US" b="1" dirty="0">
                <a:latin typeface="Arial" panose="020B0604020202020204" pitchFamily="34" charset="0"/>
                <a:ea typeface="ＭＳ Ｐゴシック" charset="0"/>
                <a:cs typeface="Arial" panose="020B0604020202020204" pitchFamily="34" charset="0"/>
              </a:rPr>
              <a:t>In such a time of calamity, whom would Judah trust? </a:t>
            </a:r>
          </a:p>
          <a:p>
            <a:endParaRPr lang="en-US" b="1" dirty="0">
              <a:latin typeface="Arial" panose="020B0604020202020204" pitchFamily="34" charset="0"/>
              <a:ea typeface="ＭＳ Ｐゴシック" charset="0"/>
              <a:cs typeface="Arial" panose="020B0604020202020204" pitchFamily="34" charset="0"/>
            </a:endParaRPr>
          </a:p>
          <a:p>
            <a:r>
              <a:rPr lang="en-US" b="1" dirty="0">
                <a:latin typeface="Arial" panose="020B0604020202020204" pitchFamily="34" charset="0"/>
                <a:ea typeface="ＭＳ Ｐゴシック" charset="0"/>
                <a:cs typeface="Arial" panose="020B0604020202020204" pitchFamily="34" charset="0"/>
              </a:rPr>
              <a:t>So, for 11 chapters, God tells Judah not to trust in…</a:t>
            </a:r>
          </a:p>
          <a:p>
            <a:r>
              <a:rPr lang="en-US" altLang="zh-CN" b="1" dirty="0">
                <a:latin typeface="Arial" panose="020B0604020202020204" pitchFamily="34" charset="0"/>
                <a:ea typeface="ＭＳ Ｐゴシック" charset="0"/>
                <a:cs typeface="Arial" panose="020B0604020202020204" pitchFamily="34" charset="0"/>
              </a:rPr>
              <a:t>13:1–14:27	Babylon</a:t>
            </a:r>
          </a:p>
          <a:p>
            <a:r>
              <a:rPr lang="en-US" altLang="zh-CN" b="1" dirty="0">
                <a:latin typeface="Arial" panose="020B0604020202020204" pitchFamily="34" charset="0"/>
                <a:ea typeface="ＭＳ Ｐゴシック" charset="0"/>
                <a:cs typeface="Arial" panose="020B0604020202020204" pitchFamily="34" charset="0"/>
              </a:rPr>
              <a:t>14:28-32	Philistia</a:t>
            </a:r>
          </a:p>
          <a:p>
            <a:r>
              <a:rPr lang="en-US" altLang="zh-CN" b="1" dirty="0">
                <a:latin typeface="Arial" panose="020B0604020202020204" pitchFamily="34" charset="0"/>
                <a:ea typeface="ＭＳ Ｐゴシック" charset="0"/>
                <a:cs typeface="Arial" panose="020B0604020202020204" pitchFamily="34" charset="0"/>
              </a:rPr>
              <a:t>15–16	Moab</a:t>
            </a:r>
          </a:p>
          <a:p>
            <a:r>
              <a:rPr lang="en-US" altLang="zh-CN" b="1" dirty="0">
                <a:latin typeface="Arial" panose="020B0604020202020204" pitchFamily="34" charset="0"/>
                <a:ea typeface="ＭＳ Ｐゴシック" charset="0"/>
                <a:cs typeface="Arial" panose="020B0604020202020204" pitchFamily="34" charset="0"/>
              </a:rPr>
              <a:t>17		Damascus/Israel</a:t>
            </a:r>
          </a:p>
          <a:p>
            <a:r>
              <a:rPr lang="en-US" altLang="zh-CN" b="1" dirty="0">
                <a:latin typeface="Arial" panose="020B0604020202020204" pitchFamily="34" charset="0"/>
                <a:ea typeface="ＭＳ Ｐゴシック" charset="0"/>
                <a:cs typeface="Arial" panose="020B0604020202020204" pitchFamily="34" charset="0"/>
              </a:rPr>
              <a:t>18		Ethiopia</a:t>
            </a:r>
          </a:p>
          <a:p>
            <a:r>
              <a:rPr lang="en-US" altLang="zh-CN" b="1" dirty="0">
                <a:latin typeface="Arial" panose="020B0604020202020204" pitchFamily="34" charset="0"/>
                <a:ea typeface="ＭＳ Ｐゴシック" charset="0"/>
                <a:cs typeface="Arial" panose="020B0604020202020204" pitchFamily="34" charset="0"/>
              </a:rPr>
              <a:t>19–20	Egypt</a:t>
            </a:r>
          </a:p>
          <a:p>
            <a:r>
              <a:rPr lang="en-US" altLang="zh-CN" b="1" dirty="0">
                <a:latin typeface="Arial" panose="020B0604020202020204" pitchFamily="34" charset="0"/>
                <a:ea typeface="ＭＳ Ｐゴシック" charset="0"/>
                <a:cs typeface="Arial" panose="020B0604020202020204" pitchFamily="34" charset="0"/>
              </a:rPr>
              <a:t>21:1-10	Babylon by the Sea</a:t>
            </a:r>
          </a:p>
          <a:p>
            <a:r>
              <a:rPr lang="en-US" altLang="zh-CN" b="1" dirty="0">
                <a:latin typeface="Arial" panose="020B0604020202020204" pitchFamily="34" charset="0"/>
                <a:ea typeface="ＭＳ Ｐゴシック" charset="0"/>
                <a:cs typeface="Arial" panose="020B0604020202020204" pitchFamily="34" charset="0"/>
              </a:rPr>
              <a:t>21:11-12	Edom</a:t>
            </a:r>
          </a:p>
          <a:p>
            <a:r>
              <a:rPr lang="en-US" altLang="zh-CN" b="1" dirty="0">
                <a:latin typeface="Arial" panose="020B0604020202020204" pitchFamily="34" charset="0"/>
                <a:ea typeface="ＭＳ Ｐゴシック" charset="0"/>
                <a:cs typeface="Arial" panose="020B0604020202020204" pitchFamily="34" charset="0"/>
              </a:rPr>
              <a:t>21:13-17	Arabia</a:t>
            </a:r>
          </a:p>
          <a:p>
            <a:r>
              <a:rPr lang="en-US" altLang="zh-CN" b="1" dirty="0">
                <a:latin typeface="Arial" panose="020B0604020202020204" pitchFamily="34" charset="0"/>
                <a:ea typeface="ＭＳ Ｐゴシック" charset="0"/>
                <a:cs typeface="Arial" panose="020B0604020202020204" pitchFamily="34" charset="0"/>
              </a:rPr>
              <a:t>22		Jerusalem</a:t>
            </a:r>
          </a:p>
          <a:p>
            <a:r>
              <a:rPr lang="en-US" altLang="zh-CN" b="1" dirty="0">
                <a:latin typeface="Arial" panose="020B0604020202020204" pitchFamily="34" charset="0"/>
                <a:ea typeface="ＭＳ Ｐゴシック" charset="0"/>
                <a:cs typeface="Arial" panose="020B0604020202020204" pitchFamily="34" charset="0"/>
              </a:rPr>
              <a:t>23		Tyre</a:t>
            </a:r>
          </a:p>
          <a:p>
            <a:endParaRPr lang="zh-CN" altLang="en-US" b="1" dirty="0">
              <a:latin typeface="Arial" panose="020B0604020202020204" pitchFamily="34" charset="0"/>
              <a:ea typeface="ＭＳ Ｐゴシック" charset="0"/>
              <a:cs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17703384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23274744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8370" name="Rectangle 14"/>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904F08AE-D73B-BB49-8F24-892AB2BD2E4F}"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60</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698371" name="Text Box 1"/>
          <p:cNvSpPr txBox="1">
            <a:spLocks noChangeArrowheads="1"/>
          </p:cNvSpPr>
          <p:nvPr/>
        </p:nvSpPr>
        <p:spPr bwMode="auto">
          <a:xfrm>
            <a:off x="3881438" y="8685213"/>
            <a:ext cx="2968625" cy="44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2pPr>
            <a:lvl3pPr marL="11430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3pPr>
            <a:lvl4pPr marL="16002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4pPr>
            <a:lvl5pPr marL="20574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95000"/>
              </a:lnSpc>
              <a:spcBef>
                <a:spcPct val="0"/>
              </a:spcBef>
              <a:spcAft>
                <a:spcPct val="0"/>
              </a:spcAft>
              <a:buClr>
                <a:srgbClr val="FFFFFF"/>
              </a:buClr>
              <a:buSzPct val="100000"/>
              <a:buFont typeface="Arial" charset="0"/>
              <a:buNone/>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a:pPr>
            <a:fld id="{9DA5D40A-0743-8B45-B48B-7654A02D152E}" type="slidenum">
              <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49263" rtl="0" eaLnBrk="1" fontAlgn="base" latinLnBrk="0" hangingPunct="1">
                <a:lnSpc>
                  <a:spcPct val="95000"/>
                </a:lnSpc>
                <a:spcBef>
                  <a:spcPct val="0"/>
                </a:spcBef>
                <a:spcAft>
                  <a:spcPct val="0"/>
                </a:spcAft>
                <a:buClr>
                  <a:srgbClr val="FFFFFF"/>
                </a:buClr>
                <a:buSzPct val="100000"/>
                <a:buFont typeface="Arial" charset="0"/>
                <a:buNone/>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a:pPr>
              <a:t>60</a:t>
            </a:fld>
            <a:endPar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698372" name="Text Box 2"/>
          <p:cNvSpPr txBox="1">
            <a:spLocks noChangeArrowheads="1"/>
          </p:cNvSpPr>
          <p:nvPr/>
        </p:nvSpPr>
        <p:spPr bwMode="auto">
          <a:xfrm>
            <a:off x="1004888" y="685800"/>
            <a:ext cx="4849812" cy="3429000"/>
          </a:xfrm>
          <a:prstGeom prst="rect">
            <a:avLst/>
          </a:prstGeom>
          <a:solidFill>
            <a:srgbClr val="FFFFFF"/>
          </a:solidFill>
          <a:ln w="9525">
            <a:solidFill>
              <a:srgbClr val="000000"/>
            </a:solidFill>
            <a:miter lim="800000"/>
            <a:headEnd/>
            <a:tailEnd/>
          </a:ln>
        </p:spPr>
        <p:txBody>
          <a:bodyPr wrap="none" lIns="80165" tIns="40083" rIns="80165" bIns="40083"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endParaRPr>
          </a:p>
        </p:txBody>
      </p:sp>
      <p:sp>
        <p:nvSpPr>
          <p:cNvPr id="698373" name="Rectangle 3"/>
          <p:cNvSpPr>
            <a:spLocks noGrp="1" noChangeArrowheads="1"/>
          </p:cNvSpPr>
          <p:nvPr>
            <p:ph type="body"/>
          </p:nvPr>
        </p:nvSpPr>
        <p:spPr>
          <a:xfrm>
            <a:off x="685800" y="4343400"/>
            <a:ext cx="5475288" cy="4103688"/>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35304090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fld id="{8D0EBA43-3F6F-DF4D-9D8B-94AC00C318E2}" type="slidenum">
              <a:rPr lang="zh-CN" altLang="en-US" sz="1200">
                <a:solidFill>
                  <a:srgbClr val="000000"/>
                </a:solidFill>
                <a:latin typeface="Times New Roman" charset="0"/>
              </a:rPr>
              <a:pPr/>
              <a:t>62</a:t>
            </a:fld>
            <a:endParaRPr lang="en-US" altLang="zh-CN" sz="1200">
              <a:solidFill>
                <a:srgbClr val="000000"/>
              </a:solidFill>
              <a:latin typeface="Times New Roman"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a:defRPr/>
            </a:pPr>
            <a:r>
              <a:rPr lang="en-US" b="1"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 All these nations would fall to Assyria since God had appointed it. The Assyrians later destroyed the northern nation of Israel during Isaiah’s lifetime—as well as 46 cities of Judah. </a:t>
            </a:r>
          </a:p>
          <a:p>
            <a:r>
              <a:rPr lang="en-US" b="1" dirty="0">
                <a:latin typeface="Arial" panose="020B0604020202020204" pitchFamily="34" charset="0"/>
                <a:ea typeface="ＭＳ Ｐゴシック" charset="0"/>
                <a:cs typeface="Arial" panose="020B0604020202020204" pitchFamily="34" charset="0"/>
              </a:rPr>
              <a:t>In such a time of calamity, whom would Judah trust? </a:t>
            </a:r>
          </a:p>
          <a:p>
            <a:endParaRPr lang="en-US" b="1" dirty="0">
              <a:latin typeface="Arial" panose="020B0604020202020204" pitchFamily="34" charset="0"/>
              <a:ea typeface="ＭＳ Ｐゴシック" charset="0"/>
              <a:cs typeface="Arial" panose="020B0604020202020204" pitchFamily="34" charset="0"/>
            </a:endParaRPr>
          </a:p>
          <a:p>
            <a:r>
              <a:rPr lang="en-US" b="1" dirty="0">
                <a:latin typeface="Arial" panose="020B0604020202020204" pitchFamily="34" charset="0"/>
                <a:ea typeface="ＭＳ Ｐゴシック" charset="0"/>
                <a:cs typeface="Arial" panose="020B0604020202020204" pitchFamily="34" charset="0"/>
              </a:rPr>
              <a:t>So, for 11 chapters, God tells Judah not to trust in…</a:t>
            </a:r>
          </a:p>
          <a:p>
            <a:r>
              <a:rPr lang="en-US" altLang="zh-CN" b="1" dirty="0">
                <a:latin typeface="Arial" panose="020B0604020202020204" pitchFamily="34" charset="0"/>
                <a:ea typeface="ＭＳ Ｐゴシック" charset="0"/>
                <a:cs typeface="Arial" panose="020B0604020202020204" pitchFamily="34" charset="0"/>
              </a:rPr>
              <a:t>13:1–14:27	Babylon</a:t>
            </a:r>
          </a:p>
          <a:p>
            <a:r>
              <a:rPr lang="en-US" altLang="zh-CN" b="1" dirty="0">
                <a:latin typeface="Arial" panose="020B0604020202020204" pitchFamily="34" charset="0"/>
                <a:ea typeface="ＭＳ Ｐゴシック" charset="0"/>
                <a:cs typeface="Arial" panose="020B0604020202020204" pitchFamily="34" charset="0"/>
              </a:rPr>
              <a:t>14:28-32	Philistia</a:t>
            </a:r>
          </a:p>
          <a:p>
            <a:r>
              <a:rPr lang="en-US" altLang="zh-CN" b="1" dirty="0">
                <a:latin typeface="Arial" panose="020B0604020202020204" pitchFamily="34" charset="0"/>
                <a:ea typeface="ＭＳ Ｐゴシック" charset="0"/>
                <a:cs typeface="Arial" panose="020B0604020202020204" pitchFamily="34" charset="0"/>
              </a:rPr>
              <a:t>15–16	Moab</a:t>
            </a:r>
          </a:p>
          <a:p>
            <a:r>
              <a:rPr lang="en-US" altLang="zh-CN" b="1" dirty="0">
                <a:latin typeface="Arial" panose="020B0604020202020204" pitchFamily="34" charset="0"/>
                <a:ea typeface="ＭＳ Ｐゴシック" charset="0"/>
                <a:cs typeface="Arial" panose="020B0604020202020204" pitchFamily="34" charset="0"/>
              </a:rPr>
              <a:t>17		Damascus/Israel</a:t>
            </a:r>
          </a:p>
          <a:p>
            <a:r>
              <a:rPr lang="en-US" altLang="zh-CN" b="1" dirty="0">
                <a:latin typeface="Arial" panose="020B0604020202020204" pitchFamily="34" charset="0"/>
                <a:ea typeface="ＭＳ Ｐゴシック" charset="0"/>
                <a:cs typeface="Arial" panose="020B0604020202020204" pitchFamily="34" charset="0"/>
              </a:rPr>
              <a:t>18		Ethiopia</a:t>
            </a:r>
          </a:p>
          <a:p>
            <a:r>
              <a:rPr lang="en-US" altLang="zh-CN" b="1" dirty="0">
                <a:latin typeface="Arial" panose="020B0604020202020204" pitchFamily="34" charset="0"/>
                <a:ea typeface="ＭＳ Ｐゴシック" charset="0"/>
                <a:cs typeface="Arial" panose="020B0604020202020204" pitchFamily="34" charset="0"/>
              </a:rPr>
              <a:t>19–20	Egypt</a:t>
            </a:r>
          </a:p>
          <a:p>
            <a:r>
              <a:rPr lang="en-US" altLang="zh-CN" b="1" dirty="0">
                <a:latin typeface="Arial" panose="020B0604020202020204" pitchFamily="34" charset="0"/>
                <a:ea typeface="ＭＳ Ｐゴシック" charset="0"/>
                <a:cs typeface="Arial" panose="020B0604020202020204" pitchFamily="34" charset="0"/>
              </a:rPr>
              <a:t>21:1-10	Babylon by the Sea</a:t>
            </a:r>
          </a:p>
          <a:p>
            <a:r>
              <a:rPr lang="en-US" altLang="zh-CN" b="1" dirty="0">
                <a:latin typeface="Arial" panose="020B0604020202020204" pitchFamily="34" charset="0"/>
                <a:ea typeface="ＭＳ Ｐゴシック" charset="0"/>
                <a:cs typeface="Arial" panose="020B0604020202020204" pitchFamily="34" charset="0"/>
              </a:rPr>
              <a:t>21:11-12	Edom</a:t>
            </a:r>
          </a:p>
          <a:p>
            <a:r>
              <a:rPr lang="en-US" altLang="zh-CN" b="1" dirty="0">
                <a:latin typeface="Arial" panose="020B0604020202020204" pitchFamily="34" charset="0"/>
                <a:ea typeface="ＭＳ Ｐゴシック" charset="0"/>
                <a:cs typeface="Arial" panose="020B0604020202020204" pitchFamily="34" charset="0"/>
              </a:rPr>
              <a:t>21:13-17	Arabia</a:t>
            </a:r>
          </a:p>
          <a:p>
            <a:r>
              <a:rPr lang="en-US" altLang="zh-CN" b="1" dirty="0">
                <a:latin typeface="Arial" panose="020B0604020202020204" pitchFamily="34" charset="0"/>
                <a:ea typeface="ＭＳ Ｐゴシック" charset="0"/>
                <a:cs typeface="Arial" panose="020B0604020202020204" pitchFamily="34" charset="0"/>
              </a:rPr>
              <a:t>22		Jerusalem</a:t>
            </a:r>
          </a:p>
          <a:p>
            <a:r>
              <a:rPr lang="en-US" altLang="zh-CN" b="1" dirty="0">
                <a:latin typeface="Arial" panose="020B0604020202020204" pitchFamily="34" charset="0"/>
                <a:ea typeface="ＭＳ Ｐゴシック" charset="0"/>
                <a:cs typeface="Arial" panose="020B0604020202020204" pitchFamily="34" charset="0"/>
              </a:rPr>
              <a:t>23		Tyre</a:t>
            </a:r>
          </a:p>
          <a:p>
            <a:endParaRPr lang="zh-CN" altLang="en-US" b="1" dirty="0">
              <a:latin typeface="Arial" panose="020B0604020202020204" pitchFamily="34" charset="0"/>
              <a:ea typeface="ＭＳ Ｐゴシック" charset="0"/>
              <a:cs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E26E23-1301-DF47-B38C-ACCDD4F2ADF9}" type="slidenum">
              <a:rPr kumimoji="0" lang="en-US" sz="1200" b="1" u="none" strike="noStrike" kern="1200" cap="none" spc="0" normalizeH="0" baseline="0" noProof="0">
                <a:ln>
                  <a:noFill/>
                </a:ln>
                <a:solidFill>
                  <a:prstClr val="black"/>
                </a:solidFill>
                <a:effectLst/>
                <a:uLnTx/>
                <a:uFillTx/>
                <a:latin typeface="Arial" panose="020B0604020202020204" pitchFamily="34"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endParaRPr>
          </a:p>
        </p:txBody>
      </p:sp>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b="1" dirty="0">
              <a:latin typeface="Arial" panose="020B0604020202020204" pitchFamily="34" charset="0"/>
              <a:ea typeface="ＭＳ Ｐゴシック" charset="0"/>
              <a:cs typeface="ＭＳ Ｐゴシック" charset="0"/>
            </a:endParaRPr>
          </a:p>
        </p:txBody>
      </p:sp>
    </p:spTree>
    <p:extLst>
      <p:ext uri="{BB962C8B-B14F-4D97-AF65-F5344CB8AC3E}">
        <p14:creationId xmlns:p14="http://schemas.microsoft.com/office/powerpoint/2010/main" val="15164917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E3EF168-E54B-A144-83A1-93C0251ABDF3}" type="slidenum">
              <a:rPr kumimoji="0" lang="en-US" sz="1200" b="1" u="none" strike="noStrike" kern="1200" cap="none" spc="0" normalizeH="0" baseline="0" noProof="0">
                <a:ln>
                  <a:noFill/>
                </a:ln>
                <a:solidFill>
                  <a:prstClr val="black"/>
                </a:solidFill>
                <a:effectLst/>
                <a:uLnTx/>
                <a:uFillTx/>
                <a:latin typeface="Arial" panose="020B0604020202020204" pitchFamily="34"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endParaRPr>
          </a:p>
        </p:txBody>
      </p:sp>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b="1" dirty="0">
              <a:latin typeface="Arial" panose="020B0604020202020204" pitchFamily="34" charset="0"/>
              <a:ea typeface="ＭＳ Ｐゴシック" charset="0"/>
              <a:cs typeface="ＭＳ Ｐゴシック" charset="0"/>
            </a:endParaRPr>
          </a:p>
        </p:txBody>
      </p:sp>
    </p:spTree>
    <p:extLst>
      <p:ext uri="{BB962C8B-B14F-4D97-AF65-F5344CB8AC3E}">
        <p14:creationId xmlns:p14="http://schemas.microsoft.com/office/powerpoint/2010/main" val="32928293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B42BA4A-9590-B047-BE5A-B04666E457CB}" type="slidenum">
              <a:rPr kumimoji="0" lang="en-US" sz="1200" b="1"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Arial" panose="020B0604020202020204" pitchFamily="34" charset="0"/>
                <a:ea typeface="ＭＳ Ｐゴシック" charset="0"/>
                <a:cs typeface="ＭＳ Ｐゴシック" charset="0"/>
              </a:rPr>
              <a:t>Jeremiah 48:20 (NIV)  </a:t>
            </a:r>
            <a:r>
              <a:rPr lang="ja-JP" altLang="en-US" b="1">
                <a:latin typeface="Arial" panose="020B0604020202020204" pitchFamily="34" charset="0"/>
                <a:ea typeface="ＭＳ Ｐゴシック" charset="0"/>
                <a:cs typeface="ＭＳ Ｐゴシック" charset="0"/>
              </a:rPr>
              <a:t>“</a:t>
            </a:r>
            <a:r>
              <a:rPr lang="en-US" altLang="ja-JP" b="1" dirty="0">
                <a:latin typeface="Arial" panose="020B0604020202020204" pitchFamily="34" charset="0"/>
                <a:ea typeface="ＭＳ Ｐゴシック" charset="0"/>
                <a:cs typeface="ＭＳ Ｐゴシック" charset="0"/>
              </a:rPr>
              <a:t>Moab is disgraced, for she is shattered. Wail and cry out! Announce by the Arnon that Moab is destroyed.</a:t>
            </a:r>
            <a:r>
              <a:rPr lang="ja-JP" altLang="en-US" b="1">
                <a:latin typeface="Arial" panose="020B0604020202020204" pitchFamily="34" charset="0"/>
                <a:ea typeface="ＭＳ Ｐゴシック" charset="0"/>
                <a:cs typeface="ＭＳ Ｐゴシック" charset="0"/>
              </a:rPr>
              <a:t>”</a:t>
            </a:r>
            <a:br>
              <a:rPr lang="en-US" altLang="ja-JP" b="1" dirty="0">
                <a:latin typeface="Arial" panose="020B0604020202020204" pitchFamily="34" charset="0"/>
                <a:ea typeface="ＭＳ Ｐゴシック" charset="0"/>
                <a:cs typeface="ＭＳ Ｐゴシック" charset="0"/>
              </a:rPr>
            </a:br>
            <a:endParaRPr lang="en-US" b="1" dirty="0">
              <a:latin typeface="Arial" panose="020B0604020202020204" pitchFamily="34" charset="0"/>
              <a:ea typeface="ＭＳ Ｐゴシック" charset="0"/>
              <a:cs typeface="ＭＳ Ｐゴシック" charset="0"/>
            </a:endParaRPr>
          </a:p>
        </p:txBody>
      </p:sp>
    </p:spTree>
    <p:extLst>
      <p:ext uri="{BB962C8B-B14F-4D97-AF65-F5344CB8AC3E}">
        <p14:creationId xmlns:p14="http://schemas.microsoft.com/office/powerpoint/2010/main" val="20374275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AAA35EF-3EC0-4448-B23B-498853D5FEA6}" type="slidenum">
              <a:rPr kumimoji="0" lang="en-US" sz="1200" b="1"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b="1" dirty="0">
              <a:latin typeface="Arial" panose="020B0604020202020204" pitchFamily="34" charset="0"/>
              <a:ea typeface="ＭＳ Ｐゴシック" charset="0"/>
              <a:cs typeface="ＭＳ Ｐゴシック" charset="0"/>
            </a:endParaRPr>
          </a:p>
        </p:txBody>
      </p:sp>
    </p:spTree>
    <p:extLst>
      <p:ext uri="{BB962C8B-B14F-4D97-AF65-F5344CB8AC3E}">
        <p14:creationId xmlns:p14="http://schemas.microsoft.com/office/powerpoint/2010/main" val="1720013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8D0EBA43-3F6F-DF4D-9D8B-94AC00C318E2}" type="slidenum">
              <a:rPr kumimoji="0" lang="zh-CN" alt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4</a:t>
            </a:fld>
            <a:endParaRPr kumimoji="0" lang="en-US" altLang="zh-CN"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eaLnBrk="1" hangingPunct="1"/>
            <a:endParaRPr lang="zh-CN" altLang="en-US" b="1" dirty="0">
              <a:latin typeface="Arial" panose="020B0604020202020204" pitchFamily="34" charset="0"/>
              <a:ea typeface="ＭＳ Ｐゴシック" charset="0"/>
              <a:cs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p:nvPr>
        </p:nvSpPr>
        <p:spPr/>
        <p:txBody>
          <a:bodyPr/>
          <a:lstStyle/>
          <a:p>
            <a:pPr>
              <a:defRPr/>
            </a:pPr>
            <a:r>
              <a:rPr lang="en-GB"/>
              <a:t>10/06/10</a:t>
            </a:r>
          </a:p>
        </p:txBody>
      </p:sp>
      <p:sp>
        <p:nvSpPr>
          <p:cNvPr id="5" name="Slide Number Placeholder 4"/>
          <p:cNvSpPr>
            <a:spLocks noGrp="1"/>
          </p:cNvSpPr>
          <p:nvPr>
            <p:ph type="sldNum"/>
          </p:nvPr>
        </p:nvSpPr>
        <p:spPr/>
        <p:txBody>
          <a:bodyPr/>
          <a:lstStyle/>
          <a:p>
            <a:pPr>
              <a:defRPr/>
            </a:pPr>
            <a:fld id="{E16927D3-97C0-5646-B64C-3E4122A0F397}" type="slidenum">
              <a:rPr lang="en-GB" smtClean="0"/>
              <a:pPr>
                <a:defRPr/>
              </a:pPr>
              <a:t>68</a:t>
            </a:fld>
            <a:endParaRPr lang="en-GB"/>
          </a:p>
        </p:txBody>
      </p:sp>
    </p:spTree>
    <p:extLst>
      <p:ext uri="{BB962C8B-B14F-4D97-AF65-F5344CB8AC3E}">
        <p14:creationId xmlns:p14="http://schemas.microsoft.com/office/powerpoint/2010/main" val="10816891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27352397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30886891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fld id="{8D0EBA43-3F6F-DF4D-9D8B-94AC00C318E2}" type="slidenum">
              <a:rPr lang="zh-CN" altLang="en-US" sz="1200">
                <a:solidFill>
                  <a:srgbClr val="000000"/>
                </a:solidFill>
                <a:latin typeface="Times New Roman" charset="0"/>
              </a:rPr>
              <a:pPr/>
              <a:t>74</a:t>
            </a:fld>
            <a:endParaRPr lang="en-US" altLang="zh-CN" sz="1200">
              <a:solidFill>
                <a:srgbClr val="000000"/>
              </a:solidFill>
              <a:latin typeface="Times New Roman"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a:defRPr/>
            </a:pPr>
            <a:r>
              <a:rPr lang="en-US" b="1"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 All these nations would fall to Assyria since God had appointed it. The Assyrians later destroyed the northern nation of Israel during Isaiah’s lifetime—as well as 46 cities of Judah. </a:t>
            </a:r>
          </a:p>
          <a:p>
            <a:r>
              <a:rPr lang="en-US" b="1" dirty="0">
                <a:latin typeface="Arial" panose="020B0604020202020204" pitchFamily="34" charset="0"/>
                <a:ea typeface="ＭＳ Ｐゴシック" charset="0"/>
                <a:cs typeface="Arial" panose="020B0604020202020204" pitchFamily="34" charset="0"/>
              </a:rPr>
              <a:t>In such a time of calamity, whom would Judah trust? </a:t>
            </a:r>
          </a:p>
          <a:p>
            <a:endParaRPr lang="en-US" b="1" dirty="0">
              <a:latin typeface="Arial" panose="020B0604020202020204" pitchFamily="34" charset="0"/>
              <a:ea typeface="ＭＳ Ｐゴシック" charset="0"/>
              <a:cs typeface="Arial" panose="020B0604020202020204" pitchFamily="34" charset="0"/>
            </a:endParaRPr>
          </a:p>
          <a:p>
            <a:r>
              <a:rPr lang="en-US" b="1" dirty="0">
                <a:latin typeface="Arial" panose="020B0604020202020204" pitchFamily="34" charset="0"/>
                <a:ea typeface="ＭＳ Ｐゴシック" charset="0"/>
                <a:cs typeface="Arial" panose="020B0604020202020204" pitchFamily="34" charset="0"/>
              </a:rPr>
              <a:t>So, for 11 chapters, God tells Judah not to trust in…</a:t>
            </a:r>
          </a:p>
          <a:p>
            <a:r>
              <a:rPr lang="en-US" altLang="zh-CN" b="1" dirty="0">
                <a:latin typeface="Arial" panose="020B0604020202020204" pitchFamily="34" charset="0"/>
                <a:ea typeface="ＭＳ Ｐゴシック" charset="0"/>
                <a:cs typeface="Arial" panose="020B0604020202020204" pitchFamily="34" charset="0"/>
              </a:rPr>
              <a:t>13:1–14:27	Babylon</a:t>
            </a:r>
          </a:p>
          <a:p>
            <a:r>
              <a:rPr lang="en-US" altLang="zh-CN" b="1" dirty="0">
                <a:latin typeface="Arial" panose="020B0604020202020204" pitchFamily="34" charset="0"/>
                <a:ea typeface="ＭＳ Ｐゴシック" charset="0"/>
                <a:cs typeface="Arial" panose="020B0604020202020204" pitchFamily="34" charset="0"/>
              </a:rPr>
              <a:t>14:28-32	Philistia</a:t>
            </a:r>
          </a:p>
          <a:p>
            <a:r>
              <a:rPr lang="en-US" altLang="zh-CN" b="1" dirty="0">
                <a:latin typeface="Arial" panose="020B0604020202020204" pitchFamily="34" charset="0"/>
                <a:ea typeface="ＭＳ Ｐゴシック" charset="0"/>
                <a:cs typeface="Arial" panose="020B0604020202020204" pitchFamily="34" charset="0"/>
              </a:rPr>
              <a:t>15–16	Moab</a:t>
            </a:r>
          </a:p>
          <a:p>
            <a:r>
              <a:rPr lang="en-US" altLang="zh-CN" b="1" dirty="0">
                <a:latin typeface="Arial" panose="020B0604020202020204" pitchFamily="34" charset="0"/>
                <a:ea typeface="ＭＳ Ｐゴシック" charset="0"/>
                <a:cs typeface="Arial" panose="020B0604020202020204" pitchFamily="34" charset="0"/>
              </a:rPr>
              <a:t>17		Damascus/Israel</a:t>
            </a:r>
          </a:p>
          <a:p>
            <a:r>
              <a:rPr lang="en-US" altLang="zh-CN" b="1" dirty="0">
                <a:latin typeface="Arial" panose="020B0604020202020204" pitchFamily="34" charset="0"/>
                <a:ea typeface="ＭＳ Ｐゴシック" charset="0"/>
                <a:cs typeface="Arial" panose="020B0604020202020204" pitchFamily="34" charset="0"/>
              </a:rPr>
              <a:t>18		Ethiopia</a:t>
            </a:r>
          </a:p>
          <a:p>
            <a:r>
              <a:rPr lang="en-US" altLang="zh-CN" b="1" dirty="0">
                <a:latin typeface="Arial" panose="020B0604020202020204" pitchFamily="34" charset="0"/>
                <a:ea typeface="ＭＳ Ｐゴシック" charset="0"/>
                <a:cs typeface="Arial" panose="020B0604020202020204" pitchFamily="34" charset="0"/>
              </a:rPr>
              <a:t>19–20	Egypt</a:t>
            </a:r>
          </a:p>
          <a:p>
            <a:r>
              <a:rPr lang="en-US" altLang="zh-CN" b="1" dirty="0">
                <a:latin typeface="Arial" panose="020B0604020202020204" pitchFamily="34" charset="0"/>
                <a:ea typeface="ＭＳ Ｐゴシック" charset="0"/>
                <a:cs typeface="Arial" panose="020B0604020202020204" pitchFamily="34" charset="0"/>
              </a:rPr>
              <a:t>21:1-10	Babylon by the Sea</a:t>
            </a:r>
          </a:p>
          <a:p>
            <a:r>
              <a:rPr lang="en-US" altLang="zh-CN" b="1" dirty="0">
                <a:latin typeface="Arial" panose="020B0604020202020204" pitchFamily="34" charset="0"/>
                <a:ea typeface="ＭＳ Ｐゴシック" charset="0"/>
                <a:cs typeface="Arial" panose="020B0604020202020204" pitchFamily="34" charset="0"/>
              </a:rPr>
              <a:t>21:11-12	Edom</a:t>
            </a:r>
          </a:p>
          <a:p>
            <a:r>
              <a:rPr lang="en-US" altLang="zh-CN" b="1" dirty="0">
                <a:latin typeface="Arial" panose="020B0604020202020204" pitchFamily="34" charset="0"/>
                <a:ea typeface="ＭＳ Ｐゴシック" charset="0"/>
                <a:cs typeface="Arial" panose="020B0604020202020204" pitchFamily="34" charset="0"/>
              </a:rPr>
              <a:t>21:13-17	Arabia</a:t>
            </a:r>
          </a:p>
          <a:p>
            <a:r>
              <a:rPr lang="en-US" altLang="zh-CN" b="1" dirty="0">
                <a:latin typeface="Arial" panose="020B0604020202020204" pitchFamily="34" charset="0"/>
                <a:ea typeface="ＭＳ Ｐゴシック" charset="0"/>
                <a:cs typeface="Arial" panose="020B0604020202020204" pitchFamily="34" charset="0"/>
              </a:rPr>
              <a:t>22		Jerusalem</a:t>
            </a:r>
          </a:p>
          <a:p>
            <a:r>
              <a:rPr lang="en-US" altLang="zh-CN" b="1" dirty="0">
                <a:latin typeface="Arial" panose="020B0604020202020204" pitchFamily="34" charset="0"/>
                <a:ea typeface="ＭＳ Ｐゴシック" charset="0"/>
                <a:cs typeface="Arial" panose="020B0604020202020204" pitchFamily="34" charset="0"/>
              </a:rPr>
              <a:t>23		Tyre</a:t>
            </a:r>
          </a:p>
          <a:p>
            <a:endParaRPr lang="zh-CN" altLang="en-US" b="1" dirty="0">
              <a:latin typeface="Arial" panose="020B0604020202020204" pitchFamily="34" charset="0"/>
              <a:ea typeface="ＭＳ Ｐゴシック" charset="0"/>
              <a:cs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2226" name="Rectangle 14"/>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D007F10C-079D-314A-B027-3746782D06A1}"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75</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692227" name="Text Box 1"/>
          <p:cNvSpPr txBox="1">
            <a:spLocks noChangeArrowheads="1"/>
          </p:cNvSpPr>
          <p:nvPr/>
        </p:nvSpPr>
        <p:spPr bwMode="auto">
          <a:xfrm>
            <a:off x="3881438" y="8685213"/>
            <a:ext cx="2968625" cy="44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2pPr>
            <a:lvl3pPr marL="11430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3pPr>
            <a:lvl4pPr marL="16002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4pPr>
            <a:lvl5pPr marL="20574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95000"/>
              </a:lnSpc>
              <a:spcBef>
                <a:spcPct val="0"/>
              </a:spcBef>
              <a:spcAft>
                <a:spcPct val="0"/>
              </a:spcAft>
              <a:buClr>
                <a:srgbClr val="FFFFFF"/>
              </a:buClr>
              <a:buSzPct val="100000"/>
              <a:buFont typeface="Arial" charset="0"/>
              <a:buNone/>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a:pPr>
            <a:fld id="{7300A2D9-5A16-C14A-8EB7-574AC2EF557F}" type="slidenum">
              <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49263" rtl="0" eaLnBrk="1" fontAlgn="base" latinLnBrk="0" hangingPunct="1">
                <a:lnSpc>
                  <a:spcPct val="95000"/>
                </a:lnSpc>
                <a:spcBef>
                  <a:spcPct val="0"/>
                </a:spcBef>
                <a:spcAft>
                  <a:spcPct val="0"/>
                </a:spcAft>
                <a:buClr>
                  <a:srgbClr val="FFFFFF"/>
                </a:buClr>
                <a:buSzPct val="100000"/>
                <a:buFont typeface="Arial" charset="0"/>
                <a:buNone/>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a:pPr>
              <a:t>75</a:t>
            </a:fld>
            <a:endPar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692228" name="Text Box 2"/>
          <p:cNvSpPr txBox="1">
            <a:spLocks noChangeArrowheads="1"/>
          </p:cNvSpPr>
          <p:nvPr/>
        </p:nvSpPr>
        <p:spPr bwMode="auto">
          <a:xfrm>
            <a:off x="1004888" y="685800"/>
            <a:ext cx="4849812" cy="3429000"/>
          </a:xfrm>
          <a:prstGeom prst="rect">
            <a:avLst/>
          </a:prstGeom>
          <a:solidFill>
            <a:srgbClr val="FFFFFF"/>
          </a:solidFill>
          <a:ln w="9525">
            <a:solidFill>
              <a:srgbClr val="000000"/>
            </a:solidFill>
            <a:miter lim="800000"/>
            <a:headEnd/>
            <a:tailEnd/>
          </a:ln>
        </p:spPr>
        <p:txBody>
          <a:bodyPr wrap="none" lIns="80165" tIns="40083" rIns="80165" bIns="40083"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endParaRPr>
          </a:p>
        </p:txBody>
      </p:sp>
      <p:sp>
        <p:nvSpPr>
          <p:cNvPr id="692229" name="Rectangle 3"/>
          <p:cNvSpPr>
            <a:spLocks noGrp="1" noChangeArrowheads="1"/>
          </p:cNvSpPr>
          <p:nvPr>
            <p:ph type="body"/>
          </p:nvPr>
        </p:nvSpPr>
        <p:spPr>
          <a:xfrm>
            <a:off x="685800" y="4343400"/>
            <a:ext cx="5475288" cy="4103688"/>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7487834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4274" name="Rectangle 14"/>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24770F54-13A0-164D-AC38-476D31666FC0}"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76</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694275" name="Text Box 1"/>
          <p:cNvSpPr txBox="1">
            <a:spLocks noChangeArrowheads="1"/>
          </p:cNvSpPr>
          <p:nvPr/>
        </p:nvSpPr>
        <p:spPr bwMode="auto">
          <a:xfrm>
            <a:off x="3881438" y="8685213"/>
            <a:ext cx="2968625" cy="44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2pPr>
            <a:lvl3pPr marL="11430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3pPr>
            <a:lvl4pPr marL="16002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4pPr>
            <a:lvl5pPr marL="20574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95000"/>
              </a:lnSpc>
              <a:spcBef>
                <a:spcPct val="0"/>
              </a:spcBef>
              <a:spcAft>
                <a:spcPct val="0"/>
              </a:spcAft>
              <a:buClr>
                <a:srgbClr val="FFFFFF"/>
              </a:buClr>
              <a:buSzPct val="100000"/>
              <a:buFont typeface="Arial" charset="0"/>
              <a:buNone/>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a:pPr>
            <a:fld id="{2B59D366-752C-ED4C-8DD0-AFB30DE1B062}" type="slidenum">
              <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49263" rtl="0" eaLnBrk="1" fontAlgn="base" latinLnBrk="0" hangingPunct="1">
                <a:lnSpc>
                  <a:spcPct val="95000"/>
                </a:lnSpc>
                <a:spcBef>
                  <a:spcPct val="0"/>
                </a:spcBef>
                <a:spcAft>
                  <a:spcPct val="0"/>
                </a:spcAft>
                <a:buClr>
                  <a:srgbClr val="FFFFFF"/>
                </a:buClr>
                <a:buSzPct val="100000"/>
                <a:buFont typeface="Arial" charset="0"/>
                <a:buNone/>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a:pPr>
              <a:t>76</a:t>
            </a:fld>
            <a:endPar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694276" name="Text Box 2"/>
          <p:cNvSpPr txBox="1">
            <a:spLocks noChangeArrowheads="1"/>
          </p:cNvSpPr>
          <p:nvPr/>
        </p:nvSpPr>
        <p:spPr bwMode="auto">
          <a:xfrm>
            <a:off x="1004888" y="685800"/>
            <a:ext cx="4849812" cy="3429000"/>
          </a:xfrm>
          <a:prstGeom prst="rect">
            <a:avLst/>
          </a:prstGeom>
          <a:solidFill>
            <a:srgbClr val="FFFFFF"/>
          </a:solidFill>
          <a:ln w="9525">
            <a:solidFill>
              <a:srgbClr val="000000"/>
            </a:solidFill>
            <a:miter lim="800000"/>
            <a:headEnd/>
            <a:tailEnd/>
          </a:ln>
        </p:spPr>
        <p:txBody>
          <a:bodyPr wrap="none" lIns="80165" tIns="40083" rIns="80165" bIns="40083"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endParaRPr>
          </a:p>
        </p:txBody>
      </p:sp>
      <p:sp>
        <p:nvSpPr>
          <p:cNvPr id="694277" name="Rectangle 3"/>
          <p:cNvSpPr>
            <a:spLocks noGrp="1" noChangeArrowheads="1"/>
          </p:cNvSpPr>
          <p:nvPr>
            <p:ph type="body"/>
          </p:nvPr>
        </p:nvSpPr>
        <p:spPr>
          <a:xfrm>
            <a:off x="685800" y="4343400"/>
            <a:ext cx="5475288" cy="4103688"/>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2861603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23533763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fld id="{8D0EBA43-3F6F-DF4D-9D8B-94AC00C318E2}" type="slidenum">
              <a:rPr lang="zh-CN" altLang="en-US" sz="1200">
                <a:solidFill>
                  <a:srgbClr val="000000"/>
                </a:solidFill>
                <a:latin typeface="Times New Roman" charset="0"/>
              </a:rPr>
              <a:pPr/>
              <a:t>78</a:t>
            </a:fld>
            <a:endParaRPr lang="en-US" altLang="zh-CN" sz="1200">
              <a:solidFill>
                <a:srgbClr val="000000"/>
              </a:solidFill>
              <a:latin typeface="Times New Roman"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a:defRPr/>
            </a:pPr>
            <a:r>
              <a:rPr lang="en-US" b="1"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 All these nations would fall to Assyria since God had appointed it. The Assyrians later destroyed the northern nation of Israel during Isaiah’s lifetime—as well as 46 cities of Judah. </a:t>
            </a:r>
          </a:p>
          <a:p>
            <a:r>
              <a:rPr lang="en-US" b="1" dirty="0">
                <a:latin typeface="Arial" panose="020B0604020202020204" pitchFamily="34" charset="0"/>
                <a:ea typeface="ＭＳ Ｐゴシック" charset="0"/>
                <a:cs typeface="Arial" panose="020B0604020202020204" pitchFamily="34" charset="0"/>
              </a:rPr>
              <a:t>In such a time of calamity, whom would Judah trust? </a:t>
            </a:r>
          </a:p>
          <a:p>
            <a:endParaRPr lang="en-US" b="1" dirty="0">
              <a:latin typeface="Arial" panose="020B0604020202020204" pitchFamily="34" charset="0"/>
              <a:ea typeface="ＭＳ Ｐゴシック" charset="0"/>
              <a:cs typeface="Arial" panose="020B0604020202020204" pitchFamily="34" charset="0"/>
            </a:endParaRPr>
          </a:p>
          <a:p>
            <a:r>
              <a:rPr lang="en-US" b="1" dirty="0">
                <a:latin typeface="Arial" panose="020B0604020202020204" pitchFamily="34" charset="0"/>
                <a:ea typeface="ＭＳ Ｐゴシック" charset="0"/>
                <a:cs typeface="Arial" panose="020B0604020202020204" pitchFamily="34" charset="0"/>
              </a:rPr>
              <a:t>So, for 11 chapters, God tells Judah not to trust in…</a:t>
            </a:r>
          </a:p>
          <a:p>
            <a:r>
              <a:rPr lang="en-US" altLang="zh-CN" b="1" dirty="0">
                <a:latin typeface="Arial" panose="020B0604020202020204" pitchFamily="34" charset="0"/>
                <a:ea typeface="ＭＳ Ｐゴシック" charset="0"/>
                <a:cs typeface="Arial" panose="020B0604020202020204" pitchFamily="34" charset="0"/>
              </a:rPr>
              <a:t>13:1–14:27	Babylon</a:t>
            </a:r>
          </a:p>
          <a:p>
            <a:r>
              <a:rPr lang="en-US" altLang="zh-CN" b="1" dirty="0">
                <a:latin typeface="Arial" panose="020B0604020202020204" pitchFamily="34" charset="0"/>
                <a:ea typeface="ＭＳ Ｐゴシック" charset="0"/>
                <a:cs typeface="Arial" panose="020B0604020202020204" pitchFamily="34" charset="0"/>
              </a:rPr>
              <a:t>14:28-32	Philistia</a:t>
            </a:r>
          </a:p>
          <a:p>
            <a:r>
              <a:rPr lang="en-US" altLang="zh-CN" b="1" dirty="0">
                <a:latin typeface="Arial" panose="020B0604020202020204" pitchFamily="34" charset="0"/>
                <a:ea typeface="ＭＳ Ｐゴシック" charset="0"/>
                <a:cs typeface="Arial" panose="020B0604020202020204" pitchFamily="34" charset="0"/>
              </a:rPr>
              <a:t>15–16	Moab</a:t>
            </a:r>
          </a:p>
          <a:p>
            <a:r>
              <a:rPr lang="en-US" altLang="zh-CN" b="1" dirty="0">
                <a:latin typeface="Arial" panose="020B0604020202020204" pitchFamily="34" charset="0"/>
                <a:ea typeface="ＭＳ Ｐゴシック" charset="0"/>
                <a:cs typeface="Arial" panose="020B0604020202020204" pitchFamily="34" charset="0"/>
              </a:rPr>
              <a:t>17		Damascus/Israel</a:t>
            </a:r>
          </a:p>
          <a:p>
            <a:r>
              <a:rPr lang="en-US" altLang="zh-CN" b="1" dirty="0">
                <a:latin typeface="Arial" panose="020B0604020202020204" pitchFamily="34" charset="0"/>
                <a:ea typeface="ＭＳ Ｐゴシック" charset="0"/>
                <a:cs typeface="Arial" panose="020B0604020202020204" pitchFamily="34" charset="0"/>
              </a:rPr>
              <a:t>18		Ethiopia</a:t>
            </a:r>
          </a:p>
          <a:p>
            <a:r>
              <a:rPr lang="en-US" altLang="zh-CN" b="1" dirty="0">
                <a:latin typeface="Arial" panose="020B0604020202020204" pitchFamily="34" charset="0"/>
                <a:ea typeface="ＭＳ Ｐゴシック" charset="0"/>
                <a:cs typeface="Arial" panose="020B0604020202020204" pitchFamily="34" charset="0"/>
              </a:rPr>
              <a:t>19–20	Egypt</a:t>
            </a:r>
          </a:p>
          <a:p>
            <a:r>
              <a:rPr lang="en-US" altLang="zh-CN" b="1" dirty="0">
                <a:latin typeface="Arial" panose="020B0604020202020204" pitchFamily="34" charset="0"/>
                <a:ea typeface="ＭＳ Ｐゴシック" charset="0"/>
                <a:cs typeface="Arial" panose="020B0604020202020204" pitchFamily="34" charset="0"/>
              </a:rPr>
              <a:t>21:1-10	Babylon by the Sea</a:t>
            </a:r>
          </a:p>
          <a:p>
            <a:r>
              <a:rPr lang="en-US" altLang="zh-CN" b="1" dirty="0">
                <a:latin typeface="Arial" panose="020B0604020202020204" pitchFamily="34" charset="0"/>
                <a:ea typeface="ＭＳ Ｐゴシック" charset="0"/>
                <a:cs typeface="Arial" panose="020B0604020202020204" pitchFamily="34" charset="0"/>
              </a:rPr>
              <a:t>21:11-12	Edom</a:t>
            </a:r>
          </a:p>
          <a:p>
            <a:r>
              <a:rPr lang="en-US" altLang="zh-CN" b="1" dirty="0">
                <a:latin typeface="Arial" panose="020B0604020202020204" pitchFamily="34" charset="0"/>
                <a:ea typeface="ＭＳ Ｐゴシック" charset="0"/>
                <a:cs typeface="Arial" panose="020B0604020202020204" pitchFamily="34" charset="0"/>
              </a:rPr>
              <a:t>21:13-17	Arabia</a:t>
            </a:r>
          </a:p>
          <a:p>
            <a:r>
              <a:rPr lang="en-US" altLang="zh-CN" b="1" dirty="0">
                <a:latin typeface="Arial" panose="020B0604020202020204" pitchFamily="34" charset="0"/>
                <a:ea typeface="ＭＳ Ｐゴシック" charset="0"/>
                <a:cs typeface="Arial" panose="020B0604020202020204" pitchFamily="34" charset="0"/>
              </a:rPr>
              <a:t>22		Jerusalem</a:t>
            </a:r>
          </a:p>
          <a:p>
            <a:r>
              <a:rPr lang="en-US" altLang="zh-CN" b="1" dirty="0">
                <a:latin typeface="Arial" panose="020B0604020202020204" pitchFamily="34" charset="0"/>
                <a:ea typeface="ＭＳ Ｐゴシック" charset="0"/>
                <a:cs typeface="Arial" panose="020B0604020202020204" pitchFamily="34" charset="0"/>
              </a:rPr>
              <a:t>23		Tyre</a:t>
            </a:r>
          </a:p>
          <a:p>
            <a:endParaRPr lang="zh-CN" altLang="en-US"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2994882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b="1" dirty="0">
                <a:latin typeface="Arial" panose="020B0604020202020204" pitchFamily="34" charset="0"/>
                <a:cs typeface="Arial" panose="020B0604020202020204" pitchFamily="34" charset="0"/>
              </a:rPr>
              <a:t>“</a:t>
            </a:r>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Damascus would become a heap of ruins, no longer a city. Since </a:t>
            </a:r>
            <a:r>
              <a:rPr lang="en-US" sz="1200" b="1" kern="1200" dirty="0" err="1">
                <a:solidFill>
                  <a:srgbClr val="000000"/>
                </a:solidFill>
                <a:effectLst/>
                <a:latin typeface="Arial" panose="020B0604020202020204" pitchFamily="34" charset="0"/>
                <a:ea typeface="ＭＳ Ｐゴシック" charset="-128"/>
                <a:cs typeface="Arial" panose="020B0604020202020204" pitchFamily="34" charset="0"/>
              </a:rPr>
              <a:t>Aroer</a:t>
            </a:r>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 was a city in Moab, the words the cities of </a:t>
            </a:r>
            <a:r>
              <a:rPr lang="en-US" sz="1200" b="1" kern="1200" dirty="0" err="1">
                <a:solidFill>
                  <a:srgbClr val="000000"/>
                </a:solidFill>
                <a:effectLst/>
                <a:latin typeface="Arial" panose="020B0604020202020204" pitchFamily="34" charset="0"/>
                <a:ea typeface="ＭＳ Ｐゴシック" charset="-128"/>
                <a:cs typeface="Arial" panose="020B0604020202020204" pitchFamily="34" charset="0"/>
              </a:rPr>
              <a:t>Aroer</a:t>
            </a:r>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 are difficult to understand. Some Septuagint (Greek) manuscripts read that Damascus and her cities will be “abandoned forever.” With the cities around Damascus deserted, animals will make the ruins their home (17:2)” (John A. Martin, “Isaiah,” in The Bible Knowledge Commentary, 1:1064). </a:t>
            </a:r>
          </a:p>
        </p:txBody>
      </p:sp>
    </p:spTree>
    <p:extLst>
      <p:ext uri="{BB962C8B-B14F-4D97-AF65-F5344CB8AC3E}">
        <p14:creationId xmlns:p14="http://schemas.microsoft.com/office/powerpoint/2010/main" val="7456401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1031"/>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57150" cap="sq">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F6C17CE-3259-1B49-AB75-7687188AA60E}"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80</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algn="r" rtl="1" eaLnBrk="1" fontAlgn="base" hangingPunct="1">
              <a:spcBef>
                <a:spcPct val="30000"/>
              </a:spcBef>
              <a:spcAft>
                <a:spcPct val="0"/>
              </a:spcAft>
            </a:pPr>
            <a:r>
              <a:rPr lang="ar-SA" dirty="0">
                <a:latin typeface="Times New Roman" charset="0"/>
                <a:ea typeface="ＭＳ Ｐゴシック" charset="0"/>
                <a:cs typeface="ＭＳ Ｐゴシック" charset="0"/>
              </a:rPr>
              <a:t>•	غزت أشور في كل الاتجاهات، وبشكل خاص باتجاه الغرب، بم في ذلك إسرائيل عندما سقطت السامرة عام 722 ق. م. تم ترحيل معظم الناس إلى بلدان أخرى، وبقي عدد قليل منهم. </a:t>
            </a:r>
          </a:p>
          <a:p>
            <a:pPr algn="r" rtl="1" eaLnBrk="1" fontAlgn="base" hangingPunct="1">
              <a:spcBef>
                <a:spcPct val="30000"/>
              </a:spcBef>
              <a:spcAft>
                <a:spcPct val="0"/>
              </a:spcAft>
            </a:pPr>
            <a:r>
              <a:rPr lang="ar-SA" dirty="0">
                <a:latin typeface="Times New Roman" charset="0"/>
                <a:ea typeface="ＭＳ Ｐゴシック" charset="0"/>
                <a:cs typeface="ＭＳ Ｐゴシック" charset="0"/>
              </a:rPr>
              <a:t>•	جلب الآشوريون شعوبًا أخرى مهزومة إلى حدود أراضي إسرائيل، وأدى التزاوج بين تلك القلة المتبقية الشعوب الوثنية لظهور أعراق مختلطة نصفها من اليهود والنصف الآخر من الأمم. أطلق عليهم اسم العاصمة السابقة ثم أطلق عليهم اسم السامريين. كان اليهود ذوي الدم الكامل يحتقرونهم. </a:t>
            </a:r>
          </a:p>
          <a:p>
            <a:pPr algn="l" rtl="0" eaLnBrk="1" fontAlgn="base" hangingPunct="1">
              <a:spcBef>
                <a:spcPct val="30000"/>
              </a:spcBef>
              <a:spcAft>
                <a:spcPct val="0"/>
              </a:spcAft>
            </a:pPr>
            <a:r>
              <a:rPr lang="en-US" dirty="0">
                <a:latin typeface="Times New Roman" charset="0"/>
                <a:ea typeface="ＭＳ Ｐゴシック" charset="0"/>
                <a:cs typeface="ＭＳ Ｐゴシック" charset="0"/>
              </a:rPr>
              <a:t>______________</a:t>
            </a:r>
          </a:p>
          <a:p>
            <a:pPr algn="l" rtl="0" eaLnBrk="1" fontAlgn="base" hangingPunct="1">
              <a:spcBef>
                <a:spcPct val="30000"/>
              </a:spcBef>
              <a:spcAft>
                <a:spcPct val="0"/>
              </a:spcAft>
            </a:pPr>
            <a:r>
              <a:rPr lang="en-US" dirty="0">
                <a:latin typeface="Times New Roman" charset="0"/>
                <a:ea typeface="ＭＳ Ｐゴシック" charset="0"/>
                <a:cs typeface="ＭＳ Ｐゴシック" charset="0"/>
              </a:rPr>
              <a:t>Common-415</a:t>
            </a:r>
          </a:p>
          <a:p>
            <a:pPr algn="l" rtl="0" eaLnBrk="1" fontAlgn="base" hangingPunct="1">
              <a:spcBef>
                <a:spcPct val="30000"/>
              </a:spcBef>
              <a:spcAft>
                <a:spcPct val="0"/>
              </a:spcAft>
            </a:pPr>
            <a:r>
              <a:rPr lang="en-US" dirty="0">
                <a:latin typeface="Times New Roman" charset="0"/>
                <a:ea typeface="ＭＳ Ｐゴシック" charset="0"/>
                <a:cs typeface="ＭＳ Ｐゴシック" charset="0"/>
              </a:rPr>
              <a:t>BG-03-Table of Nations &amp; OT Peoples-39</a:t>
            </a:r>
          </a:p>
          <a:p>
            <a:pPr algn="l" rtl="0" eaLnBrk="1" fontAlgn="base" hangingPunct="1">
              <a:spcBef>
                <a:spcPct val="30000"/>
              </a:spcBef>
              <a:spcAft>
                <a:spcPct val="0"/>
              </a:spcAft>
            </a:pPr>
            <a:r>
              <a:rPr lang="en-US" dirty="0">
                <a:latin typeface="Times New Roman" charset="0"/>
                <a:ea typeface="ＭＳ Ｐゴシック" charset="0"/>
                <a:cs typeface="ＭＳ Ｐゴシック" charset="0"/>
              </a:rPr>
              <a:t>OS-12-2 Kings-250</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OS-14-2 Chron-316</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OS-23-Isaiah13-23—slide 71</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OS-24-Jeremiah-242</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OS-32-Jonah-39</a:t>
            </a:r>
          </a:p>
          <a:p>
            <a:pPr algn="l" rtl="0" eaLnBrk="1" fontAlgn="base" hangingPunct="1">
              <a:spcBef>
                <a:spcPct val="30000"/>
              </a:spcBef>
              <a:spcAft>
                <a:spcPct val="0"/>
              </a:spcAft>
            </a:pPr>
            <a:r>
              <a:rPr lang="en-US" dirty="0">
                <a:latin typeface="Times New Roman" charset="0"/>
                <a:ea typeface="ＭＳ Ｐゴシック" charset="0"/>
                <a:cs typeface="ＭＳ Ｐゴシック" charset="0"/>
              </a:rPr>
              <a:t>NB-05 Politics 2 Ptolemies to 63 BC (Pompey)-4</a:t>
            </a:r>
          </a:p>
          <a:p>
            <a:pPr eaLnBrk="1" hangingPunct="1"/>
            <a:endParaRPr lang="en-US" dirty="0">
              <a:latin typeface="Times New Roman" charset="0"/>
              <a:ea typeface="ＭＳ Ｐゴシック" charset="0"/>
              <a:cs typeface="ＭＳ Ｐゴシック" charset="0"/>
            </a:endParaRPr>
          </a:p>
          <a:p>
            <a:pPr eaLnBrk="1" hangingPunct="1"/>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943566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2"/>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18114" name="Rectangle 3"/>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dirty="0">
                <a:latin typeface="Arial"/>
                <a:ea typeface="ＭＳ Ｐゴシック" charset="0"/>
                <a:cs typeface="Arial"/>
              </a:rPr>
              <a:t>God held accountable more than just the people of Judah alone. Jeremiah also addresses prophecies to the other non-Israelite cities during his time around 600 BC. </a:t>
            </a:r>
          </a:p>
          <a:p>
            <a:r>
              <a:rPr lang="en-US" dirty="0">
                <a:latin typeface="Arial"/>
                <a:ea typeface="ＭＳ Ｐゴシック" charset="0"/>
                <a:cs typeface="Arial"/>
              </a:rPr>
              <a:t>_________</a:t>
            </a:r>
          </a:p>
          <a:p>
            <a:r>
              <a:rPr lang="en-US" dirty="0">
                <a:latin typeface="Arial"/>
                <a:ea typeface="ＭＳ Ｐゴシック" charset="0"/>
                <a:cs typeface="Arial"/>
              </a:rPr>
              <a:t>BE-24-Jeremiah-71</a:t>
            </a:r>
          </a:p>
          <a:p>
            <a:r>
              <a:rPr lang="en-US" dirty="0">
                <a:latin typeface="Arial"/>
                <a:ea typeface="ＭＳ Ｐゴシック" charset="0"/>
                <a:cs typeface="Arial"/>
              </a:rPr>
              <a:t>OS-23-Isa13-23-slide 2</a:t>
            </a:r>
          </a:p>
          <a:p>
            <a:r>
              <a:rPr lang="en-US" dirty="0">
                <a:latin typeface="Arial"/>
                <a:ea typeface="ＭＳ Ｐゴシック" charset="0"/>
                <a:cs typeface="Arial"/>
              </a:rPr>
              <a:t>OS-24-Jeremiah-44, 229</a:t>
            </a:r>
          </a:p>
          <a:p>
            <a:endParaRPr lang="en-US" dirty="0">
              <a:latin typeface="Arial"/>
              <a:ea typeface="ＭＳ Ｐゴシック" charset="0"/>
              <a:cs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fld id="{8D0EBA43-3F6F-DF4D-9D8B-94AC00C318E2}" type="slidenum">
              <a:rPr lang="zh-CN" altLang="en-US" sz="1200">
                <a:solidFill>
                  <a:srgbClr val="000000"/>
                </a:solidFill>
                <a:latin typeface="Times New Roman" charset="0"/>
              </a:rPr>
              <a:pPr/>
              <a:t>82</a:t>
            </a:fld>
            <a:endParaRPr lang="en-US" altLang="zh-CN" sz="1200">
              <a:solidFill>
                <a:srgbClr val="000000"/>
              </a:solidFill>
              <a:latin typeface="Times New Roman"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r>
              <a:rPr lang="en-US" b="1" dirty="0">
                <a:effectLst/>
                <a:latin typeface="Lucida Grande" panose="020B0600040502020204" pitchFamily="34" charset="0"/>
              </a:rPr>
              <a:t>"18:1-2</a:t>
            </a:r>
            <a:r>
              <a:rPr lang="en-US" dirty="0">
                <a:effectLst/>
                <a:latin typeface="Lucida Grande" panose="020B0600040502020204" pitchFamily="34" charset="0"/>
              </a:rPr>
              <a:t>. The message in chapter 18 is directed against </a:t>
            </a:r>
            <a:r>
              <a:rPr lang="en-US" b="1" dirty="0">
                <a:effectLst/>
                <a:latin typeface="Lucida Grande" panose="020B0600040502020204" pitchFamily="34" charset="0"/>
              </a:rPr>
              <a:t>the land of whirring wings,</a:t>
            </a:r>
            <a:r>
              <a:rPr lang="en-US" dirty="0">
                <a:effectLst/>
                <a:latin typeface="Lucida Grande" panose="020B0600040502020204" pitchFamily="34" charset="0"/>
              </a:rPr>
              <a:t> the nation of </a:t>
            </a:r>
            <a:r>
              <a:rPr lang="en-US" b="1" dirty="0">
                <a:effectLst/>
                <a:latin typeface="Lucida Grande" panose="020B0600040502020204" pitchFamily="34" charset="0"/>
              </a:rPr>
              <a:t>Cush.</a:t>
            </a:r>
            <a:r>
              <a:rPr lang="en-US" dirty="0">
                <a:effectLst/>
                <a:latin typeface="Lucida Grande" panose="020B0600040502020204" pitchFamily="34" charset="0"/>
              </a:rPr>
              <a:t> (On the word </a:t>
            </a:r>
            <a:r>
              <a:rPr lang="en-US" b="1" dirty="0">
                <a:effectLst/>
                <a:latin typeface="Lucida Grande" panose="020B0600040502020204" pitchFamily="34" charset="0"/>
              </a:rPr>
              <a:t>woe;</a:t>
            </a:r>
            <a:r>
              <a:rPr lang="en-US" dirty="0">
                <a:effectLst/>
                <a:latin typeface="Lucida Grande" panose="020B0600040502020204" pitchFamily="34" charset="0"/>
              </a:rPr>
              <a:t> see comments on “Oh” in 17:12 and comments on 3:9.) The whirring wings may refer to locusts. Cush included modern-day southern Egypt, Sudan, and northern Ethiopia. Apparently the </a:t>
            </a:r>
            <a:r>
              <a:rPr lang="en-US" dirty="0" err="1">
                <a:effectLst/>
                <a:latin typeface="Lucida Grande" panose="020B0600040502020204" pitchFamily="34" charset="0"/>
              </a:rPr>
              <a:t>Cushites</a:t>
            </a:r>
            <a:r>
              <a:rPr lang="en-US" dirty="0">
                <a:effectLst/>
                <a:latin typeface="Lucida Grande" panose="020B0600040502020204" pitchFamily="34" charset="0"/>
              </a:rPr>
              <a:t> sent </a:t>
            </a:r>
            <a:r>
              <a:rPr lang="en-US" b="1" dirty="0">
                <a:effectLst/>
                <a:latin typeface="Lucida Grande" panose="020B0600040502020204" pitchFamily="34" charset="0"/>
              </a:rPr>
              <a:t>envoys</a:t>
            </a:r>
            <a:r>
              <a:rPr lang="en-US" dirty="0">
                <a:effectLst/>
                <a:latin typeface="Lucida Grande" panose="020B0600040502020204" pitchFamily="34" charset="0"/>
              </a:rPr>
              <a:t> in swift-moving </a:t>
            </a:r>
            <a:r>
              <a:rPr lang="en-US" b="1" dirty="0">
                <a:effectLst/>
                <a:latin typeface="Lucida Grande" panose="020B0600040502020204" pitchFamily="34" charset="0"/>
              </a:rPr>
              <a:t>papyrus boats</a:t>
            </a:r>
            <a:r>
              <a:rPr lang="en-US" dirty="0">
                <a:effectLst/>
                <a:latin typeface="Lucida Grande" panose="020B0600040502020204" pitchFamily="34" charset="0"/>
              </a:rPr>
              <a:t> (cf. Job 9:26) to suggest that Israel form an alliance with them against the Assyrians. The </a:t>
            </a:r>
            <a:r>
              <a:rPr lang="en-US" dirty="0" err="1">
                <a:effectLst/>
                <a:latin typeface="Lucida Grande" panose="020B0600040502020204" pitchFamily="34" charset="0"/>
              </a:rPr>
              <a:t>Cushites</a:t>
            </a:r>
            <a:r>
              <a:rPr lang="en-US" dirty="0">
                <a:effectLst/>
                <a:latin typeface="Lucida Grande" panose="020B0600040502020204" pitchFamily="34" charset="0"/>
              </a:rPr>
              <a:t>, a people who were </a:t>
            </a:r>
            <a:r>
              <a:rPr lang="en-US" b="1" dirty="0">
                <a:effectLst/>
                <a:latin typeface="Lucida Grande" panose="020B0600040502020204" pitchFamily="34" charset="0"/>
              </a:rPr>
              <a:t>tall,</a:t>
            </a:r>
            <a:r>
              <a:rPr lang="en-US" dirty="0">
                <a:effectLst/>
                <a:latin typeface="Lucida Grande" panose="020B0600040502020204" pitchFamily="34" charset="0"/>
              </a:rPr>
              <a:t> fearsome, and </a:t>
            </a:r>
            <a:r>
              <a:rPr lang="en-US" b="1" dirty="0">
                <a:effectLst/>
                <a:latin typeface="Lucida Grande" panose="020B0600040502020204" pitchFamily="34" charset="0"/>
              </a:rPr>
              <a:t>aggressive,</a:t>
            </a:r>
            <a:r>
              <a:rPr lang="en-US" dirty="0">
                <a:effectLst/>
                <a:latin typeface="Lucida Grande" panose="020B0600040502020204" pitchFamily="34" charset="0"/>
              </a:rPr>
              <a:t> spoke a language that would have sounded </a:t>
            </a:r>
            <a:r>
              <a:rPr lang="en-US" b="1" dirty="0">
                <a:effectLst/>
                <a:latin typeface="Lucida Grande" panose="020B0600040502020204" pitchFamily="34" charset="0"/>
              </a:rPr>
              <a:t>strange</a:t>
            </a:r>
            <a:r>
              <a:rPr lang="en-US" dirty="0">
                <a:effectLst/>
                <a:latin typeface="Lucida Grande" panose="020B0600040502020204" pitchFamily="34" charset="0"/>
              </a:rPr>
              <a:t> to Hebrews because it was non-Semitic. Like Egypt, Cush </a:t>
            </a:r>
            <a:r>
              <a:rPr lang="en-US" b="1" dirty="0">
                <a:effectLst/>
                <a:latin typeface="Lucida Grande" panose="020B0600040502020204" pitchFamily="34" charset="0"/>
              </a:rPr>
              <a:t>is divided by rivers</a:t>
            </a:r>
            <a:r>
              <a:rPr lang="en-US" dirty="0">
                <a:effectLst/>
                <a:latin typeface="Lucida Grande" panose="020B0600040502020204" pitchFamily="34" charset="0"/>
              </a:rPr>
              <a:t> (cf. Isa. 18:7) that is, by branches of the Nile. Nothing is known elsewhere in the Bible or from extrabiblical sources about any contacts of this nation with Israel in a joint venture against Assyria."</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endParaRPr lang="en-US" dirty="0">
              <a:effectLst/>
              <a:latin typeface="Accordance" pitchFamily="2" charset="-79"/>
              <a:cs typeface="Accordance" pitchFamily="2" charset="-79"/>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dirty="0">
                <a:effectLst/>
                <a:latin typeface="Accordance" pitchFamily="2" charset="-79"/>
                <a:cs typeface="Accordance" pitchFamily="2" charset="-79"/>
              </a:rPr>
              <a:t>—John A. Martin, "</a:t>
            </a:r>
            <a:r>
              <a:rPr lang="en-US" i="0" dirty="0">
                <a:effectLst/>
                <a:latin typeface="Accordance" pitchFamily="2" charset="-79"/>
                <a:cs typeface="Accordance" pitchFamily="2" charset="-79"/>
              </a:rPr>
              <a:t>Isaiah," in </a:t>
            </a:r>
            <a:r>
              <a:rPr lang="en-US" i="1" dirty="0">
                <a:effectLst/>
                <a:latin typeface="Accordance" pitchFamily="2" charset="-79"/>
                <a:cs typeface="Accordance" pitchFamily="2" charset="-79"/>
              </a:rPr>
              <a:t>The Bible Knowledge Commentary</a:t>
            </a:r>
            <a:r>
              <a:rPr lang="en-US" i="0" dirty="0">
                <a:effectLst/>
                <a:latin typeface="Accordance" pitchFamily="2" charset="-79"/>
                <a:cs typeface="Accordance" pitchFamily="2" charset="-79"/>
              </a:rPr>
              <a:t> (</a:t>
            </a:r>
            <a:r>
              <a:rPr lang="en-US" dirty="0">
                <a:effectLst/>
                <a:latin typeface="Accordance" pitchFamily="2" charset="-79"/>
                <a:cs typeface="Accordance" pitchFamily="2" charset="-79"/>
              </a:rPr>
              <a:t>eds. John F. Walvoord and Roy B. Zuck; Accordance electronic ed. 2 vols.; Wheaton: Victor Books, 1985), 1:1065.</a:t>
            </a:r>
            <a:endParaRPr lang="en-US" dirty="0"/>
          </a:p>
          <a:p>
            <a:endParaRPr lang="en-US" dirty="0">
              <a:effectLst/>
              <a:latin typeface="Lucida Grande" panose="020B0600040502020204" pitchFamily="34" charset="0"/>
            </a:endParaRPr>
          </a:p>
        </p:txBody>
      </p:sp>
    </p:spTree>
    <p:extLst>
      <p:ext uri="{BB962C8B-B14F-4D97-AF65-F5344CB8AC3E}">
        <p14:creationId xmlns:p14="http://schemas.microsoft.com/office/powerpoint/2010/main" val="18526821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9D660DC5-20BB-D84A-B98C-A91863AF4ECF}" type="slidenum">
              <a:rPr kumimoji="0" lang="zh-CN" altLang="en-US" sz="1200" b="1" u="none" strike="noStrike" kern="1200" cap="none" spc="0" normalizeH="0" baseline="0" noProof="0">
                <a:ln>
                  <a:noFill/>
                </a:ln>
                <a:solidFill>
                  <a:prstClr val="black"/>
                </a:solidFill>
                <a:effectLst/>
                <a:uLnTx/>
                <a:uFillTx/>
                <a:latin typeface="Arial" panose="020B0604020202020204" pitchFamily="34"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en-US" altLang="zh-CN" sz="12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endParaRPr>
          </a:p>
        </p:txBody>
      </p:sp>
      <p:sp>
        <p:nvSpPr>
          <p:cNvPr id="452610" name="Rectangle 2"/>
          <p:cNvSpPr>
            <a:spLocks noGrp="1" noRot="1" noChangeAspect="1" noChangeArrowheads="1"/>
          </p:cNvSpPr>
          <p:nvPr>
            <p:ph type="sldImg"/>
          </p:nvPr>
        </p:nvSpPr>
        <p:spPr>
          <a:xfrm>
            <a:off x="1130300" y="674688"/>
            <a:ext cx="4597400" cy="3448050"/>
          </a:xfrm>
          <a:solidFill>
            <a:srgbClr val="FFFFFF"/>
          </a:solidFill>
          <a:ln/>
        </p:spPr>
      </p:sp>
      <p:sp>
        <p:nvSpPr>
          <p:cNvPr id="452611" name="Rectangle 3"/>
          <p:cNvSpPr>
            <a:spLocks noGrp="1" noChangeArrowheads="1"/>
          </p:cNvSpPr>
          <p:nvPr>
            <p:ph type="body" idx="1"/>
          </p:nvPr>
        </p:nvSpPr>
        <p:spPr>
          <a:xfrm>
            <a:off x="914400" y="4346575"/>
            <a:ext cx="5029200" cy="4122738"/>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don</a:t>
            </a:r>
            <a:r>
              <a:rPr lang="uk-UA"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t know the exact location of Eden as it was destroyed later in the Flood.</a:t>
            </a:r>
          </a:p>
          <a:p>
            <a:r>
              <a:rPr lang="en-US" dirty="0"/>
              <a:t>——————</a:t>
            </a:r>
          </a:p>
          <a:p>
            <a:r>
              <a:rPr lang="en-US" dirty="0"/>
              <a:t>OS-01-Gen1-3-slide158</a:t>
            </a:r>
          </a:p>
          <a:p>
            <a:r>
              <a:rPr lang="en-US" dirty="0"/>
              <a:t>OS-01-Gen4-20-slide 119</a:t>
            </a:r>
          </a:p>
          <a:p>
            <a:r>
              <a:rPr lang="en-US" dirty="0"/>
              <a:t>OS-23_Isaiah13-23-slide 74</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pPr eaLnBrk="1" hangingPunct="1"/>
            <a:endParaRPr lang="zh-CN" altLang="en-US" dirty="0">
              <a:latin typeface="Times New Roman" charset="0"/>
              <a:ea typeface="ＭＳ Ｐゴシック" charset="0"/>
              <a:cs typeface="ＭＳ Ｐゴシック"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8D0EBA43-3F6F-DF4D-9D8B-94AC00C318E2}" type="slidenum">
              <a:rPr kumimoji="0" lang="zh-CN" alt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84</a:t>
            </a:fld>
            <a:endParaRPr kumimoji="0" lang="en-US" altLang="zh-CN"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zh-CN" altLang="en-US"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1726796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God initially made the world as a single land mass that creationists call Rodinia.</a:t>
            </a:r>
          </a:p>
          <a:p>
            <a:r>
              <a:rPr lang="en-US" dirty="0"/>
              <a:t>____________</a:t>
            </a:r>
          </a:p>
          <a:p>
            <a:r>
              <a:rPr lang="en-US" dirty="0"/>
              <a:t>OS-01-Gen1-3—slide 73</a:t>
            </a:r>
          </a:p>
          <a:p>
            <a:r>
              <a:rPr lang="en-US" dirty="0"/>
              <a:t>OS-23-Isaiah13-23—slide 75</a:t>
            </a:r>
          </a:p>
          <a:p>
            <a:endParaRPr lang="en-US" dirty="0"/>
          </a:p>
        </p:txBody>
      </p:sp>
      <p:sp>
        <p:nvSpPr>
          <p:cNvPr id="4" name="Date Placeholder 3"/>
          <p:cNvSpPr>
            <a:spLocks noGrp="1"/>
          </p:cNvSpPr>
          <p:nvPr>
            <p:ph type="dt"/>
          </p:nvPr>
        </p:nvSpPr>
        <p:spPr/>
        <p:txBody>
          <a:bodyPr/>
          <a:lstStyle/>
          <a:p>
            <a:pPr>
              <a:defRPr/>
            </a:pPr>
            <a:r>
              <a:rPr lang="en-GB"/>
              <a:t>10/06/10</a:t>
            </a:r>
          </a:p>
        </p:txBody>
      </p:sp>
      <p:sp>
        <p:nvSpPr>
          <p:cNvPr id="5" name="Slide Number Placeholder 4"/>
          <p:cNvSpPr>
            <a:spLocks noGrp="1"/>
          </p:cNvSpPr>
          <p:nvPr>
            <p:ph type="sldNum"/>
          </p:nvPr>
        </p:nvSpPr>
        <p:spPr/>
        <p:txBody>
          <a:bodyPr/>
          <a:lstStyle/>
          <a:p>
            <a:pPr>
              <a:defRPr/>
            </a:pPr>
            <a:fld id="{E16927D3-97C0-5646-B64C-3E4122A0F397}" type="slidenum">
              <a:rPr lang="en-GB" smtClean="0"/>
              <a:pPr>
                <a:defRPr/>
              </a:pPr>
              <a:t>85</a:t>
            </a:fld>
            <a:endParaRPr lang="en-GB"/>
          </a:p>
        </p:txBody>
      </p:sp>
    </p:spTree>
    <p:extLst>
      <p:ext uri="{BB962C8B-B14F-4D97-AF65-F5344CB8AC3E}">
        <p14:creationId xmlns:p14="http://schemas.microsoft.com/office/powerpoint/2010/main" val="12099191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geologists—both believers and unbelievers—recognize that Rodinia broke apart. Evolutionists believe it took place only a centimeter per year, which is the present rate or continental shift. But there is no reason that it could not have occurred at a much faster rate during Noah's Flood, which required about a 12-miles-per-hour shift from a single land mass into the continents of today.</a:t>
            </a:r>
          </a:p>
          <a:p>
            <a:r>
              <a:rPr lang="en-US" dirty="0"/>
              <a:t>____________</a:t>
            </a:r>
          </a:p>
          <a:p>
            <a:r>
              <a:rPr lang="en-US" dirty="0"/>
              <a:t>OS-01-Gen1-3—slide 77</a:t>
            </a:r>
          </a:p>
          <a:p>
            <a:r>
              <a:rPr lang="en-US" dirty="0"/>
              <a:t>OS-23-Isaiah13-23—slide 76</a:t>
            </a:r>
          </a:p>
          <a:p>
            <a:endParaRPr lang="en-US" dirty="0"/>
          </a:p>
          <a:p>
            <a:endParaRPr lang="en-US" dirty="0"/>
          </a:p>
        </p:txBody>
      </p:sp>
      <p:sp>
        <p:nvSpPr>
          <p:cNvPr id="4" name="Date Placeholder 3"/>
          <p:cNvSpPr>
            <a:spLocks noGrp="1"/>
          </p:cNvSpPr>
          <p:nvPr>
            <p:ph type="dt"/>
          </p:nvPr>
        </p:nvSpPr>
        <p:spPr/>
        <p:txBody>
          <a:bodyPr/>
          <a:lstStyle/>
          <a:p>
            <a:pPr>
              <a:defRPr/>
            </a:pPr>
            <a:r>
              <a:rPr lang="en-GB"/>
              <a:t>10/06/10</a:t>
            </a:r>
          </a:p>
        </p:txBody>
      </p:sp>
      <p:sp>
        <p:nvSpPr>
          <p:cNvPr id="5" name="Slide Number Placeholder 4"/>
          <p:cNvSpPr>
            <a:spLocks noGrp="1"/>
          </p:cNvSpPr>
          <p:nvPr>
            <p:ph type="sldNum"/>
          </p:nvPr>
        </p:nvSpPr>
        <p:spPr/>
        <p:txBody>
          <a:bodyPr/>
          <a:lstStyle/>
          <a:p>
            <a:pPr>
              <a:defRPr/>
            </a:pPr>
            <a:fld id="{E16927D3-97C0-5646-B64C-3E4122A0F397}" type="slidenum">
              <a:rPr lang="en-GB" smtClean="0"/>
              <a:pPr>
                <a:defRPr/>
              </a:pPr>
              <a:t>86</a:t>
            </a:fld>
            <a:endParaRPr lang="en-GB"/>
          </a:p>
        </p:txBody>
      </p:sp>
    </p:spTree>
    <p:extLst>
      <p:ext uri="{BB962C8B-B14F-4D97-AF65-F5344CB8AC3E}">
        <p14:creationId xmlns:p14="http://schemas.microsoft.com/office/powerpoint/2010/main" val="132177794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JO" dirty="0"/>
              <a:t>غالباً ما نفكر في كوش القديمة على أنها تغطي إثيوبيا الحديثة، لكن هذه الخريطة تقول خلاف ذلك لأنها لا تشمل </a:t>
            </a:r>
            <a:r>
              <a:rPr lang="ar-JO"/>
              <a:t>حتى جزءا </a:t>
            </a:r>
            <a:r>
              <a:rPr lang="ar-JO" dirty="0"/>
              <a:t>من إثيوبيا</a:t>
            </a:r>
            <a:r>
              <a:rPr lang="en-US" dirty="0"/>
              <a:t>.</a:t>
            </a:r>
          </a:p>
          <a:p>
            <a:r>
              <a:rPr lang="en-US" dirty="0"/>
              <a:t>——————</a:t>
            </a:r>
          </a:p>
          <a:p>
            <a:r>
              <a:rPr lang="en-US" dirty="0"/>
              <a:t>BG-</a:t>
            </a:r>
            <a:r>
              <a:rPr lang="en-US" sz="1200" kern="1200" dirty="0">
                <a:solidFill>
                  <a:schemeClr val="tx1"/>
                </a:solidFill>
                <a:effectLst/>
                <a:latin typeface="+mn-lt"/>
                <a:ea typeface="+mn-ea"/>
                <a:cs typeface="+mn-cs"/>
              </a:rPr>
              <a:t>02-Eden&amp;ANE-6</a:t>
            </a:r>
          </a:p>
          <a:p>
            <a:r>
              <a:rPr lang="en-US" dirty="0"/>
              <a:t>OS-01-Gen1-3-slide160</a:t>
            </a:r>
          </a:p>
          <a:p>
            <a:r>
              <a:rPr lang="en-US" dirty="0"/>
              <a:t>OS-01-Gen4-20-slide 121</a:t>
            </a:r>
          </a:p>
          <a:p>
            <a:r>
              <a:rPr lang="en-US" dirty="0"/>
              <a:t>OS-23_Isaiah13-23-slide 76</a:t>
            </a:r>
          </a:p>
        </p:txBody>
      </p:sp>
      <p:sp>
        <p:nvSpPr>
          <p:cNvPr id="4" name="Date Placeholder 3"/>
          <p:cNvSpPr>
            <a:spLocks noGrp="1"/>
          </p:cNvSpPr>
          <p:nvPr>
            <p:ph type="dt"/>
          </p:nvPr>
        </p:nvSpPr>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128"/>
                <a:cs typeface="Arial Unicode MS" charset="0"/>
              </a:rPr>
              <a:t>10/06/10</a:t>
            </a:r>
          </a:p>
        </p:txBody>
      </p:sp>
      <p:sp>
        <p:nvSpPr>
          <p:cNvPr id="5" name="Slide Number Placeholder 4"/>
          <p:cNvSpPr>
            <a:spLocks noGrp="1"/>
          </p:cNvSpPr>
          <p:nvPr>
            <p:ph type="sldNum"/>
          </p:nvPr>
        </p:nvSpPr>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E16927D3-97C0-5646-B64C-3E4122A0F397}" type="slidenum">
              <a:rPr kumimoji="0" lang="en-GB" sz="1200" b="0" i="0" u="none" strike="noStrike" kern="1200" cap="none" spc="0" normalizeH="0" baseline="0" noProof="0" smtClean="0">
                <a:ln>
                  <a:noFill/>
                </a:ln>
                <a:solidFill>
                  <a:srgbClr val="000000"/>
                </a:solidFill>
                <a:effectLst/>
                <a:uLnTx/>
                <a:uFillTx/>
                <a:latin typeface="Calibri" charset="0"/>
                <a:ea typeface="ＭＳ Ｐゴシック" charset="0"/>
                <a:cs typeface="+mn-cs"/>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87</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cs typeface="+mn-cs"/>
            </a:endParaRPr>
          </a:p>
        </p:txBody>
      </p:sp>
    </p:spTree>
    <p:extLst>
      <p:ext uri="{BB962C8B-B14F-4D97-AF65-F5344CB8AC3E}">
        <p14:creationId xmlns:p14="http://schemas.microsoft.com/office/powerpoint/2010/main" val="14040228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dirty="0"/>
              <a:t>"</a:t>
            </a:r>
            <a:r>
              <a:rPr lang="en-US" b="1" dirty="0">
                <a:effectLst/>
                <a:latin typeface="Lucida Grande" panose="020B0600040502020204" pitchFamily="34" charset="0"/>
              </a:rPr>
              <a:t>18:3</a:t>
            </a:r>
            <a:r>
              <a:rPr lang="en-US" dirty="0">
                <a:effectLst/>
                <a:latin typeface="Lucida Grande" panose="020B0600040502020204" pitchFamily="34" charset="0"/>
              </a:rPr>
              <a:t>. The prophet exhorted the </a:t>
            </a:r>
            <a:r>
              <a:rPr lang="en-US" dirty="0" err="1">
                <a:effectLst/>
                <a:latin typeface="Lucida Grande" panose="020B0600040502020204" pitchFamily="34" charset="0"/>
              </a:rPr>
              <a:t>Cushites</a:t>
            </a:r>
            <a:r>
              <a:rPr lang="en-US" dirty="0">
                <a:effectLst/>
                <a:latin typeface="Lucida Grande" panose="020B0600040502020204" pitchFamily="34" charset="0"/>
              </a:rPr>
              <a:t> to go back home and not try to form an alliance because the Lord would defeat the enemy at the proper time. The </a:t>
            </a:r>
            <a:r>
              <a:rPr lang="en-US" dirty="0" err="1">
                <a:effectLst/>
                <a:latin typeface="Lucida Grande" panose="020B0600040502020204" pitchFamily="34" charset="0"/>
              </a:rPr>
              <a:t>Cushites</a:t>
            </a:r>
            <a:r>
              <a:rPr lang="en-US" dirty="0">
                <a:effectLst/>
                <a:latin typeface="Lucida Grande" panose="020B0600040502020204" pitchFamily="34" charset="0"/>
              </a:rPr>
              <a:t> represented </a:t>
            </a:r>
            <a:r>
              <a:rPr lang="en-US" b="1" dirty="0">
                <a:effectLst/>
                <a:latin typeface="Lucida Grande" panose="020B0600040502020204" pitchFamily="34" charset="0"/>
              </a:rPr>
              <a:t>all</a:t>
            </a:r>
            <a:r>
              <a:rPr lang="en-US" dirty="0">
                <a:effectLst/>
                <a:latin typeface="Lucida Grande" panose="020B0600040502020204" pitchFamily="34" charset="0"/>
              </a:rPr>
              <a:t> the </a:t>
            </a:r>
            <a:r>
              <a:rPr lang="en-US" b="1" dirty="0">
                <a:effectLst/>
                <a:latin typeface="Lucida Grande" panose="020B0600040502020204" pitchFamily="34" charset="0"/>
              </a:rPr>
              <a:t>people of the world</a:t>
            </a:r>
            <a:r>
              <a:rPr lang="en-US" dirty="0">
                <a:effectLst/>
                <a:latin typeface="Lucida Grande" panose="020B0600040502020204" pitchFamily="34" charset="0"/>
              </a:rPr>
              <a:t> who desired to see the Assyrians fall. But the Lord promised through Isaiah that </a:t>
            </a:r>
            <a:r>
              <a:rPr lang="en-US" b="1" dirty="0">
                <a:effectLst/>
                <a:latin typeface="Lucida Grande" panose="020B0600040502020204" pitchFamily="34" charset="0"/>
              </a:rPr>
              <a:t>when</a:t>
            </a:r>
            <a:r>
              <a:rPr lang="en-US" dirty="0">
                <a:effectLst/>
                <a:latin typeface="Lucida Grande" panose="020B0600040502020204" pitchFamily="34" charset="0"/>
              </a:rPr>
              <a:t> the time would come to fight the Assyrians they would know it and would see the enemy fall."</a:t>
            </a:r>
          </a:p>
          <a:p>
            <a:endParaRPr lang="en-US" dirty="0">
              <a:effectLst/>
              <a:latin typeface="Accordance" pitchFamily="2" charset="-79"/>
              <a:cs typeface="Accordance" pitchFamily="2" charset="-79"/>
            </a:endParaRPr>
          </a:p>
          <a:p>
            <a:r>
              <a:rPr lang="en-US" dirty="0">
                <a:effectLst/>
                <a:latin typeface="Accordance" pitchFamily="2" charset="-79"/>
                <a:cs typeface="Accordance" pitchFamily="2" charset="-79"/>
              </a:rPr>
              <a:t>—John A. Martin, "</a:t>
            </a:r>
            <a:r>
              <a:rPr lang="en-US" i="0" dirty="0">
                <a:effectLst/>
                <a:latin typeface="Accordance" pitchFamily="2" charset="-79"/>
                <a:cs typeface="Accordance" pitchFamily="2" charset="-79"/>
              </a:rPr>
              <a:t>Isaiah," in </a:t>
            </a:r>
            <a:r>
              <a:rPr lang="en-US" i="1" dirty="0">
                <a:effectLst/>
                <a:latin typeface="Accordance" pitchFamily="2" charset="-79"/>
                <a:cs typeface="Accordance" pitchFamily="2" charset="-79"/>
              </a:rPr>
              <a:t>The Bible Knowledge Commentary</a:t>
            </a:r>
            <a:r>
              <a:rPr lang="en-US" i="0" dirty="0">
                <a:effectLst/>
                <a:latin typeface="Accordance" pitchFamily="2" charset="-79"/>
                <a:cs typeface="Accordance" pitchFamily="2" charset="-79"/>
              </a:rPr>
              <a:t> (</a:t>
            </a:r>
            <a:r>
              <a:rPr lang="en-US" dirty="0">
                <a:effectLst/>
                <a:latin typeface="Accordance" pitchFamily="2" charset="-79"/>
                <a:cs typeface="Accordance" pitchFamily="2" charset="-79"/>
              </a:rPr>
              <a:t>eds. John F. Walvoord and Roy B. Zuck; Accordance electronic ed. 2 vols.; Wheaton: Victor Books, 1985), 1:1065.</a:t>
            </a:r>
            <a:endParaRPr lang="en-US" dirty="0"/>
          </a:p>
          <a:p>
            <a:endParaRPr lang="en-US" dirty="0"/>
          </a:p>
        </p:txBody>
      </p:sp>
    </p:spTree>
    <p:extLst>
      <p:ext uri="{BB962C8B-B14F-4D97-AF65-F5344CB8AC3E}">
        <p14:creationId xmlns:p14="http://schemas.microsoft.com/office/powerpoint/2010/main" val="31645842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dirty="0"/>
              <a:t>"</a:t>
            </a:r>
            <a:r>
              <a:rPr lang="en-US" b="1" dirty="0">
                <a:effectLst/>
                <a:latin typeface="Lucida Grande" panose="020B0600040502020204" pitchFamily="34" charset="0"/>
              </a:rPr>
              <a:t>18:4-6</a:t>
            </a:r>
            <a:r>
              <a:rPr lang="en-US" dirty="0">
                <a:effectLst/>
                <a:latin typeface="Lucida Grande" panose="020B0600040502020204" pitchFamily="34" charset="0"/>
              </a:rPr>
              <a:t>. God’s plans would linger much </a:t>
            </a:r>
            <a:r>
              <a:rPr lang="en-US" b="1" dirty="0">
                <a:effectLst/>
                <a:latin typeface="Lucida Grande" panose="020B0600040502020204" pitchFamily="34" charset="0"/>
              </a:rPr>
              <a:t>like</a:t>
            </a:r>
            <a:r>
              <a:rPr lang="en-US" dirty="0">
                <a:effectLst/>
                <a:latin typeface="Lucida Grande" panose="020B0600040502020204" pitchFamily="34" charset="0"/>
              </a:rPr>
              <a:t> the summer </a:t>
            </a:r>
            <a:r>
              <a:rPr lang="en-US" b="1" dirty="0">
                <a:effectLst/>
                <a:latin typeface="Lucida Grande" panose="020B0600040502020204" pitchFamily="34" charset="0"/>
              </a:rPr>
              <a:t>heat</a:t>
            </a:r>
            <a:r>
              <a:rPr lang="en-US" dirty="0">
                <a:effectLst/>
                <a:latin typeface="Lucida Grande" panose="020B0600040502020204" pitchFamily="34" charset="0"/>
              </a:rPr>
              <a:t> and harvest </a:t>
            </a:r>
            <a:r>
              <a:rPr lang="en-US" b="1" dirty="0">
                <a:effectLst/>
                <a:latin typeface="Lucida Grande" panose="020B0600040502020204" pitchFamily="34" charset="0"/>
              </a:rPr>
              <a:t>dew. The LORD</a:t>
            </a:r>
            <a:r>
              <a:rPr lang="en-US" dirty="0">
                <a:effectLst/>
                <a:latin typeface="Lucida Grande" panose="020B0600040502020204" pitchFamily="34" charset="0"/>
              </a:rPr>
              <a:t> told Isaiah that He would wait till the proper time to cut off the enemy. Isaiah had already been given the reason for this (10:12, 25, 32). But the Assyrian army first had to complete the task God gave them, to punish the people of Israel by taking them captive. However, once God’s purposes had been accomplished, He would intervene and </a:t>
            </a:r>
            <a:r>
              <a:rPr lang="en-US" b="1" dirty="0">
                <a:effectLst/>
                <a:latin typeface="Lucida Grande" panose="020B0600040502020204" pitchFamily="34" charset="0"/>
              </a:rPr>
              <a:t>cut</a:t>
            </a:r>
            <a:r>
              <a:rPr lang="en-US" dirty="0">
                <a:effectLst/>
                <a:latin typeface="Lucida Grande" panose="020B0600040502020204" pitchFamily="34" charset="0"/>
              </a:rPr>
              <a:t> them [the Assyrians] </a:t>
            </a:r>
            <a:r>
              <a:rPr lang="en-US" b="1" dirty="0">
                <a:effectLst/>
                <a:latin typeface="Lucida Grande" panose="020B0600040502020204" pitchFamily="34" charset="0"/>
              </a:rPr>
              <a:t>off</a:t>
            </a:r>
            <a:r>
              <a:rPr lang="en-US" dirty="0">
                <a:effectLst/>
                <a:latin typeface="Lucida Grande" panose="020B0600040502020204" pitchFamily="34" charset="0"/>
              </a:rPr>
              <a:t> (18:5) just when they, like grapes, were beginning to ripen, to extend their empire. They would be killed and would </a:t>
            </a:r>
            <a:r>
              <a:rPr lang="en-US" b="1" dirty="0">
                <a:effectLst/>
                <a:latin typeface="Lucida Grande" panose="020B0600040502020204" pitchFamily="34" charset="0"/>
              </a:rPr>
              <a:t>be left</a:t>
            </a:r>
            <a:r>
              <a:rPr lang="en-US" dirty="0">
                <a:effectLst/>
                <a:latin typeface="Lucida Grande" panose="020B0600040502020204" pitchFamily="34" charset="0"/>
              </a:rPr>
              <a:t> on the mountains as food for wild </a:t>
            </a:r>
            <a:r>
              <a:rPr lang="en-US" b="1" dirty="0">
                <a:effectLst/>
                <a:latin typeface="Lucida Grande" panose="020B0600040502020204" pitchFamily="34" charset="0"/>
              </a:rPr>
              <a:t>birds</a:t>
            </a:r>
            <a:r>
              <a:rPr lang="en-US" dirty="0">
                <a:effectLst/>
                <a:latin typeface="Lucida Grande" panose="020B0600040502020204" pitchFamily="34" charset="0"/>
              </a:rPr>
              <a:t> in the </a:t>
            </a:r>
            <a:r>
              <a:rPr lang="en-US" b="1" dirty="0">
                <a:effectLst/>
                <a:latin typeface="Lucida Grande" panose="020B0600040502020204" pitchFamily="34" charset="0"/>
              </a:rPr>
              <a:t>summer</a:t>
            </a:r>
            <a:r>
              <a:rPr lang="en-US" dirty="0">
                <a:effectLst/>
                <a:latin typeface="Lucida Grande" panose="020B0600040502020204" pitchFamily="34" charset="0"/>
              </a:rPr>
              <a:t> and </a:t>
            </a:r>
            <a:r>
              <a:rPr lang="en-US" b="1" dirty="0">
                <a:effectLst/>
                <a:latin typeface="Lucida Grande" panose="020B0600040502020204" pitchFamily="34" charset="0"/>
              </a:rPr>
              <a:t>wild animals</a:t>
            </a:r>
            <a:r>
              <a:rPr lang="en-US" dirty="0">
                <a:effectLst/>
                <a:latin typeface="Lucida Grande" panose="020B0600040502020204" pitchFamily="34" charset="0"/>
              </a:rPr>
              <a:t> in the </a:t>
            </a:r>
            <a:r>
              <a:rPr lang="en-US" b="1" dirty="0">
                <a:effectLst/>
                <a:latin typeface="Lucida Grande" panose="020B0600040502020204" pitchFamily="34" charset="0"/>
              </a:rPr>
              <a:t>winter."</a:t>
            </a:r>
            <a:endParaRPr lang="en-US" dirty="0">
              <a:effectLst/>
              <a:latin typeface="Lucida Grande" panose="020B0600040502020204" pitchFamily="34" charset="0"/>
            </a:endParaRPr>
          </a:p>
          <a:p>
            <a:endParaRPr lang="en-US" dirty="0"/>
          </a:p>
          <a:p>
            <a:r>
              <a:rPr lang="en-US" dirty="0">
                <a:effectLst/>
                <a:latin typeface="Accordance" pitchFamily="2" charset="-79"/>
                <a:cs typeface="Accordance" pitchFamily="2" charset="-79"/>
              </a:rPr>
              <a:t>—John A. Martin, "</a:t>
            </a:r>
            <a:r>
              <a:rPr lang="en-US" i="0" dirty="0">
                <a:effectLst/>
                <a:latin typeface="Accordance" pitchFamily="2" charset="-79"/>
                <a:cs typeface="Accordance" pitchFamily="2" charset="-79"/>
              </a:rPr>
              <a:t>Isaiah," in </a:t>
            </a:r>
            <a:r>
              <a:rPr lang="en-US" i="1" dirty="0">
                <a:effectLst/>
                <a:latin typeface="Accordance" pitchFamily="2" charset="-79"/>
                <a:cs typeface="Accordance" pitchFamily="2" charset="-79"/>
              </a:rPr>
              <a:t>The Bible Knowledge Commentary</a:t>
            </a:r>
            <a:r>
              <a:rPr lang="en-US" i="0" dirty="0">
                <a:effectLst/>
                <a:latin typeface="Accordance" pitchFamily="2" charset="-79"/>
                <a:cs typeface="Accordance" pitchFamily="2" charset="-79"/>
              </a:rPr>
              <a:t> (</a:t>
            </a:r>
            <a:r>
              <a:rPr lang="en-US" dirty="0">
                <a:effectLst/>
                <a:latin typeface="Accordance" pitchFamily="2" charset="-79"/>
                <a:cs typeface="Accordance" pitchFamily="2" charset="-79"/>
              </a:rPr>
              <a:t>eds. John F. Walvoord and Roy B. Zuck; Accordance electronic ed. 2 vols.; Wheaton: Victor Books, 1985), 1:1065.</a:t>
            </a:r>
            <a:endParaRPr lang="en-US" dirty="0"/>
          </a:p>
          <a:p>
            <a:endParaRPr lang="en-US" dirty="0"/>
          </a:p>
        </p:txBody>
      </p:sp>
    </p:spTree>
    <p:extLst>
      <p:ext uri="{BB962C8B-B14F-4D97-AF65-F5344CB8AC3E}">
        <p14:creationId xmlns:p14="http://schemas.microsoft.com/office/powerpoint/2010/main" val="39602273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a:t>
            </a:r>
            <a:r>
              <a:rPr lang="en-US" b="1" dirty="0">
                <a:effectLst/>
                <a:latin typeface="Lucida Grande" panose="020B0600040502020204" pitchFamily="34" charset="0"/>
              </a:rPr>
              <a:t>ETHIOPIA (18:1–7)</a:t>
            </a:r>
            <a:endParaRPr lang="en-US" dirty="0">
              <a:effectLst/>
              <a:latin typeface="Lucida Grande" panose="020B0600040502020204" pitchFamily="34" charset="0"/>
            </a:endParaRPr>
          </a:p>
          <a:p>
            <a:r>
              <a:rPr lang="en-US" dirty="0">
                <a:effectLst/>
                <a:latin typeface="Lucida Grande" panose="020B0600040502020204" pitchFamily="34" charset="0"/>
              </a:rPr>
              <a:t>The original text has “Cush,” a land that covers the area now occupied by Ethiopia, the Sudan, and Somalia. Isaiah called it “a land of whirring wings” (v. 1 NIV), not only because of the insects that infested the land, but also because of the frantic diplomatic activity going on as the nation sought alliances to protect themselves from Assyria. He pictures the ambassadors in their light, swift boats, going to the African nations for help. But God tells them to go back home (v. 2) because He would deal with Assyria Himself, apart from the help of any army.</a:t>
            </a:r>
          </a:p>
          <a:p>
            <a:r>
              <a:rPr lang="en-US" dirty="0">
                <a:effectLst/>
                <a:latin typeface="Lucida Grande" panose="020B0600040502020204" pitchFamily="34" charset="0"/>
              </a:rPr>
              <a:t>In contrast to the frantic human activity on earth is the calm patience of God in heaven (v. 4) as He awaits the right time to reap the harvest of judgment. Assyria is pictured as a ripening vine that will never survive, for God will cut it down (v. 5). In verse 6, Isaiah describes the feast that God spreads for the birds and beasts, the corpses of 185,000 Assyrian soldiers (37:36). (See Revelation 14:14–20; 19:17–21, where these same two images are used for end-time judgments.)"</a:t>
            </a:r>
            <a:br>
              <a:rPr lang="en-US" dirty="0">
                <a:effectLst/>
                <a:latin typeface="Lucida Grande" panose="020B0600040502020204" pitchFamily="34" charset="0"/>
              </a:rPr>
            </a:br>
            <a:endParaRPr lang="en-US" dirty="0">
              <a:effectLst/>
              <a:latin typeface="Lucida Grande" panose="020B0600040502020204" pitchFamily="34" charset="0"/>
            </a:endParaRPr>
          </a:p>
          <a:p>
            <a:r>
              <a:rPr lang="en-US" dirty="0">
                <a:solidFill>
                  <a:srgbClr val="006699"/>
                </a:solidFill>
                <a:effectLst/>
                <a:latin typeface="Lucida Grande" panose="020B0600040502020204" pitchFamily="34" charset="0"/>
              </a:rPr>
              <a:t>[Warren Wiersbe, Isaiah, p. 63]</a:t>
            </a:r>
          </a:p>
          <a:p>
            <a:endParaRPr lang="en-US" dirty="0"/>
          </a:p>
        </p:txBody>
      </p:sp>
    </p:spTree>
    <p:extLst>
      <p:ext uri="{BB962C8B-B14F-4D97-AF65-F5344CB8AC3E}">
        <p14:creationId xmlns:p14="http://schemas.microsoft.com/office/powerpoint/2010/main" val="12759019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dirty="0"/>
              <a:t>"</a:t>
            </a:r>
            <a:r>
              <a:rPr lang="en-US" b="1" dirty="0">
                <a:effectLst/>
                <a:latin typeface="Lucida Grande" panose="020B0600040502020204" pitchFamily="34" charset="0"/>
              </a:rPr>
              <a:t>18:7</a:t>
            </a:r>
            <a:r>
              <a:rPr lang="en-US" dirty="0">
                <a:effectLst/>
                <a:latin typeface="Lucida Grande" panose="020B0600040502020204" pitchFamily="34" charset="0"/>
              </a:rPr>
              <a:t>. After the Assyrian defeat, </a:t>
            </a:r>
            <a:r>
              <a:rPr lang="en-US" b="1" dirty="0">
                <a:effectLst/>
                <a:latin typeface="Lucida Grande" panose="020B0600040502020204" pitchFamily="34" charset="0"/>
              </a:rPr>
              <a:t>the LORD</a:t>
            </a:r>
            <a:r>
              <a:rPr lang="en-US" dirty="0">
                <a:effectLst/>
                <a:latin typeface="Lucida Grande" panose="020B0600040502020204" pitchFamily="34" charset="0"/>
              </a:rPr>
              <a:t> would cause the people of Cush (cf. vv. 1-2) to take </a:t>
            </a:r>
            <a:r>
              <a:rPr lang="en-US" b="1" dirty="0">
                <a:effectLst/>
                <a:latin typeface="Lucida Grande" panose="020B0600040502020204" pitchFamily="34" charset="0"/>
              </a:rPr>
              <a:t>gifts</a:t>
            </a:r>
            <a:r>
              <a:rPr lang="en-US" dirty="0">
                <a:effectLst/>
                <a:latin typeface="Lucida Grande" panose="020B0600040502020204" pitchFamily="34" charset="0"/>
              </a:rPr>
              <a:t> to the Lord at </a:t>
            </a:r>
            <a:r>
              <a:rPr lang="en-US" b="1" dirty="0">
                <a:effectLst/>
                <a:latin typeface="Lucida Grande" panose="020B0600040502020204" pitchFamily="34" charset="0"/>
              </a:rPr>
              <a:t>Mount Zion,</a:t>
            </a:r>
            <a:r>
              <a:rPr lang="en-US" dirty="0">
                <a:effectLst/>
                <a:latin typeface="Lucida Grande" panose="020B0600040502020204" pitchFamily="34" charset="0"/>
              </a:rPr>
              <a:t> where His </a:t>
            </a:r>
            <a:r>
              <a:rPr lang="en-US" b="1" dirty="0">
                <a:effectLst/>
                <a:latin typeface="Lucida Grande" panose="020B0600040502020204" pitchFamily="34" charset="0"/>
              </a:rPr>
              <a:t>name</a:t>
            </a:r>
            <a:r>
              <a:rPr lang="en-US" dirty="0">
                <a:effectLst/>
                <a:latin typeface="Lucida Grande" panose="020B0600040502020204" pitchFamily="34" charset="0"/>
              </a:rPr>
              <a:t> dwelt (see comments on Deut. 12:5). Whether this occurred after the fall of Assyria is not known. Possibly Isaiah was speaking of the millennial kingdom when peoples from around the world will worship </a:t>
            </a:r>
            <a:r>
              <a:rPr lang="en-US" b="1" dirty="0">
                <a:effectLst/>
                <a:latin typeface="Lucida Grande" panose="020B0600040502020204" pitchFamily="34" charset="0"/>
              </a:rPr>
              <a:t>the LORD</a:t>
            </a:r>
            <a:r>
              <a:rPr lang="en-US" dirty="0">
                <a:effectLst/>
                <a:latin typeface="Lucida Grande" panose="020B0600040502020204" pitchFamily="34" charset="0"/>
              </a:rPr>
              <a:t> (cf. Zech. 14:16) because of His gracious acts."</a:t>
            </a:r>
            <a:endParaRPr lang="en-US" dirty="0"/>
          </a:p>
          <a:p>
            <a:endParaRPr lang="en-US" dirty="0"/>
          </a:p>
          <a:p>
            <a:r>
              <a:rPr lang="en-US" dirty="0">
                <a:effectLst/>
                <a:latin typeface="Accordance" pitchFamily="2" charset="-79"/>
                <a:cs typeface="Accordance" pitchFamily="2" charset="-79"/>
              </a:rPr>
              <a:t>—John A. Martin, "</a:t>
            </a:r>
            <a:r>
              <a:rPr lang="en-US" i="0" dirty="0">
                <a:effectLst/>
                <a:latin typeface="Accordance" pitchFamily="2" charset="-79"/>
                <a:cs typeface="Accordance" pitchFamily="2" charset="-79"/>
              </a:rPr>
              <a:t>Isaiah," in </a:t>
            </a:r>
            <a:r>
              <a:rPr lang="en-US" i="1" dirty="0">
                <a:effectLst/>
                <a:latin typeface="Accordance" pitchFamily="2" charset="-79"/>
                <a:cs typeface="Accordance" pitchFamily="2" charset="-79"/>
              </a:rPr>
              <a:t>The Bible Knowledge Commentary</a:t>
            </a:r>
            <a:r>
              <a:rPr lang="en-US" i="0" dirty="0">
                <a:effectLst/>
                <a:latin typeface="Accordance" pitchFamily="2" charset="-79"/>
                <a:cs typeface="Accordance" pitchFamily="2" charset="-79"/>
              </a:rPr>
              <a:t> (</a:t>
            </a:r>
            <a:r>
              <a:rPr lang="en-US" dirty="0">
                <a:effectLst/>
                <a:latin typeface="Accordance" pitchFamily="2" charset="-79"/>
                <a:cs typeface="Accordance" pitchFamily="2" charset="-79"/>
              </a:rPr>
              <a:t>eds. John F. Walvoord and Roy B. Zuck; Accordance electronic ed. 2 vols.; Wheaton: Victor Books, 1985), 1:1065.</a:t>
            </a:r>
            <a:endParaRPr lang="en-US" dirty="0"/>
          </a:p>
        </p:txBody>
      </p:sp>
    </p:spTree>
    <p:extLst>
      <p:ext uri="{BB962C8B-B14F-4D97-AF65-F5344CB8AC3E}">
        <p14:creationId xmlns:p14="http://schemas.microsoft.com/office/powerpoint/2010/main" val="2421157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0178" name="Rectangle 14"/>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B92B4E08-E9A0-0A47-B05B-3F3541CB8A93}"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7</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690179" name="Text Box 1"/>
          <p:cNvSpPr txBox="1">
            <a:spLocks noChangeArrowheads="1"/>
          </p:cNvSpPr>
          <p:nvPr/>
        </p:nvSpPr>
        <p:spPr bwMode="auto">
          <a:xfrm>
            <a:off x="3881438" y="8685213"/>
            <a:ext cx="2968625" cy="44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2pPr>
            <a:lvl3pPr marL="11430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3pPr>
            <a:lvl4pPr marL="16002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4pPr>
            <a:lvl5pPr marL="20574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95000"/>
              </a:lnSpc>
              <a:spcBef>
                <a:spcPct val="0"/>
              </a:spcBef>
              <a:spcAft>
                <a:spcPct val="0"/>
              </a:spcAft>
              <a:buClr>
                <a:srgbClr val="FFFFFF"/>
              </a:buClr>
              <a:buSzPct val="100000"/>
              <a:buFont typeface="Arial" charset="0"/>
              <a:buNone/>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a:pPr>
            <a:fld id="{B36392D7-704C-1646-B797-6BBAFD028D35}" type="slidenum">
              <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49263" rtl="0" eaLnBrk="1" fontAlgn="base" latinLnBrk="0" hangingPunct="1">
                <a:lnSpc>
                  <a:spcPct val="95000"/>
                </a:lnSpc>
                <a:spcBef>
                  <a:spcPct val="0"/>
                </a:spcBef>
                <a:spcAft>
                  <a:spcPct val="0"/>
                </a:spcAft>
                <a:buClr>
                  <a:srgbClr val="FFFFFF"/>
                </a:buClr>
                <a:buSzPct val="100000"/>
                <a:buFont typeface="Arial" charset="0"/>
                <a:buNone/>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a:pPr>
              <a:t>7</a:t>
            </a:fld>
            <a:endPar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690180" name="Text Box 2"/>
          <p:cNvSpPr txBox="1">
            <a:spLocks noChangeArrowheads="1"/>
          </p:cNvSpPr>
          <p:nvPr/>
        </p:nvSpPr>
        <p:spPr bwMode="auto">
          <a:xfrm>
            <a:off x="1004888" y="685800"/>
            <a:ext cx="4849812" cy="3429000"/>
          </a:xfrm>
          <a:prstGeom prst="rect">
            <a:avLst/>
          </a:prstGeom>
          <a:solidFill>
            <a:srgbClr val="FFFFFF"/>
          </a:solidFill>
          <a:ln w="9525">
            <a:solidFill>
              <a:srgbClr val="000000"/>
            </a:solidFill>
            <a:miter lim="800000"/>
            <a:headEnd/>
            <a:tailEnd/>
          </a:ln>
        </p:spPr>
        <p:txBody>
          <a:bodyPr wrap="none" lIns="80165" tIns="40083" rIns="80165" bIns="40083"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endParaRPr>
          </a:p>
        </p:txBody>
      </p:sp>
      <p:sp>
        <p:nvSpPr>
          <p:cNvPr id="690181" name="Rectangle 3"/>
          <p:cNvSpPr>
            <a:spLocks noGrp="1" noChangeArrowheads="1"/>
          </p:cNvSpPr>
          <p:nvPr>
            <p:ph type="body"/>
          </p:nvPr>
        </p:nvSpPr>
        <p:spPr>
          <a:xfrm>
            <a:off x="685800" y="4343400"/>
            <a:ext cx="5475288" cy="4103688"/>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0862972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fld id="{8D0EBA43-3F6F-DF4D-9D8B-94AC00C318E2}" type="slidenum">
              <a:rPr lang="zh-CN" altLang="en-US" sz="1200">
                <a:solidFill>
                  <a:srgbClr val="000000"/>
                </a:solidFill>
                <a:latin typeface="Times New Roman" charset="0"/>
              </a:rPr>
              <a:pPr/>
              <a:t>93</a:t>
            </a:fld>
            <a:endParaRPr lang="en-US" altLang="zh-CN" sz="1200">
              <a:solidFill>
                <a:srgbClr val="000000"/>
              </a:solidFill>
              <a:latin typeface="Times New Roman"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a:defRPr/>
            </a:pPr>
            <a:r>
              <a:rPr lang="en-US" b="1"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 All these nations would fall to Assyria since God had appointed it. The Assyrians later destroyed the northern nation of Israel during Isaiah’s lifetime—as well as 46 cities of Judah. </a:t>
            </a:r>
          </a:p>
          <a:p>
            <a:r>
              <a:rPr lang="en-US" b="1" dirty="0">
                <a:latin typeface="Arial" panose="020B0604020202020204" pitchFamily="34" charset="0"/>
                <a:ea typeface="ＭＳ Ｐゴシック" charset="0"/>
                <a:cs typeface="Arial" panose="020B0604020202020204" pitchFamily="34" charset="0"/>
              </a:rPr>
              <a:t>In such a time of calamity, whom would Judah trust? </a:t>
            </a:r>
          </a:p>
          <a:p>
            <a:endParaRPr lang="en-US" b="1" dirty="0">
              <a:latin typeface="Arial" panose="020B0604020202020204" pitchFamily="34" charset="0"/>
              <a:ea typeface="ＭＳ Ｐゴシック" charset="0"/>
              <a:cs typeface="Arial" panose="020B0604020202020204" pitchFamily="34" charset="0"/>
            </a:endParaRPr>
          </a:p>
          <a:p>
            <a:r>
              <a:rPr lang="en-US" b="1" dirty="0">
                <a:latin typeface="Arial" panose="020B0604020202020204" pitchFamily="34" charset="0"/>
                <a:ea typeface="ＭＳ Ｐゴシック" charset="0"/>
                <a:cs typeface="Arial" panose="020B0604020202020204" pitchFamily="34" charset="0"/>
              </a:rPr>
              <a:t>So, for 11 chapters, God tells Judah not to trust in…</a:t>
            </a:r>
          </a:p>
          <a:p>
            <a:r>
              <a:rPr lang="en-US" altLang="zh-CN" b="1" dirty="0">
                <a:latin typeface="Arial" panose="020B0604020202020204" pitchFamily="34" charset="0"/>
                <a:ea typeface="ＭＳ Ｐゴシック" charset="0"/>
                <a:cs typeface="Arial" panose="020B0604020202020204" pitchFamily="34" charset="0"/>
              </a:rPr>
              <a:t>13:1–14:27	Babylon</a:t>
            </a:r>
          </a:p>
          <a:p>
            <a:r>
              <a:rPr lang="en-US" altLang="zh-CN" b="1" dirty="0">
                <a:latin typeface="Arial" panose="020B0604020202020204" pitchFamily="34" charset="0"/>
                <a:ea typeface="ＭＳ Ｐゴシック" charset="0"/>
                <a:cs typeface="Arial" panose="020B0604020202020204" pitchFamily="34" charset="0"/>
              </a:rPr>
              <a:t>14:28-32	Philistia</a:t>
            </a:r>
          </a:p>
          <a:p>
            <a:r>
              <a:rPr lang="en-US" altLang="zh-CN" b="1" dirty="0">
                <a:latin typeface="Arial" panose="020B0604020202020204" pitchFamily="34" charset="0"/>
                <a:ea typeface="ＭＳ Ｐゴシック" charset="0"/>
                <a:cs typeface="Arial" panose="020B0604020202020204" pitchFamily="34" charset="0"/>
              </a:rPr>
              <a:t>15–16	Moab</a:t>
            </a:r>
          </a:p>
          <a:p>
            <a:r>
              <a:rPr lang="en-US" altLang="zh-CN" b="1" dirty="0">
                <a:latin typeface="Arial" panose="020B0604020202020204" pitchFamily="34" charset="0"/>
                <a:ea typeface="ＭＳ Ｐゴシック" charset="0"/>
                <a:cs typeface="Arial" panose="020B0604020202020204" pitchFamily="34" charset="0"/>
              </a:rPr>
              <a:t>17		Damascus/Israel</a:t>
            </a:r>
          </a:p>
          <a:p>
            <a:r>
              <a:rPr lang="en-US" altLang="zh-CN" b="1" dirty="0">
                <a:latin typeface="Arial" panose="020B0604020202020204" pitchFamily="34" charset="0"/>
                <a:ea typeface="ＭＳ Ｐゴシック" charset="0"/>
                <a:cs typeface="Arial" panose="020B0604020202020204" pitchFamily="34" charset="0"/>
              </a:rPr>
              <a:t>18		Ethiopia</a:t>
            </a:r>
          </a:p>
          <a:p>
            <a:r>
              <a:rPr lang="en-US" altLang="zh-CN" b="1" dirty="0">
                <a:latin typeface="Arial" panose="020B0604020202020204" pitchFamily="34" charset="0"/>
                <a:ea typeface="ＭＳ Ｐゴシック" charset="0"/>
                <a:cs typeface="Arial" panose="020B0604020202020204" pitchFamily="34" charset="0"/>
              </a:rPr>
              <a:t>19–20	Egypt</a:t>
            </a:r>
          </a:p>
          <a:p>
            <a:r>
              <a:rPr lang="en-US" altLang="zh-CN" b="1" dirty="0">
                <a:latin typeface="Arial" panose="020B0604020202020204" pitchFamily="34" charset="0"/>
                <a:ea typeface="ＭＳ Ｐゴシック" charset="0"/>
                <a:cs typeface="Arial" panose="020B0604020202020204" pitchFamily="34" charset="0"/>
              </a:rPr>
              <a:t>21:1-10	Babylon by the Sea</a:t>
            </a:r>
          </a:p>
          <a:p>
            <a:r>
              <a:rPr lang="en-US" altLang="zh-CN" b="1" dirty="0">
                <a:latin typeface="Arial" panose="020B0604020202020204" pitchFamily="34" charset="0"/>
                <a:ea typeface="ＭＳ Ｐゴシック" charset="0"/>
                <a:cs typeface="Arial" panose="020B0604020202020204" pitchFamily="34" charset="0"/>
              </a:rPr>
              <a:t>21:11-12	Edom</a:t>
            </a:r>
          </a:p>
          <a:p>
            <a:r>
              <a:rPr lang="en-US" altLang="zh-CN" b="1" dirty="0">
                <a:latin typeface="Arial" panose="020B0604020202020204" pitchFamily="34" charset="0"/>
                <a:ea typeface="ＭＳ Ｐゴシック" charset="0"/>
                <a:cs typeface="Arial" panose="020B0604020202020204" pitchFamily="34" charset="0"/>
              </a:rPr>
              <a:t>21:13-17	Arabia</a:t>
            </a:r>
          </a:p>
          <a:p>
            <a:r>
              <a:rPr lang="en-US" altLang="zh-CN" b="1" dirty="0">
                <a:latin typeface="Arial" panose="020B0604020202020204" pitchFamily="34" charset="0"/>
                <a:ea typeface="ＭＳ Ｐゴシック" charset="0"/>
                <a:cs typeface="Arial" panose="020B0604020202020204" pitchFamily="34" charset="0"/>
              </a:rPr>
              <a:t>22		Jerusalem</a:t>
            </a:r>
          </a:p>
          <a:p>
            <a:r>
              <a:rPr lang="en-US" altLang="zh-CN" b="1" dirty="0">
                <a:latin typeface="Arial" panose="020B0604020202020204" pitchFamily="34" charset="0"/>
                <a:ea typeface="ＭＳ Ｐゴシック" charset="0"/>
                <a:cs typeface="Arial" panose="020B0604020202020204" pitchFamily="34" charset="0"/>
              </a:rPr>
              <a:t>23		Tyre</a:t>
            </a:r>
          </a:p>
          <a:p>
            <a:endParaRPr lang="zh-CN" altLang="en-US" b="1" dirty="0">
              <a:latin typeface="Arial" panose="020B0604020202020204" pitchFamily="34" charset="0"/>
              <a:ea typeface="ＭＳ Ｐゴシック" charset="0"/>
              <a:cs typeface="Arial" panose="020B060402020202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p>
        </p:txBody>
      </p:sp>
    </p:spTree>
    <p:extLst>
      <p:ext uri="{BB962C8B-B14F-4D97-AF65-F5344CB8AC3E}">
        <p14:creationId xmlns:p14="http://schemas.microsoft.com/office/powerpoint/2010/main" val="19921329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p>
        </p:txBody>
      </p:sp>
    </p:spTree>
    <p:extLst>
      <p:ext uri="{BB962C8B-B14F-4D97-AF65-F5344CB8AC3E}">
        <p14:creationId xmlns:p14="http://schemas.microsoft.com/office/powerpoint/2010/main" val="96159995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8D0EBA43-3F6F-DF4D-9D8B-94AC00C318E2}" type="slidenum">
              <a:rPr kumimoji="0" lang="zh-CN" alt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96</a:t>
            </a:fld>
            <a:endParaRPr kumimoji="0" lang="en-US" altLang="zh-CN"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a:t>
            </a:r>
            <a:r>
              <a:rPr lang="en-US" b="1" baseline="0" dirty="0">
                <a:latin typeface="Arial" panose="020B0604020202020204" pitchFamily="34" charset="0"/>
                <a:ea typeface="ＭＳ Ｐゴシック" charset="0"/>
                <a:cs typeface="Arial" panose="020B0604020202020204" pitchFamily="34" charset="0"/>
              </a:rPr>
              <a:t> All these nations would fall to Assyria since God had appointed it. </a:t>
            </a:r>
            <a:r>
              <a:rPr lang="en-US" b="1" dirty="0">
                <a:latin typeface="Arial" panose="020B0604020202020204" pitchFamily="34" charset="0"/>
                <a:ea typeface="ＭＳ Ｐゴシック" charset="0"/>
                <a:cs typeface="Arial" panose="020B0604020202020204" pitchFamily="34" charset="0"/>
              </a:rPr>
              <a:t>The Assyrians later destroyed the northern nation of Israel during Isaiah’s lifetime—as well as 46 cities of Judah. </a:t>
            </a:r>
          </a:p>
          <a:p>
            <a:r>
              <a:rPr lang="en-US" b="1" dirty="0">
                <a:latin typeface="Arial" panose="020B0604020202020204" pitchFamily="34" charset="0"/>
                <a:ea typeface="ＭＳ Ｐゴシック" charset="0"/>
                <a:cs typeface="Arial" panose="020B0604020202020204" pitchFamily="34" charset="0"/>
              </a:rPr>
              <a:t>In such a time of calamity, whom would Judah trust? </a:t>
            </a:r>
          </a:p>
          <a:p>
            <a:pPr eaLnBrk="1" hangingPunct="1"/>
            <a:r>
              <a:rPr lang="en-US" altLang="zh-CN" b="1" dirty="0">
                <a:latin typeface="Arial" panose="020B0604020202020204" pitchFamily="34" charset="0"/>
                <a:ea typeface="ＭＳ Ｐゴシック" charset="0"/>
                <a:cs typeface="Arial" panose="020B0604020202020204" pitchFamily="34" charset="0"/>
              </a:rPr>
              <a:t>13:1–14:27	Babylon</a:t>
            </a:r>
          </a:p>
          <a:p>
            <a:pPr eaLnBrk="1" hangingPunct="1"/>
            <a:r>
              <a:rPr lang="en-US" altLang="zh-CN" b="1" dirty="0">
                <a:latin typeface="Arial" panose="020B0604020202020204" pitchFamily="34" charset="0"/>
                <a:ea typeface="ＭＳ Ｐゴシック" charset="0"/>
                <a:cs typeface="Arial" panose="020B0604020202020204" pitchFamily="34" charset="0"/>
              </a:rPr>
              <a:t>14:28-32	Philistia</a:t>
            </a:r>
          </a:p>
          <a:p>
            <a:pPr eaLnBrk="1" hangingPunct="1"/>
            <a:r>
              <a:rPr lang="en-US" altLang="zh-CN" b="1" dirty="0">
                <a:latin typeface="Arial" panose="020B0604020202020204" pitchFamily="34" charset="0"/>
                <a:ea typeface="ＭＳ Ｐゴシック" charset="0"/>
                <a:cs typeface="Arial" panose="020B0604020202020204" pitchFamily="34" charset="0"/>
              </a:rPr>
              <a:t>15–16		Moab</a:t>
            </a:r>
          </a:p>
          <a:p>
            <a:pPr eaLnBrk="1" hangingPunct="1"/>
            <a:r>
              <a:rPr lang="en-US" altLang="zh-CN" b="1" dirty="0">
                <a:latin typeface="Arial" panose="020B0604020202020204" pitchFamily="34" charset="0"/>
                <a:ea typeface="ＭＳ Ｐゴシック" charset="0"/>
                <a:cs typeface="Arial" panose="020B0604020202020204" pitchFamily="34" charset="0"/>
              </a:rPr>
              <a:t>17		Damascus/Israel</a:t>
            </a:r>
          </a:p>
          <a:p>
            <a:pPr eaLnBrk="1" hangingPunct="1"/>
            <a:r>
              <a:rPr lang="en-US" altLang="zh-CN" b="1" dirty="0">
                <a:latin typeface="Arial" panose="020B0604020202020204" pitchFamily="34" charset="0"/>
                <a:ea typeface="ＭＳ Ｐゴシック" charset="0"/>
                <a:cs typeface="Arial" panose="020B0604020202020204" pitchFamily="34" charset="0"/>
              </a:rPr>
              <a:t>18		Ethiopia</a:t>
            </a:r>
          </a:p>
          <a:p>
            <a:pPr eaLnBrk="1" hangingPunct="1"/>
            <a:r>
              <a:rPr lang="en-US" altLang="zh-CN" b="1" dirty="0">
                <a:latin typeface="Arial" panose="020B0604020202020204" pitchFamily="34" charset="0"/>
                <a:ea typeface="ＭＳ Ｐゴシック" charset="0"/>
                <a:cs typeface="Arial" panose="020B0604020202020204" pitchFamily="34" charset="0"/>
              </a:rPr>
              <a:t>19–20		Egypt</a:t>
            </a:r>
          </a:p>
          <a:p>
            <a:pPr eaLnBrk="1" hangingPunct="1"/>
            <a:r>
              <a:rPr lang="en-US" altLang="zh-CN" b="1" dirty="0">
                <a:latin typeface="Arial" panose="020B0604020202020204" pitchFamily="34" charset="0"/>
                <a:ea typeface="ＭＳ Ｐゴシック" charset="0"/>
                <a:cs typeface="Arial" panose="020B0604020202020204" pitchFamily="34" charset="0"/>
              </a:rPr>
              <a:t>21:1-10	Babylon by the Sea</a:t>
            </a:r>
          </a:p>
          <a:p>
            <a:pPr eaLnBrk="1" hangingPunct="1"/>
            <a:r>
              <a:rPr lang="en-US" altLang="zh-CN" b="1" dirty="0">
                <a:latin typeface="Arial" panose="020B0604020202020204" pitchFamily="34" charset="0"/>
                <a:ea typeface="ＭＳ Ｐゴシック" charset="0"/>
                <a:cs typeface="Arial" panose="020B0604020202020204" pitchFamily="34" charset="0"/>
              </a:rPr>
              <a:t>21:11-12	Edom</a:t>
            </a:r>
          </a:p>
          <a:p>
            <a:pPr eaLnBrk="1" hangingPunct="1"/>
            <a:r>
              <a:rPr lang="en-US" altLang="zh-CN" b="1" dirty="0">
                <a:latin typeface="Arial" panose="020B0604020202020204" pitchFamily="34" charset="0"/>
                <a:ea typeface="ＭＳ Ｐゴシック" charset="0"/>
                <a:cs typeface="Arial" panose="020B0604020202020204" pitchFamily="34" charset="0"/>
              </a:rPr>
              <a:t>21:13-17	Arabia</a:t>
            </a:r>
          </a:p>
          <a:p>
            <a:pPr eaLnBrk="1" hangingPunct="1"/>
            <a:r>
              <a:rPr lang="en-US" altLang="zh-CN" b="1" dirty="0">
                <a:latin typeface="Arial" panose="020B0604020202020204" pitchFamily="34" charset="0"/>
                <a:ea typeface="ＭＳ Ｐゴシック" charset="0"/>
                <a:cs typeface="Arial" panose="020B0604020202020204" pitchFamily="34" charset="0"/>
              </a:rPr>
              <a:t>22		Jerusalem</a:t>
            </a:r>
          </a:p>
          <a:p>
            <a:pPr eaLnBrk="1" hangingPunct="1"/>
            <a:r>
              <a:rPr lang="en-US" altLang="zh-CN" b="1" dirty="0">
                <a:latin typeface="Arial" panose="020B0604020202020204" pitchFamily="34" charset="0"/>
                <a:ea typeface="ＭＳ Ｐゴシック" charset="0"/>
                <a:cs typeface="Arial" panose="020B0604020202020204" pitchFamily="34" charset="0"/>
              </a:rPr>
              <a:t>23		Tyre</a:t>
            </a:r>
          </a:p>
          <a:p>
            <a:pPr eaLnBrk="1" hangingPunct="1"/>
            <a:endParaRPr lang="zh-CN" altLang="en-US"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35896057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C066EA5-1EF4-D44E-B117-75889E5ECDE0}" type="slidenum">
              <a:rPr kumimoji="0" lang="en-US" sz="1200" b="1"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100</a:t>
            </a:fld>
            <a:endParaRPr kumimoji="0" lang="en-US" sz="1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424962" name="Rectangle 2"/>
          <p:cNvSpPr>
            <a:spLocks noGrp="1" noRot="1" noChangeAspect="1" noChangeArrowheads="1" noTextEdit="1"/>
          </p:cNvSpPr>
          <p:nvPr>
            <p:ph type="sldImg"/>
          </p:nvPr>
        </p:nvSpPr>
        <p:spPr>
          <a:ln/>
        </p:spPr>
      </p:sp>
      <p:sp>
        <p:nvSpPr>
          <p:cNvPr id="42496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0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53F8D675-AAEF-7F4F-B36F-8DECBB6DFDFF}" type="slidenum">
              <a:rPr kumimoji="0" lang="en-US" sz="1200" b="1"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101</a:t>
            </a:fld>
            <a:endParaRPr kumimoji="0" lang="en-US" sz="1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427010" name="Rectangle 2"/>
          <p:cNvSpPr>
            <a:spLocks noGrp="1" noRot="1" noChangeAspect="1" noChangeArrowheads="1" noTextEdit="1"/>
          </p:cNvSpPr>
          <p:nvPr>
            <p:ph type="sldImg"/>
          </p:nvPr>
        </p:nvSpPr>
        <p:spPr>
          <a:ln/>
        </p:spPr>
      </p:sp>
      <p:sp>
        <p:nvSpPr>
          <p:cNvPr id="427011"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400098316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8D0EBA43-3F6F-DF4D-9D8B-94AC00C318E2}" type="slidenum">
              <a:rPr kumimoji="0" lang="zh-CN" alt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103</a:t>
            </a:fld>
            <a:endParaRPr kumimoji="0" lang="en-US" altLang="zh-CN"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a:t>
            </a:r>
            <a:r>
              <a:rPr lang="en-US" b="1" baseline="0" dirty="0">
                <a:latin typeface="Arial" panose="020B0604020202020204" pitchFamily="34" charset="0"/>
                <a:ea typeface="ＭＳ Ｐゴシック" charset="0"/>
                <a:cs typeface="Arial" panose="020B0604020202020204" pitchFamily="34" charset="0"/>
              </a:rPr>
              <a:t> All these nations would fall to Assyria since God had appointed it. </a:t>
            </a:r>
            <a:r>
              <a:rPr lang="en-US" b="1" dirty="0">
                <a:latin typeface="Arial" panose="020B0604020202020204" pitchFamily="34" charset="0"/>
                <a:ea typeface="ＭＳ Ｐゴシック" charset="0"/>
                <a:cs typeface="Arial" panose="020B0604020202020204" pitchFamily="34" charset="0"/>
              </a:rPr>
              <a:t>The Assyrians later destroyed the northern nation of Israel during Isaiah’s lifetime—as well as 46 cities of Judah. </a:t>
            </a:r>
          </a:p>
          <a:p>
            <a:r>
              <a:rPr lang="en-US" b="1" dirty="0">
                <a:latin typeface="Arial" panose="020B0604020202020204" pitchFamily="34" charset="0"/>
                <a:ea typeface="ＭＳ Ｐゴシック" charset="0"/>
                <a:cs typeface="Arial" panose="020B0604020202020204" pitchFamily="34" charset="0"/>
              </a:rPr>
              <a:t>In such a time of calamity, whom would Judah trust? </a:t>
            </a:r>
          </a:p>
          <a:p>
            <a:pPr eaLnBrk="1" hangingPunct="1"/>
            <a:r>
              <a:rPr lang="en-US" altLang="zh-CN" b="1" dirty="0">
                <a:latin typeface="Arial" panose="020B0604020202020204" pitchFamily="34" charset="0"/>
                <a:ea typeface="ＭＳ Ｐゴシック" charset="0"/>
                <a:cs typeface="Arial" panose="020B0604020202020204" pitchFamily="34" charset="0"/>
              </a:rPr>
              <a:t>13:1–14:27	Babylon</a:t>
            </a:r>
          </a:p>
          <a:p>
            <a:pPr eaLnBrk="1" hangingPunct="1"/>
            <a:r>
              <a:rPr lang="en-US" altLang="zh-CN" b="1" dirty="0">
                <a:latin typeface="Arial" panose="020B0604020202020204" pitchFamily="34" charset="0"/>
                <a:ea typeface="ＭＳ Ｐゴシック" charset="0"/>
                <a:cs typeface="Arial" panose="020B0604020202020204" pitchFamily="34" charset="0"/>
              </a:rPr>
              <a:t>14:28-32	Philistia</a:t>
            </a:r>
          </a:p>
          <a:p>
            <a:pPr eaLnBrk="1" hangingPunct="1"/>
            <a:r>
              <a:rPr lang="en-US" altLang="zh-CN" b="1" dirty="0">
                <a:latin typeface="Arial" panose="020B0604020202020204" pitchFamily="34" charset="0"/>
                <a:ea typeface="ＭＳ Ｐゴシック" charset="0"/>
                <a:cs typeface="Arial" panose="020B0604020202020204" pitchFamily="34" charset="0"/>
              </a:rPr>
              <a:t>15–16		Moab</a:t>
            </a:r>
          </a:p>
          <a:p>
            <a:pPr eaLnBrk="1" hangingPunct="1"/>
            <a:r>
              <a:rPr lang="en-US" altLang="zh-CN" b="1" dirty="0">
                <a:latin typeface="Arial" panose="020B0604020202020204" pitchFamily="34" charset="0"/>
                <a:ea typeface="ＭＳ Ｐゴシック" charset="0"/>
                <a:cs typeface="Arial" panose="020B0604020202020204" pitchFamily="34" charset="0"/>
              </a:rPr>
              <a:t>17		Damascus/Israel</a:t>
            </a:r>
          </a:p>
          <a:p>
            <a:pPr eaLnBrk="1" hangingPunct="1"/>
            <a:r>
              <a:rPr lang="en-US" altLang="zh-CN" b="1" dirty="0">
                <a:latin typeface="Arial" panose="020B0604020202020204" pitchFamily="34" charset="0"/>
                <a:ea typeface="ＭＳ Ｐゴシック" charset="0"/>
                <a:cs typeface="Arial" panose="020B0604020202020204" pitchFamily="34" charset="0"/>
              </a:rPr>
              <a:t>18		Ethiopia</a:t>
            </a:r>
          </a:p>
          <a:p>
            <a:pPr eaLnBrk="1" hangingPunct="1"/>
            <a:r>
              <a:rPr lang="en-US" altLang="zh-CN" b="1" dirty="0">
                <a:latin typeface="Arial" panose="020B0604020202020204" pitchFamily="34" charset="0"/>
                <a:ea typeface="ＭＳ Ｐゴシック" charset="0"/>
                <a:cs typeface="Arial" panose="020B0604020202020204" pitchFamily="34" charset="0"/>
              </a:rPr>
              <a:t>19–20		Egypt</a:t>
            </a:r>
          </a:p>
          <a:p>
            <a:pPr eaLnBrk="1" hangingPunct="1"/>
            <a:r>
              <a:rPr lang="en-US" altLang="zh-CN" b="1" dirty="0">
                <a:latin typeface="Arial" panose="020B0604020202020204" pitchFamily="34" charset="0"/>
                <a:ea typeface="ＭＳ Ｐゴシック" charset="0"/>
                <a:cs typeface="Arial" panose="020B0604020202020204" pitchFamily="34" charset="0"/>
              </a:rPr>
              <a:t>21:1-10	Babylon by the Sea</a:t>
            </a:r>
          </a:p>
          <a:p>
            <a:pPr eaLnBrk="1" hangingPunct="1"/>
            <a:r>
              <a:rPr lang="en-US" altLang="zh-CN" b="1" dirty="0">
                <a:latin typeface="Arial" panose="020B0604020202020204" pitchFamily="34" charset="0"/>
                <a:ea typeface="ＭＳ Ｐゴシック" charset="0"/>
                <a:cs typeface="Arial" panose="020B0604020202020204" pitchFamily="34" charset="0"/>
              </a:rPr>
              <a:t>21:11-12	Edom</a:t>
            </a:r>
          </a:p>
          <a:p>
            <a:pPr eaLnBrk="1" hangingPunct="1"/>
            <a:r>
              <a:rPr lang="en-US" altLang="zh-CN" b="1" dirty="0">
                <a:latin typeface="Arial" panose="020B0604020202020204" pitchFamily="34" charset="0"/>
                <a:ea typeface="ＭＳ Ｐゴシック" charset="0"/>
                <a:cs typeface="Arial" panose="020B0604020202020204" pitchFamily="34" charset="0"/>
              </a:rPr>
              <a:t>21:13-17	Arabia</a:t>
            </a:r>
          </a:p>
          <a:p>
            <a:pPr eaLnBrk="1" hangingPunct="1"/>
            <a:r>
              <a:rPr lang="en-US" altLang="zh-CN" b="1" dirty="0">
                <a:latin typeface="Arial" panose="020B0604020202020204" pitchFamily="34" charset="0"/>
                <a:ea typeface="ＭＳ Ｐゴシック" charset="0"/>
                <a:cs typeface="Arial" panose="020B0604020202020204" pitchFamily="34" charset="0"/>
              </a:rPr>
              <a:t>22		Jerusalem</a:t>
            </a:r>
          </a:p>
          <a:p>
            <a:pPr eaLnBrk="1" hangingPunct="1"/>
            <a:r>
              <a:rPr lang="en-US" altLang="zh-CN" b="1" dirty="0">
                <a:latin typeface="Arial" panose="020B0604020202020204" pitchFamily="34" charset="0"/>
                <a:ea typeface="ＭＳ Ｐゴシック" charset="0"/>
                <a:cs typeface="Arial" panose="020B0604020202020204" pitchFamily="34" charset="0"/>
              </a:rPr>
              <a:t>23		Tyre</a:t>
            </a:r>
          </a:p>
          <a:p>
            <a:pPr eaLnBrk="1" hangingPunct="1"/>
            <a:endParaRPr lang="zh-CN" altLang="en-US"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97538800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fld id="{8D0EBA43-3F6F-DF4D-9D8B-94AC00C318E2}" type="slidenum">
              <a:rPr lang="zh-CN" altLang="en-US" sz="1200">
                <a:solidFill>
                  <a:srgbClr val="000000"/>
                </a:solidFill>
                <a:latin typeface="Times New Roman" charset="0"/>
              </a:rPr>
              <a:pPr/>
              <a:t>105</a:t>
            </a:fld>
            <a:endParaRPr lang="en-US" altLang="zh-CN" sz="1200">
              <a:solidFill>
                <a:srgbClr val="000000"/>
              </a:solidFill>
              <a:latin typeface="Times New Roman"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a:defRPr/>
            </a:pPr>
            <a:r>
              <a:rPr lang="en-US" b="1"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 All these nations would fall to Assyria since God had appointed it. The Assyrians later destroyed the northern nation of Israel during Isaiah’s lifetime—as well as 46 cities of Judah. </a:t>
            </a:r>
          </a:p>
          <a:p>
            <a:r>
              <a:rPr lang="en-US" b="1" dirty="0">
                <a:latin typeface="Arial" panose="020B0604020202020204" pitchFamily="34" charset="0"/>
                <a:ea typeface="ＭＳ Ｐゴシック" charset="0"/>
                <a:cs typeface="Arial" panose="020B0604020202020204" pitchFamily="34" charset="0"/>
              </a:rPr>
              <a:t>In such a time of calamity, whom would Judah trust? </a:t>
            </a:r>
          </a:p>
          <a:p>
            <a:endParaRPr lang="en-US" b="1" dirty="0">
              <a:latin typeface="Arial" panose="020B0604020202020204" pitchFamily="34" charset="0"/>
              <a:ea typeface="ＭＳ Ｐゴシック" charset="0"/>
              <a:cs typeface="Arial" panose="020B0604020202020204" pitchFamily="34" charset="0"/>
            </a:endParaRPr>
          </a:p>
          <a:p>
            <a:r>
              <a:rPr lang="en-US" b="1" dirty="0">
                <a:latin typeface="Arial" panose="020B0604020202020204" pitchFamily="34" charset="0"/>
                <a:ea typeface="ＭＳ Ｐゴシック" charset="0"/>
                <a:cs typeface="Arial" panose="020B0604020202020204" pitchFamily="34" charset="0"/>
              </a:rPr>
              <a:t>So, for 11 chapters, God tells Judah not to trust in…</a:t>
            </a:r>
          </a:p>
          <a:p>
            <a:r>
              <a:rPr lang="en-US" altLang="zh-CN" b="1" dirty="0">
                <a:latin typeface="Arial" panose="020B0604020202020204" pitchFamily="34" charset="0"/>
                <a:ea typeface="ＭＳ Ｐゴシック" charset="0"/>
                <a:cs typeface="Arial" panose="020B0604020202020204" pitchFamily="34" charset="0"/>
              </a:rPr>
              <a:t>13:1–14:27	Babylon</a:t>
            </a:r>
          </a:p>
          <a:p>
            <a:r>
              <a:rPr lang="en-US" altLang="zh-CN" b="1" dirty="0">
                <a:latin typeface="Arial" panose="020B0604020202020204" pitchFamily="34" charset="0"/>
                <a:ea typeface="ＭＳ Ｐゴシック" charset="0"/>
                <a:cs typeface="Arial" panose="020B0604020202020204" pitchFamily="34" charset="0"/>
              </a:rPr>
              <a:t>14:28-32	Philistia</a:t>
            </a:r>
          </a:p>
          <a:p>
            <a:r>
              <a:rPr lang="en-US" altLang="zh-CN" b="1" dirty="0">
                <a:latin typeface="Arial" panose="020B0604020202020204" pitchFamily="34" charset="0"/>
                <a:ea typeface="ＭＳ Ｐゴシック" charset="0"/>
                <a:cs typeface="Arial" panose="020B0604020202020204" pitchFamily="34" charset="0"/>
              </a:rPr>
              <a:t>15–16	Moab</a:t>
            </a:r>
          </a:p>
          <a:p>
            <a:r>
              <a:rPr lang="en-US" altLang="zh-CN" b="1" dirty="0">
                <a:latin typeface="Arial" panose="020B0604020202020204" pitchFamily="34" charset="0"/>
                <a:ea typeface="ＭＳ Ｐゴシック" charset="0"/>
                <a:cs typeface="Arial" panose="020B0604020202020204" pitchFamily="34" charset="0"/>
              </a:rPr>
              <a:t>17		Damascus/Israel</a:t>
            </a:r>
          </a:p>
          <a:p>
            <a:r>
              <a:rPr lang="en-US" altLang="zh-CN" b="1" dirty="0">
                <a:latin typeface="Arial" panose="020B0604020202020204" pitchFamily="34" charset="0"/>
                <a:ea typeface="ＭＳ Ｐゴシック" charset="0"/>
                <a:cs typeface="Arial" panose="020B0604020202020204" pitchFamily="34" charset="0"/>
              </a:rPr>
              <a:t>18		Ethiopia</a:t>
            </a:r>
          </a:p>
          <a:p>
            <a:r>
              <a:rPr lang="en-US" altLang="zh-CN" b="1" dirty="0">
                <a:latin typeface="Arial" panose="020B0604020202020204" pitchFamily="34" charset="0"/>
                <a:ea typeface="ＭＳ Ｐゴシック" charset="0"/>
                <a:cs typeface="Arial" panose="020B0604020202020204" pitchFamily="34" charset="0"/>
              </a:rPr>
              <a:t>19–20	Egypt</a:t>
            </a:r>
          </a:p>
          <a:p>
            <a:r>
              <a:rPr lang="en-US" altLang="zh-CN" b="1" dirty="0">
                <a:latin typeface="Arial" panose="020B0604020202020204" pitchFamily="34" charset="0"/>
                <a:ea typeface="ＭＳ Ｐゴシック" charset="0"/>
                <a:cs typeface="Arial" panose="020B0604020202020204" pitchFamily="34" charset="0"/>
              </a:rPr>
              <a:t>21:1-10	Babylon by the Sea</a:t>
            </a:r>
          </a:p>
          <a:p>
            <a:r>
              <a:rPr lang="en-US" altLang="zh-CN" b="1" dirty="0">
                <a:latin typeface="Arial" panose="020B0604020202020204" pitchFamily="34" charset="0"/>
                <a:ea typeface="ＭＳ Ｐゴシック" charset="0"/>
                <a:cs typeface="Arial" panose="020B0604020202020204" pitchFamily="34" charset="0"/>
              </a:rPr>
              <a:t>21:11-12	Edom</a:t>
            </a:r>
          </a:p>
          <a:p>
            <a:r>
              <a:rPr lang="en-US" altLang="zh-CN" b="1" dirty="0">
                <a:latin typeface="Arial" panose="020B0604020202020204" pitchFamily="34" charset="0"/>
                <a:ea typeface="ＭＳ Ｐゴシック" charset="0"/>
                <a:cs typeface="Arial" panose="020B0604020202020204" pitchFamily="34" charset="0"/>
              </a:rPr>
              <a:t>21:13-17	Arabia</a:t>
            </a:r>
          </a:p>
          <a:p>
            <a:r>
              <a:rPr lang="en-US" altLang="zh-CN" b="1" dirty="0">
                <a:latin typeface="Arial" panose="020B0604020202020204" pitchFamily="34" charset="0"/>
                <a:ea typeface="ＭＳ Ｐゴシック" charset="0"/>
                <a:cs typeface="Arial" panose="020B0604020202020204" pitchFamily="34" charset="0"/>
              </a:rPr>
              <a:t>22		Jerusalem</a:t>
            </a:r>
          </a:p>
          <a:p>
            <a:r>
              <a:rPr lang="en-US" altLang="zh-CN" b="1" dirty="0">
                <a:latin typeface="Arial" panose="020B0604020202020204" pitchFamily="34" charset="0"/>
                <a:ea typeface="ＭＳ Ｐゴシック" charset="0"/>
                <a:cs typeface="Arial" panose="020B0604020202020204" pitchFamily="34" charset="0"/>
              </a:rPr>
              <a:t>23		Tyre</a:t>
            </a:r>
          </a:p>
          <a:p>
            <a:endParaRPr lang="zh-CN" altLang="en-US" b="1" dirty="0">
              <a:latin typeface="Arial" panose="020B0604020202020204" pitchFamily="34" charset="0"/>
              <a:ea typeface="ＭＳ Ｐゴシック" charset="0"/>
              <a:cs typeface="Arial" panose="020B060402020202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NLT—“This message came to me concerning Babylon—the desert by the sea: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Disaster is roaring down on you from the desert,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like a whirlwind sweeping in from the Negev.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2 I see a terrifying vision: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I see the betrayer betraying,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the destroyer destroying.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Go ahead, you Elamites and Medes,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attack and lay siege.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I will make an end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to all the groaning Babylon caused” (Isa 21:1-2 NLT).</a:t>
            </a:r>
          </a:p>
          <a:p>
            <a:endParaRPr lang="en-US" sz="1200" b="1" kern="1200" dirty="0">
              <a:solidFill>
                <a:srgbClr val="000000"/>
              </a:solidFill>
              <a:effectLst/>
              <a:latin typeface="Arial" panose="020B0604020202020204" pitchFamily="34" charset="0"/>
              <a:ea typeface="ＭＳ Ｐゴシック" charset="-128"/>
              <a:cs typeface="Arial" panose="020B0604020202020204" pitchFamily="34" charset="0"/>
            </a:endParaRPr>
          </a:p>
        </p:txBody>
      </p:sp>
    </p:spTree>
    <p:extLst>
      <p:ext uri="{BB962C8B-B14F-4D97-AF65-F5344CB8AC3E}">
        <p14:creationId xmlns:p14="http://schemas.microsoft.com/office/powerpoint/2010/main" val="2865735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fld id="{8D0EBA43-3F6F-DF4D-9D8B-94AC00C318E2}" type="slidenum">
              <a:rPr lang="zh-CN" altLang="en-US" sz="1200">
                <a:solidFill>
                  <a:srgbClr val="000000"/>
                </a:solidFill>
                <a:latin typeface="Times New Roman" charset="0"/>
              </a:rPr>
              <a:pPr/>
              <a:t>8</a:t>
            </a:fld>
            <a:endParaRPr lang="en-US" altLang="zh-CN" sz="1200">
              <a:solidFill>
                <a:srgbClr val="000000"/>
              </a:solidFill>
              <a:latin typeface="Times New Roman"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a:defRPr/>
            </a:pPr>
            <a:r>
              <a:rPr lang="en-US" b="1"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 All these nations would fall to Assyria since God had appointed it. The Assyrians later destroyed the northern nation of Israel during Isaiah’s lifetime—as well as 46 cities of Judah. </a:t>
            </a:r>
          </a:p>
          <a:p>
            <a:r>
              <a:rPr lang="en-US" b="1" dirty="0">
                <a:latin typeface="Arial" panose="020B0604020202020204" pitchFamily="34" charset="0"/>
                <a:ea typeface="ＭＳ Ｐゴシック" charset="0"/>
                <a:cs typeface="Arial" panose="020B0604020202020204" pitchFamily="34" charset="0"/>
              </a:rPr>
              <a:t>In such a time of calamity, whom would Judah trust? </a:t>
            </a:r>
          </a:p>
          <a:p>
            <a:endParaRPr lang="en-US" b="1" dirty="0">
              <a:latin typeface="Arial" panose="020B0604020202020204" pitchFamily="34" charset="0"/>
              <a:ea typeface="ＭＳ Ｐゴシック" charset="0"/>
              <a:cs typeface="Arial" panose="020B0604020202020204" pitchFamily="34" charset="0"/>
            </a:endParaRPr>
          </a:p>
          <a:p>
            <a:r>
              <a:rPr lang="en-US" b="1" dirty="0">
                <a:latin typeface="Arial" panose="020B0604020202020204" pitchFamily="34" charset="0"/>
                <a:ea typeface="ＭＳ Ｐゴシック" charset="0"/>
                <a:cs typeface="Arial" panose="020B0604020202020204" pitchFamily="34" charset="0"/>
              </a:rPr>
              <a:t>So, for 11 chapters, God tells Judah not to trust in…</a:t>
            </a:r>
          </a:p>
          <a:p>
            <a:r>
              <a:rPr lang="en-US" altLang="zh-CN" b="1" dirty="0">
                <a:latin typeface="Arial" panose="020B0604020202020204" pitchFamily="34" charset="0"/>
                <a:ea typeface="ＭＳ Ｐゴシック" charset="0"/>
                <a:cs typeface="Arial" panose="020B0604020202020204" pitchFamily="34" charset="0"/>
              </a:rPr>
              <a:t>13:1–14:27	Babylon</a:t>
            </a:r>
          </a:p>
          <a:p>
            <a:r>
              <a:rPr lang="en-US" altLang="zh-CN" b="1" dirty="0">
                <a:latin typeface="Arial" panose="020B0604020202020204" pitchFamily="34" charset="0"/>
                <a:ea typeface="ＭＳ Ｐゴシック" charset="0"/>
                <a:cs typeface="Arial" panose="020B0604020202020204" pitchFamily="34" charset="0"/>
              </a:rPr>
              <a:t>14:28-32	Philistia</a:t>
            </a:r>
          </a:p>
          <a:p>
            <a:r>
              <a:rPr lang="en-US" altLang="zh-CN" b="1" dirty="0">
                <a:latin typeface="Arial" panose="020B0604020202020204" pitchFamily="34" charset="0"/>
                <a:ea typeface="ＭＳ Ｐゴシック" charset="0"/>
                <a:cs typeface="Arial" panose="020B0604020202020204" pitchFamily="34" charset="0"/>
              </a:rPr>
              <a:t>15–16	Moab</a:t>
            </a:r>
          </a:p>
          <a:p>
            <a:r>
              <a:rPr lang="en-US" altLang="zh-CN" b="1" dirty="0">
                <a:latin typeface="Arial" panose="020B0604020202020204" pitchFamily="34" charset="0"/>
                <a:ea typeface="ＭＳ Ｐゴシック" charset="0"/>
                <a:cs typeface="Arial" panose="020B0604020202020204" pitchFamily="34" charset="0"/>
              </a:rPr>
              <a:t>17		Damascus/Israel</a:t>
            </a:r>
          </a:p>
          <a:p>
            <a:r>
              <a:rPr lang="en-US" altLang="zh-CN" b="1" dirty="0">
                <a:latin typeface="Arial" panose="020B0604020202020204" pitchFamily="34" charset="0"/>
                <a:ea typeface="ＭＳ Ｐゴシック" charset="0"/>
                <a:cs typeface="Arial" panose="020B0604020202020204" pitchFamily="34" charset="0"/>
              </a:rPr>
              <a:t>18		Ethiopia</a:t>
            </a:r>
          </a:p>
          <a:p>
            <a:r>
              <a:rPr lang="en-US" altLang="zh-CN" b="1" dirty="0">
                <a:latin typeface="Arial" panose="020B0604020202020204" pitchFamily="34" charset="0"/>
                <a:ea typeface="ＭＳ Ｐゴシック" charset="0"/>
                <a:cs typeface="Arial" panose="020B0604020202020204" pitchFamily="34" charset="0"/>
              </a:rPr>
              <a:t>19–20	Egypt</a:t>
            </a:r>
          </a:p>
          <a:p>
            <a:r>
              <a:rPr lang="en-US" altLang="zh-CN" b="1" dirty="0">
                <a:latin typeface="Arial" panose="020B0604020202020204" pitchFamily="34" charset="0"/>
                <a:ea typeface="ＭＳ Ｐゴシック" charset="0"/>
                <a:cs typeface="Arial" panose="020B0604020202020204" pitchFamily="34" charset="0"/>
              </a:rPr>
              <a:t>21:1-10	Babylon by the Sea</a:t>
            </a:r>
          </a:p>
          <a:p>
            <a:r>
              <a:rPr lang="en-US" altLang="zh-CN" b="1" dirty="0">
                <a:latin typeface="Arial" panose="020B0604020202020204" pitchFamily="34" charset="0"/>
                <a:ea typeface="ＭＳ Ｐゴシック" charset="0"/>
                <a:cs typeface="Arial" panose="020B0604020202020204" pitchFamily="34" charset="0"/>
              </a:rPr>
              <a:t>21:11-12	Edom</a:t>
            </a:r>
          </a:p>
          <a:p>
            <a:r>
              <a:rPr lang="en-US" altLang="zh-CN" b="1" dirty="0">
                <a:latin typeface="Arial" panose="020B0604020202020204" pitchFamily="34" charset="0"/>
                <a:ea typeface="ＭＳ Ｐゴシック" charset="0"/>
                <a:cs typeface="Arial" panose="020B0604020202020204" pitchFamily="34" charset="0"/>
              </a:rPr>
              <a:t>21:13-17	Arabia</a:t>
            </a:r>
          </a:p>
          <a:p>
            <a:r>
              <a:rPr lang="en-US" altLang="zh-CN" b="1" dirty="0">
                <a:latin typeface="Arial" panose="020B0604020202020204" pitchFamily="34" charset="0"/>
                <a:ea typeface="ＭＳ Ｐゴシック" charset="0"/>
                <a:cs typeface="Arial" panose="020B0604020202020204" pitchFamily="34" charset="0"/>
              </a:rPr>
              <a:t>22		Jerusalem</a:t>
            </a:r>
          </a:p>
          <a:p>
            <a:r>
              <a:rPr lang="en-US" altLang="zh-CN" b="1" dirty="0">
                <a:latin typeface="Arial" panose="020B0604020202020204" pitchFamily="34" charset="0"/>
                <a:ea typeface="ＭＳ Ｐゴシック" charset="0"/>
                <a:cs typeface="Arial" panose="020B0604020202020204" pitchFamily="34" charset="0"/>
              </a:rPr>
              <a:t>23		Tyre</a:t>
            </a:r>
          </a:p>
          <a:p>
            <a:endParaRPr lang="zh-CN" altLang="en-US" b="1" dirty="0">
              <a:latin typeface="Arial" panose="020B0604020202020204" pitchFamily="34" charset="0"/>
              <a:ea typeface="ＭＳ Ｐゴシック" charset="0"/>
              <a:cs typeface="Arial" panose="020B0604020202020204"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NLT—“This message came to me concerning Babylon—the desert by the sea: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Disaster is roaring down on you from the desert,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like a whirlwind sweeping in from the Negev.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2 I see a terrifying vision: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I see the betrayer betraying,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the destroyer destroying.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Go ahead, you Elamites and Medes,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attack and lay siege.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I will make an end </a:t>
            </a:r>
          </a:p>
          <a:p>
            <a:r>
              <a:rPr lang="en-US" sz="1200" b="1" kern="1200" dirty="0">
                <a:solidFill>
                  <a:srgbClr val="000000"/>
                </a:solidFill>
                <a:effectLst/>
                <a:latin typeface="Arial" panose="020B0604020202020204" pitchFamily="34" charset="0"/>
                <a:ea typeface="ＭＳ Ｐゴシック" charset="-128"/>
                <a:cs typeface="Arial" panose="020B0604020202020204" pitchFamily="34" charset="0"/>
              </a:rPr>
              <a:t>to all the groaning Babylon caused” (Isa 21:1-2 NLT).</a:t>
            </a:r>
          </a:p>
        </p:txBody>
      </p:sp>
    </p:spTree>
    <p:extLst>
      <p:ext uri="{BB962C8B-B14F-4D97-AF65-F5344CB8AC3E}">
        <p14:creationId xmlns:p14="http://schemas.microsoft.com/office/powerpoint/2010/main" val="39152519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fld id="{8D0EBA43-3F6F-DF4D-9D8B-94AC00C318E2}" type="slidenum">
              <a:rPr lang="zh-CN" altLang="en-US" sz="1200">
                <a:solidFill>
                  <a:srgbClr val="000000"/>
                </a:solidFill>
                <a:latin typeface="Times New Roman" charset="0"/>
              </a:rPr>
              <a:pPr/>
              <a:t>108</a:t>
            </a:fld>
            <a:endParaRPr lang="en-US" altLang="zh-CN" sz="1200">
              <a:solidFill>
                <a:srgbClr val="000000"/>
              </a:solidFill>
              <a:latin typeface="Times New Roman"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a:defRPr/>
            </a:pPr>
            <a:r>
              <a:rPr lang="en-US" b="0"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 All these nations would fall to Assyria since God had appointed it. The Assyrians later destroyed the northern nation of Israel during Isaiah’s lifetime—as well as 46 cities of Judah. </a:t>
            </a:r>
          </a:p>
          <a:p>
            <a:r>
              <a:rPr lang="en-US" b="0" dirty="0">
                <a:latin typeface="Arial" panose="020B0604020202020204" pitchFamily="34" charset="0"/>
                <a:ea typeface="ＭＳ Ｐゴシック" charset="0"/>
                <a:cs typeface="Arial" panose="020B0604020202020204" pitchFamily="34" charset="0"/>
              </a:rPr>
              <a:t>In such a time of calamity, whom would Judah trust? </a:t>
            </a:r>
          </a:p>
          <a:p>
            <a:endParaRPr lang="en-US" b="0" dirty="0">
              <a:latin typeface="Arial" panose="020B0604020202020204" pitchFamily="34" charset="0"/>
              <a:ea typeface="ＭＳ Ｐゴシック" charset="0"/>
              <a:cs typeface="Arial" panose="020B0604020202020204" pitchFamily="34" charset="0"/>
            </a:endParaRPr>
          </a:p>
          <a:p>
            <a:r>
              <a:rPr lang="en-US" b="0" dirty="0">
                <a:latin typeface="Arial" panose="020B0604020202020204" pitchFamily="34" charset="0"/>
                <a:ea typeface="ＭＳ Ｐゴシック" charset="0"/>
                <a:cs typeface="Arial" panose="020B0604020202020204" pitchFamily="34" charset="0"/>
              </a:rPr>
              <a:t>So, for 11 chapters, God tells Judah not to trust in…</a:t>
            </a:r>
          </a:p>
          <a:p>
            <a:r>
              <a:rPr lang="en-US" altLang="zh-CN" b="0" dirty="0">
                <a:latin typeface="Arial" panose="020B0604020202020204" pitchFamily="34" charset="0"/>
                <a:ea typeface="ＭＳ Ｐゴシック" charset="0"/>
                <a:cs typeface="Arial" panose="020B0604020202020204" pitchFamily="34" charset="0"/>
              </a:rPr>
              <a:t>13:1–14:27	Babylon</a:t>
            </a:r>
          </a:p>
          <a:p>
            <a:r>
              <a:rPr lang="en-US" altLang="zh-CN" b="0" dirty="0">
                <a:latin typeface="Arial" panose="020B0604020202020204" pitchFamily="34" charset="0"/>
                <a:ea typeface="ＭＳ Ｐゴシック" charset="0"/>
                <a:cs typeface="Arial" panose="020B0604020202020204" pitchFamily="34" charset="0"/>
              </a:rPr>
              <a:t>14:28-32	Philistia</a:t>
            </a:r>
          </a:p>
          <a:p>
            <a:r>
              <a:rPr lang="en-US" altLang="zh-CN" b="0" dirty="0">
                <a:latin typeface="Arial" panose="020B0604020202020204" pitchFamily="34" charset="0"/>
                <a:ea typeface="ＭＳ Ｐゴシック" charset="0"/>
                <a:cs typeface="Arial" panose="020B0604020202020204" pitchFamily="34" charset="0"/>
              </a:rPr>
              <a:t>15–16	Moab</a:t>
            </a:r>
          </a:p>
          <a:p>
            <a:r>
              <a:rPr lang="en-US" altLang="zh-CN" b="0" dirty="0">
                <a:latin typeface="Arial" panose="020B0604020202020204" pitchFamily="34" charset="0"/>
                <a:ea typeface="ＭＳ Ｐゴシック" charset="0"/>
                <a:cs typeface="Arial" panose="020B0604020202020204" pitchFamily="34" charset="0"/>
              </a:rPr>
              <a:t>17		Damascus/Israel</a:t>
            </a:r>
          </a:p>
          <a:p>
            <a:r>
              <a:rPr lang="en-US" altLang="zh-CN" b="0" dirty="0">
                <a:latin typeface="Arial" panose="020B0604020202020204" pitchFamily="34" charset="0"/>
                <a:ea typeface="ＭＳ Ｐゴシック" charset="0"/>
                <a:cs typeface="Arial" panose="020B0604020202020204" pitchFamily="34" charset="0"/>
              </a:rPr>
              <a:t>18		Ethiopia</a:t>
            </a:r>
          </a:p>
          <a:p>
            <a:r>
              <a:rPr lang="en-US" altLang="zh-CN" b="0" dirty="0">
                <a:latin typeface="Arial" panose="020B0604020202020204" pitchFamily="34" charset="0"/>
                <a:ea typeface="ＭＳ Ｐゴシック" charset="0"/>
                <a:cs typeface="Arial" panose="020B0604020202020204" pitchFamily="34" charset="0"/>
              </a:rPr>
              <a:t>19–20	Egypt</a:t>
            </a:r>
          </a:p>
          <a:p>
            <a:r>
              <a:rPr lang="en-US" altLang="zh-CN" b="0" dirty="0">
                <a:latin typeface="Arial" panose="020B0604020202020204" pitchFamily="34" charset="0"/>
                <a:ea typeface="ＭＳ Ｐゴシック" charset="0"/>
                <a:cs typeface="Arial" panose="020B0604020202020204" pitchFamily="34" charset="0"/>
              </a:rPr>
              <a:t>21:1-10	Babylon by the Sea</a:t>
            </a:r>
          </a:p>
          <a:p>
            <a:r>
              <a:rPr lang="en-US" altLang="zh-CN" b="0" dirty="0">
                <a:latin typeface="Arial" panose="020B0604020202020204" pitchFamily="34" charset="0"/>
                <a:ea typeface="ＭＳ Ｐゴシック" charset="0"/>
                <a:cs typeface="Arial" panose="020B0604020202020204" pitchFamily="34" charset="0"/>
              </a:rPr>
              <a:t>21:11-12	Edom</a:t>
            </a:r>
          </a:p>
          <a:p>
            <a:r>
              <a:rPr lang="en-US" altLang="zh-CN" b="0" dirty="0">
                <a:latin typeface="Arial" panose="020B0604020202020204" pitchFamily="34" charset="0"/>
                <a:ea typeface="ＭＳ Ｐゴシック" charset="0"/>
                <a:cs typeface="Arial" panose="020B0604020202020204" pitchFamily="34" charset="0"/>
              </a:rPr>
              <a:t>21:13-17	Arabia</a:t>
            </a:r>
          </a:p>
          <a:p>
            <a:r>
              <a:rPr lang="en-US" altLang="zh-CN" b="0" dirty="0">
                <a:latin typeface="Arial" panose="020B0604020202020204" pitchFamily="34" charset="0"/>
                <a:ea typeface="ＭＳ Ｐゴシック" charset="0"/>
                <a:cs typeface="Arial" panose="020B0604020202020204" pitchFamily="34" charset="0"/>
              </a:rPr>
              <a:t>22		Jerusalem</a:t>
            </a:r>
          </a:p>
          <a:p>
            <a:r>
              <a:rPr lang="en-US" altLang="zh-CN" b="0" dirty="0">
                <a:latin typeface="Arial" panose="020B0604020202020204" pitchFamily="34" charset="0"/>
                <a:ea typeface="ＭＳ Ｐゴシック" charset="0"/>
                <a:cs typeface="Arial" panose="020B0604020202020204" pitchFamily="34" charset="0"/>
              </a:rPr>
              <a:t>23		Tyre</a:t>
            </a:r>
          </a:p>
          <a:p>
            <a:endParaRPr lang="zh-CN" altLang="en-US" b="0"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77596378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9531702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66DED35-8EC9-4DDA-AC8B-EF8901EAD0F9}" type="slidenum">
              <a:rPr kumimoji="0" lang="en-US" altLang="en-US" sz="1200" b="1" u="none" strike="noStrike" kern="1200" cap="none" spc="0" normalizeH="0" baseline="0" noProof="0">
                <a:ln>
                  <a:noFill/>
                </a:ln>
                <a:solidFill>
                  <a:srgbClr val="000000"/>
                </a:solidFill>
                <a:effectLst/>
                <a:uLnTx/>
                <a:uFillTx/>
                <a:ea typeface="ＭＳ Ｐゴシック"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110</a:t>
            </a:fld>
            <a:endParaRPr kumimoji="0" lang="en-US" altLang="en-US" sz="1200" b="1" u="none" strike="noStrike" kern="1200" cap="none" spc="0" normalizeH="0" baseline="0" noProof="0" dirty="0">
              <a:ln>
                <a:noFill/>
              </a:ln>
              <a:solidFill>
                <a:srgbClr val="000000"/>
              </a:solidFill>
              <a:effectLst/>
              <a:uLnTx/>
              <a:uFillTx/>
              <a:ea typeface="ＭＳ Ｐゴシック" pitchFamily="34" charset="-128"/>
              <a:cs typeface="Arial" panose="020B0604020202020204" pitchFamily="34" charset="0"/>
            </a:endParaRPr>
          </a:p>
        </p:txBody>
      </p:sp>
      <p:sp>
        <p:nvSpPr>
          <p:cNvPr id="50178" name="Rectangle 2"/>
          <p:cNvSpPr>
            <a:spLocks noGrp="1" noRot="1" noChangeAspect="1" noChangeArrowheads="1"/>
          </p:cNvSpPr>
          <p:nvPr>
            <p:ph type="sldImg"/>
          </p:nvPr>
        </p:nvSpPr>
        <p:spPr>
          <a:solidFill>
            <a:srgbClr val="FFFFFF"/>
          </a:solidFill>
          <a:ln/>
        </p:spPr>
      </p:sp>
      <p:sp>
        <p:nvSpPr>
          <p:cNvPr id="50179" name="Rectangle 3"/>
          <p:cNvSpPr>
            <a:spLocks noGrp="1" noChangeArrowheads="1"/>
          </p:cNvSpPr>
          <p:nvPr>
            <p:ph type="body" idx="1"/>
          </p:nvPr>
        </p:nvSpPr>
        <p:spPr>
          <a:solidFill>
            <a:srgbClr val="FFFFFF"/>
          </a:solidFill>
          <a:ln>
            <a:solidFill>
              <a:srgbClr val="000000"/>
            </a:solidFill>
          </a:ln>
        </p:spPr>
        <p:txBody>
          <a:bodyPr/>
          <a:lstStyle/>
          <a:p>
            <a:endParaRPr lang="en-US" altLang="en-US" dirty="0">
              <a:latin typeface="Times New Roman" pitchFamily="18" charset="0"/>
              <a:ea typeface="ＭＳ Ｐゴシック" pitchFamily="34" charset="-128"/>
            </a:endParaRPr>
          </a:p>
        </p:txBody>
      </p:sp>
    </p:spTree>
    <p:extLst>
      <p:ext uri="{BB962C8B-B14F-4D97-AF65-F5344CB8AC3E}">
        <p14:creationId xmlns:p14="http://schemas.microsoft.com/office/powerpoint/2010/main" val="335997311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D5047BF-1C83-774C-AE98-ACFA47ADD28D}"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111</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69986" name="Rectangle 2"/>
          <p:cNvSpPr>
            <a:spLocks noGrp="1" noRot="1" noChangeAspect="1" noChangeArrowheads="1"/>
          </p:cNvSpPr>
          <p:nvPr>
            <p:ph type="sldImg"/>
          </p:nvPr>
        </p:nvSpPr>
        <p:spPr>
          <a:solidFill>
            <a:srgbClr val="FFFFFF"/>
          </a:solidFill>
          <a:ln/>
        </p:spPr>
      </p:sp>
      <p:sp>
        <p:nvSpPr>
          <p:cNvPr id="16998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cs typeface="Geneva"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22" name="Rectangle 14"/>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A2E76E7C-872B-784B-B5BE-D9A1D3AE2444}"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112</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696323" name="Text Box 1"/>
          <p:cNvSpPr txBox="1">
            <a:spLocks noChangeArrowheads="1"/>
          </p:cNvSpPr>
          <p:nvPr/>
        </p:nvSpPr>
        <p:spPr bwMode="auto">
          <a:xfrm>
            <a:off x="3881438" y="8685213"/>
            <a:ext cx="2968625" cy="44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2pPr>
            <a:lvl3pPr marL="11430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3pPr>
            <a:lvl4pPr marL="16002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4pPr>
            <a:lvl5pPr marL="2057400" indent="-228600" eaLnBrk="0" hangingPunct="0">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95000"/>
              </a:lnSpc>
              <a:spcBef>
                <a:spcPct val="0"/>
              </a:spcBef>
              <a:spcAft>
                <a:spcPct val="0"/>
              </a:spcAft>
              <a:buClr>
                <a:srgbClr val="FFFFFF"/>
              </a:buClr>
              <a:buSzPct val="100000"/>
              <a:buFont typeface="Arial" charset="0"/>
              <a:buNone/>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a:pPr>
            <a:fld id="{B7B7C723-9512-A843-87FD-888FAC26D3C0}" type="slidenum">
              <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49263" rtl="0" eaLnBrk="1" fontAlgn="base" latinLnBrk="0" hangingPunct="1">
                <a:lnSpc>
                  <a:spcPct val="95000"/>
                </a:lnSpc>
                <a:spcBef>
                  <a:spcPct val="0"/>
                </a:spcBef>
                <a:spcAft>
                  <a:spcPct val="0"/>
                </a:spcAft>
                <a:buClr>
                  <a:srgbClr val="FFFFFF"/>
                </a:buClr>
                <a:buSzPct val="100000"/>
                <a:buFont typeface="Arial" charset="0"/>
                <a:buNone/>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a:pPr>
              <a:t>112</a:t>
            </a:fld>
            <a:endPar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696324" name="Text Box 2"/>
          <p:cNvSpPr txBox="1">
            <a:spLocks noChangeArrowheads="1"/>
          </p:cNvSpPr>
          <p:nvPr/>
        </p:nvSpPr>
        <p:spPr bwMode="auto">
          <a:xfrm>
            <a:off x="1004888" y="685800"/>
            <a:ext cx="4849812" cy="3429000"/>
          </a:xfrm>
          <a:prstGeom prst="rect">
            <a:avLst/>
          </a:prstGeom>
          <a:solidFill>
            <a:srgbClr val="FFFFFF"/>
          </a:solidFill>
          <a:ln w="9525">
            <a:solidFill>
              <a:srgbClr val="000000"/>
            </a:solidFill>
            <a:miter lim="800000"/>
            <a:headEnd/>
            <a:tailEnd/>
          </a:ln>
        </p:spPr>
        <p:txBody>
          <a:bodyPr wrap="none" lIns="80165" tIns="40083" rIns="80165" bIns="40083"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endParaRPr>
          </a:p>
        </p:txBody>
      </p:sp>
      <p:sp>
        <p:nvSpPr>
          <p:cNvPr id="696325" name="Rectangle 3"/>
          <p:cNvSpPr>
            <a:spLocks noGrp="1" noChangeArrowheads="1"/>
          </p:cNvSpPr>
          <p:nvPr>
            <p:ph type="body"/>
          </p:nvPr>
        </p:nvSpPr>
        <p:spPr>
          <a:xfrm>
            <a:off x="685800" y="4343400"/>
            <a:ext cx="5475288" cy="4103688"/>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95616514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D325FB9-EC3C-48DA-8C16-2A1D2BC4281C}" type="slidenum">
              <a:rPr kumimoji="0" lang="en-US" altLang="en-US" sz="1200" b="1" u="none" strike="noStrike" kern="1200" cap="none" spc="0" normalizeH="0" baseline="0" noProof="0">
                <a:ln>
                  <a:noFill/>
                </a:ln>
                <a:solidFill>
                  <a:srgbClr val="000000"/>
                </a:solidFill>
                <a:effectLst/>
                <a:uLnTx/>
                <a:uFillTx/>
                <a:ea typeface="ＭＳ Ｐゴシック"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113</a:t>
            </a:fld>
            <a:endParaRPr kumimoji="0" lang="en-US" altLang="en-US" sz="1200" b="1" u="none" strike="noStrike" kern="1200" cap="none" spc="0" normalizeH="0" baseline="0" noProof="0" dirty="0">
              <a:ln>
                <a:noFill/>
              </a:ln>
              <a:solidFill>
                <a:srgbClr val="000000"/>
              </a:solidFill>
              <a:effectLst/>
              <a:uLnTx/>
              <a:uFillTx/>
              <a:ea typeface="ＭＳ Ｐゴシック" pitchFamily="34" charset="-128"/>
              <a:cs typeface="Arial" panose="020B0604020202020204" pitchFamily="34" charset="0"/>
            </a:endParaRPr>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a typeface="ＭＳ Ｐゴシック" pitchFamily="34" charset="-128"/>
            </a:endParaRPr>
          </a:p>
        </p:txBody>
      </p:sp>
    </p:spTree>
    <p:extLst>
      <p:ext uri="{BB962C8B-B14F-4D97-AF65-F5344CB8AC3E}">
        <p14:creationId xmlns:p14="http://schemas.microsoft.com/office/powerpoint/2010/main" val="259502458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61C1C6-CED6-4409-BC9A-A23B979F8592}" type="slidenum">
              <a:rPr kumimoji="0" lang="en-US" altLang="en-US" sz="1200" b="1" u="none" strike="noStrike" kern="1200" cap="none" spc="0" normalizeH="0" baseline="0" noProof="0">
                <a:ln>
                  <a:noFill/>
                </a:ln>
                <a:solidFill>
                  <a:srgbClr val="000000"/>
                </a:solidFill>
                <a:effectLst/>
                <a:uLnTx/>
                <a:uFillTx/>
                <a:ea typeface="ＭＳ Ｐゴシック"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114</a:t>
            </a:fld>
            <a:endParaRPr kumimoji="0" lang="en-US" altLang="en-US" sz="1200" b="1" u="none" strike="noStrike" kern="1200" cap="none" spc="0" normalizeH="0" baseline="0" noProof="0" dirty="0">
              <a:ln>
                <a:noFill/>
              </a:ln>
              <a:solidFill>
                <a:srgbClr val="000000"/>
              </a:solidFill>
              <a:effectLst/>
              <a:uLnTx/>
              <a:uFillTx/>
              <a:ea typeface="ＭＳ Ｐゴシック" pitchFamily="34" charset="-128"/>
              <a:cs typeface="Arial" panose="020B0604020202020204" pitchFamily="34" charset="0"/>
            </a:endParaRPr>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a typeface="ＭＳ Ｐゴシック" pitchFamily="34" charset="-128"/>
            </a:endParaRPr>
          </a:p>
        </p:txBody>
      </p:sp>
    </p:spTree>
    <p:extLst>
      <p:ext uri="{BB962C8B-B14F-4D97-AF65-F5344CB8AC3E}">
        <p14:creationId xmlns:p14="http://schemas.microsoft.com/office/powerpoint/2010/main" val="334220540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06B92C4-9BD6-414A-95B5-3B0CBEF576EE}" type="slidenum">
              <a:rPr kumimoji="0" lang="en-US" altLang="en-US" sz="1200" b="1" u="none" strike="noStrike" kern="1200" cap="none" spc="0" normalizeH="0" baseline="0" noProof="0">
                <a:ln>
                  <a:noFill/>
                </a:ln>
                <a:solidFill>
                  <a:srgbClr val="000000"/>
                </a:solidFill>
                <a:effectLst/>
                <a:uLnTx/>
                <a:uFillTx/>
                <a:ea typeface="ＭＳ Ｐゴシック"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115</a:t>
            </a:fld>
            <a:endParaRPr kumimoji="0" lang="en-US" altLang="en-US" sz="1200" b="1" u="none" strike="noStrike" kern="1200" cap="none" spc="0" normalizeH="0" baseline="0" noProof="0" dirty="0">
              <a:ln>
                <a:noFill/>
              </a:ln>
              <a:solidFill>
                <a:srgbClr val="000000"/>
              </a:solidFill>
              <a:effectLst/>
              <a:uLnTx/>
              <a:uFillTx/>
              <a:ea typeface="ＭＳ Ｐゴシック" pitchFamily="34" charset="-128"/>
              <a:cs typeface="Arial" panose="020B0604020202020204" pitchFamily="34" charset="0"/>
            </a:endParaRPr>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a typeface="ＭＳ Ｐゴシック" pitchFamily="34" charset="-128"/>
            </a:endParaRPr>
          </a:p>
        </p:txBody>
      </p:sp>
    </p:spTree>
    <p:extLst>
      <p:ext uri="{BB962C8B-B14F-4D97-AF65-F5344CB8AC3E}">
        <p14:creationId xmlns:p14="http://schemas.microsoft.com/office/powerpoint/2010/main" val="95731675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17ACC77-AF2E-4EC4-BAFB-21D70206D2B8}" type="slidenum">
              <a:rPr kumimoji="0" lang="en-US" altLang="en-US" sz="1200" b="1" u="none" strike="noStrike" kern="1200" cap="none" spc="0" normalizeH="0" baseline="0" noProof="0">
                <a:ln>
                  <a:noFill/>
                </a:ln>
                <a:solidFill>
                  <a:srgbClr val="000000"/>
                </a:solidFill>
                <a:effectLst/>
                <a:uLnTx/>
                <a:uFillTx/>
                <a:ea typeface="ＭＳ Ｐゴシック"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116</a:t>
            </a:fld>
            <a:endParaRPr kumimoji="0" lang="en-US" altLang="en-US" sz="1200" b="1" u="none" strike="noStrike" kern="1200" cap="none" spc="0" normalizeH="0" baseline="0" noProof="0" dirty="0">
              <a:ln>
                <a:noFill/>
              </a:ln>
              <a:solidFill>
                <a:srgbClr val="000000"/>
              </a:solidFill>
              <a:effectLst/>
              <a:uLnTx/>
              <a:uFillTx/>
              <a:ea typeface="ＭＳ Ｐゴシック" pitchFamily="34" charset="-128"/>
              <a:cs typeface="Arial" panose="020B0604020202020204" pitchFamily="34" charset="0"/>
            </a:endParaRPr>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a typeface="ＭＳ Ｐゴシック" pitchFamily="34" charset="-128"/>
            </a:endParaRPr>
          </a:p>
        </p:txBody>
      </p:sp>
    </p:spTree>
    <p:extLst>
      <p:ext uri="{BB962C8B-B14F-4D97-AF65-F5344CB8AC3E}">
        <p14:creationId xmlns:p14="http://schemas.microsoft.com/office/powerpoint/2010/main" val="52146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Date Placeholder 3"/>
          <p:cNvSpPr>
            <a:spLocks noGrp="1"/>
          </p:cNvSpPr>
          <p:nvPr>
            <p:ph type="dt"/>
          </p:nvPr>
        </p:nvSpPr>
        <p:spPr/>
        <p:txBody>
          <a:bodyPr/>
          <a:lstStyle/>
          <a:p>
            <a:pPr>
              <a:defRPr/>
            </a:pPr>
            <a:r>
              <a:rPr lang="en-GB"/>
              <a:t>10/06/10</a:t>
            </a:r>
          </a:p>
        </p:txBody>
      </p:sp>
      <p:sp>
        <p:nvSpPr>
          <p:cNvPr id="5" name="Slide Number Placeholder 4"/>
          <p:cNvSpPr>
            <a:spLocks noGrp="1"/>
          </p:cNvSpPr>
          <p:nvPr>
            <p:ph type="sldNum"/>
          </p:nvPr>
        </p:nvSpPr>
        <p:spPr/>
        <p:txBody>
          <a:bodyPr/>
          <a:lstStyle/>
          <a:p>
            <a:pPr>
              <a:defRPr/>
            </a:pPr>
            <a:fld id="{E16927D3-97C0-5646-B64C-3E4122A0F397}" type="slidenum">
              <a:rPr lang="en-GB" smtClean="0"/>
              <a:pPr>
                <a:defRPr/>
              </a:pPr>
              <a:t>11</a:t>
            </a:fld>
            <a:endParaRPr lang="en-GB"/>
          </a:p>
        </p:txBody>
      </p:sp>
    </p:spTree>
    <p:extLst>
      <p:ext uri="{BB962C8B-B14F-4D97-AF65-F5344CB8AC3E}">
        <p14:creationId xmlns:p14="http://schemas.microsoft.com/office/powerpoint/2010/main" val="93799568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F43E6A2-C1AF-408D-9983-66A72F7E1C20}" type="slidenum">
              <a:rPr kumimoji="0" lang="en-US" altLang="en-US" sz="1200" b="1" u="none" strike="noStrike" kern="1200" cap="none" spc="0" normalizeH="0" baseline="0" noProof="0">
                <a:ln>
                  <a:noFill/>
                </a:ln>
                <a:solidFill>
                  <a:srgbClr val="000000"/>
                </a:solidFill>
                <a:effectLst/>
                <a:uLnTx/>
                <a:uFillTx/>
                <a:ea typeface="ＭＳ Ｐゴシック"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117</a:t>
            </a:fld>
            <a:endParaRPr kumimoji="0" lang="en-US" altLang="en-US" sz="1200" b="1" u="none" strike="noStrike" kern="1200" cap="none" spc="0" normalizeH="0" baseline="0" noProof="0" dirty="0">
              <a:ln>
                <a:noFill/>
              </a:ln>
              <a:solidFill>
                <a:srgbClr val="000000"/>
              </a:solidFill>
              <a:effectLst/>
              <a:uLnTx/>
              <a:uFillTx/>
              <a:ea typeface="ＭＳ Ｐゴシック" pitchFamily="34" charset="-128"/>
              <a:cs typeface="Arial" panose="020B0604020202020204" pitchFamily="34" charset="0"/>
            </a:endParaRPr>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a typeface="ＭＳ Ｐゴシック" pitchFamily="34" charset="-128"/>
            </a:endParaRPr>
          </a:p>
        </p:txBody>
      </p:sp>
    </p:spTree>
    <p:extLst>
      <p:ext uri="{BB962C8B-B14F-4D97-AF65-F5344CB8AC3E}">
        <p14:creationId xmlns:p14="http://schemas.microsoft.com/office/powerpoint/2010/main" val="370914259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fld id="{8D0EBA43-3F6F-DF4D-9D8B-94AC00C318E2}" type="slidenum">
              <a:rPr lang="zh-CN" altLang="en-US" sz="1200">
                <a:solidFill>
                  <a:srgbClr val="000000"/>
                </a:solidFill>
                <a:latin typeface="Times New Roman" charset="0"/>
              </a:rPr>
              <a:pPr/>
              <a:t>118</a:t>
            </a:fld>
            <a:endParaRPr lang="en-US" altLang="zh-CN" sz="1200">
              <a:solidFill>
                <a:srgbClr val="000000"/>
              </a:solidFill>
              <a:latin typeface="Times New Roman"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a:defRPr/>
            </a:pPr>
            <a:r>
              <a:rPr lang="en-US" b="1"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 All these nations would fall to Assyria since God had appointed it. The Assyrians later destroyed the northern nation of Israel during Isaiah’s lifetime—as well as 46 cities of Judah. </a:t>
            </a:r>
          </a:p>
          <a:p>
            <a:r>
              <a:rPr lang="en-US" b="1" dirty="0">
                <a:latin typeface="Arial" panose="020B0604020202020204" pitchFamily="34" charset="0"/>
                <a:ea typeface="ＭＳ Ｐゴシック" charset="0"/>
                <a:cs typeface="Arial" panose="020B0604020202020204" pitchFamily="34" charset="0"/>
              </a:rPr>
              <a:t>In such a time of calamity, whom would Judah trust? </a:t>
            </a:r>
          </a:p>
          <a:p>
            <a:endParaRPr lang="en-US" b="1" dirty="0">
              <a:latin typeface="Arial" panose="020B0604020202020204" pitchFamily="34" charset="0"/>
              <a:ea typeface="ＭＳ Ｐゴシック" charset="0"/>
              <a:cs typeface="Arial" panose="020B0604020202020204" pitchFamily="34" charset="0"/>
            </a:endParaRPr>
          </a:p>
          <a:p>
            <a:r>
              <a:rPr lang="en-US" b="1" dirty="0">
                <a:latin typeface="Arial" panose="020B0604020202020204" pitchFamily="34" charset="0"/>
                <a:ea typeface="ＭＳ Ｐゴシック" charset="0"/>
                <a:cs typeface="Arial" panose="020B0604020202020204" pitchFamily="34" charset="0"/>
              </a:rPr>
              <a:t>So, for 11 chapters, God tells Judah not to trust in…</a:t>
            </a:r>
          </a:p>
          <a:p>
            <a:r>
              <a:rPr lang="en-US" altLang="zh-CN" b="1" dirty="0">
                <a:latin typeface="Arial" panose="020B0604020202020204" pitchFamily="34" charset="0"/>
                <a:ea typeface="ＭＳ Ｐゴシック" charset="0"/>
                <a:cs typeface="Arial" panose="020B0604020202020204" pitchFamily="34" charset="0"/>
              </a:rPr>
              <a:t>13:1–14:27	Babylon</a:t>
            </a:r>
          </a:p>
          <a:p>
            <a:r>
              <a:rPr lang="en-US" altLang="zh-CN" b="1" dirty="0">
                <a:latin typeface="Arial" panose="020B0604020202020204" pitchFamily="34" charset="0"/>
                <a:ea typeface="ＭＳ Ｐゴシック" charset="0"/>
                <a:cs typeface="Arial" panose="020B0604020202020204" pitchFamily="34" charset="0"/>
              </a:rPr>
              <a:t>14:28-32	Philistia</a:t>
            </a:r>
          </a:p>
          <a:p>
            <a:r>
              <a:rPr lang="en-US" altLang="zh-CN" b="1" dirty="0">
                <a:latin typeface="Arial" panose="020B0604020202020204" pitchFamily="34" charset="0"/>
                <a:ea typeface="ＭＳ Ｐゴシック" charset="0"/>
                <a:cs typeface="Arial" panose="020B0604020202020204" pitchFamily="34" charset="0"/>
              </a:rPr>
              <a:t>15–16	Moab</a:t>
            </a:r>
          </a:p>
          <a:p>
            <a:r>
              <a:rPr lang="en-US" altLang="zh-CN" b="1" dirty="0">
                <a:latin typeface="Arial" panose="020B0604020202020204" pitchFamily="34" charset="0"/>
                <a:ea typeface="ＭＳ Ｐゴシック" charset="0"/>
                <a:cs typeface="Arial" panose="020B0604020202020204" pitchFamily="34" charset="0"/>
              </a:rPr>
              <a:t>17		Damascus/Israel</a:t>
            </a:r>
          </a:p>
          <a:p>
            <a:r>
              <a:rPr lang="en-US" altLang="zh-CN" b="1" dirty="0">
                <a:latin typeface="Arial" panose="020B0604020202020204" pitchFamily="34" charset="0"/>
                <a:ea typeface="ＭＳ Ｐゴシック" charset="0"/>
                <a:cs typeface="Arial" panose="020B0604020202020204" pitchFamily="34" charset="0"/>
              </a:rPr>
              <a:t>18		Ethiopia</a:t>
            </a:r>
          </a:p>
          <a:p>
            <a:r>
              <a:rPr lang="en-US" altLang="zh-CN" b="1" dirty="0">
                <a:latin typeface="Arial" panose="020B0604020202020204" pitchFamily="34" charset="0"/>
                <a:ea typeface="ＭＳ Ｐゴシック" charset="0"/>
                <a:cs typeface="Arial" panose="020B0604020202020204" pitchFamily="34" charset="0"/>
              </a:rPr>
              <a:t>19–20	Egypt</a:t>
            </a:r>
          </a:p>
          <a:p>
            <a:r>
              <a:rPr lang="en-US" altLang="zh-CN" b="1" dirty="0">
                <a:latin typeface="Arial" panose="020B0604020202020204" pitchFamily="34" charset="0"/>
                <a:ea typeface="ＭＳ Ｐゴシック" charset="0"/>
                <a:cs typeface="Arial" panose="020B0604020202020204" pitchFamily="34" charset="0"/>
              </a:rPr>
              <a:t>21:1-10	Babylon by the Sea</a:t>
            </a:r>
          </a:p>
          <a:p>
            <a:r>
              <a:rPr lang="en-US" altLang="zh-CN" b="1" dirty="0">
                <a:latin typeface="Arial" panose="020B0604020202020204" pitchFamily="34" charset="0"/>
                <a:ea typeface="ＭＳ Ｐゴシック" charset="0"/>
                <a:cs typeface="Arial" panose="020B0604020202020204" pitchFamily="34" charset="0"/>
              </a:rPr>
              <a:t>21:11-12	Edom</a:t>
            </a:r>
          </a:p>
          <a:p>
            <a:r>
              <a:rPr lang="en-US" altLang="zh-CN" b="1" dirty="0">
                <a:latin typeface="Arial" panose="020B0604020202020204" pitchFamily="34" charset="0"/>
                <a:ea typeface="ＭＳ Ｐゴシック" charset="0"/>
                <a:cs typeface="Arial" panose="020B0604020202020204" pitchFamily="34" charset="0"/>
              </a:rPr>
              <a:t>21:13-17	Arabia</a:t>
            </a:r>
          </a:p>
          <a:p>
            <a:r>
              <a:rPr lang="en-US" altLang="zh-CN" b="1" dirty="0">
                <a:latin typeface="Arial" panose="020B0604020202020204" pitchFamily="34" charset="0"/>
                <a:ea typeface="ＭＳ Ｐゴシック" charset="0"/>
                <a:cs typeface="Arial" panose="020B0604020202020204" pitchFamily="34" charset="0"/>
              </a:rPr>
              <a:t>22		Jerusalem</a:t>
            </a:r>
          </a:p>
          <a:p>
            <a:r>
              <a:rPr lang="en-US" altLang="zh-CN" b="1" dirty="0">
                <a:latin typeface="Arial" panose="020B0604020202020204" pitchFamily="34" charset="0"/>
                <a:ea typeface="ＭＳ Ｐゴシック" charset="0"/>
                <a:cs typeface="Arial" panose="020B0604020202020204" pitchFamily="34" charset="0"/>
              </a:rPr>
              <a:t>23		Tyre</a:t>
            </a:r>
          </a:p>
          <a:p>
            <a:endParaRPr lang="zh-CN" altLang="en-US" b="1" dirty="0">
              <a:latin typeface="Arial" panose="020B0604020202020204" pitchFamily="34" charset="0"/>
              <a:ea typeface="ＭＳ Ｐゴシック" charset="0"/>
              <a:cs typeface="Arial" panose="020B060402020202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119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174664488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10FE2EB-351D-DD4A-BEDC-3ED01C2AD074}" type="slidenum">
              <a:rPr kumimoji="0" lang="zh-CN" altLang="en-US" sz="1200" b="1" u="none" strike="noStrike" kern="1200" cap="none" spc="0" normalizeH="0" baseline="0" noProof="0">
                <a:ln>
                  <a:noFill/>
                </a:ln>
                <a:solidFill>
                  <a:prstClr val="black"/>
                </a:solidFill>
                <a:effectLst/>
                <a:uLnTx/>
                <a:uFillTx/>
                <a:latin typeface="Arial" panose="020B0604020202020204" pitchFamily="34"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121</a:t>
            </a:fld>
            <a:endParaRPr kumimoji="0" lang="en-US" altLang="zh-CN" sz="12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endParaRPr>
          </a:p>
        </p:txBody>
      </p:sp>
      <p:sp>
        <p:nvSpPr>
          <p:cNvPr id="288770" name="Rectangle 2"/>
          <p:cNvSpPr>
            <a:spLocks noGrp="1" noRot="1" noChangeAspect="1" noChangeArrowheads="1"/>
          </p:cNvSpPr>
          <p:nvPr>
            <p:ph type="sldImg"/>
          </p:nvPr>
        </p:nvSpPr>
        <p:spPr>
          <a:xfrm>
            <a:off x="1130300" y="674688"/>
            <a:ext cx="4597400" cy="3448050"/>
          </a:xfrm>
          <a:solidFill>
            <a:srgbClr val="FFFFFF"/>
          </a:solidFill>
          <a:ln/>
        </p:spPr>
      </p:sp>
      <p:sp>
        <p:nvSpPr>
          <p:cNvPr id="288771" name="Rectangle 3"/>
          <p:cNvSpPr>
            <a:spLocks noGrp="1" noChangeArrowheads="1"/>
          </p:cNvSpPr>
          <p:nvPr>
            <p:ph type="body" idx="1"/>
          </p:nvPr>
        </p:nvSpPr>
        <p:spPr>
          <a:xfrm>
            <a:off x="914400" y="4346575"/>
            <a:ext cx="5029200" cy="4122738"/>
          </a:xfrm>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altLang="zh-CN" dirty="0">
                <a:latin typeface="Times New Roman" charset="0"/>
                <a:ea typeface="ＭＳ Ｐゴシック" charset="0"/>
                <a:cs typeface="ＭＳ Ｐゴシック" charset="0"/>
              </a:rPr>
              <a:t>Noah’s three sons became three divisions of humanity in three major areas.</a:t>
            </a:r>
          </a:p>
          <a:p>
            <a:pPr eaLnBrk="1" hangingPunct="1"/>
            <a:r>
              <a:rPr lang="en-US" altLang="zh-CN" dirty="0">
                <a:latin typeface="Times New Roman" charset="0"/>
                <a:ea typeface="ＭＳ Ｐゴシック" charset="0"/>
                <a:cs typeface="ＭＳ Ｐゴシック" charset="0"/>
              </a:rPr>
              <a:t>Asians stem from Canaanites in the city of Sin—not those who migrated south to the Sinai but those who migrated east to Chino. Here is why we have these terms of </a:t>
            </a:r>
            <a:r>
              <a:rPr lang="en-US" altLang="zh-CN" i="1" dirty="0">
                <a:latin typeface="Times New Roman" charset="0"/>
                <a:ea typeface="ＭＳ Ｐゴシック" charset="0"/>
                <a:cs typeface="ＭＳ Ｐゴシック" charset="0"/>
              </a:rPr>
              <a:t>Sinai</a:t>
            </a:r>
            <a:r>
              <a:rPr lang="en-US" altLang="zh-CN" i="0" dirty="0">
                <a:latin typeface="Times New Roman" charset="0"/>
                <a:ea typeface="ＭＳ Ｐゴシック" charset="0"/>
                <a:cs typeface="ＭＳ Ｐゴシック" charset="0"/>
              </a:rPr>
              <a:t> and East Asians called </a:t>
            </a:r>
            <a:r>
              <a:rPr lang="en-US" altLang="zh-CN" i="1" dirty="0">
                <a:latin typeface="Times New Roman" charset="0"/>
                <a:ea typeface="ＭＳ Ｐゴシック" charset="0"/>
                <a:cs typeface="ＭＳ Ｐゴシック" charset="0"/>
              </a:rPr>
              <a:t>Sino.</a:t>
            </a:r>
            <a:endParaRPr lang="en-US" b="1" dirty="0">
              <a:latin typeface="Arial" panose="020B0604020202020204" pitchFamily="34" charset="0"/>
              <a:ea typeface="ＭＳ Ｐゴシック" charset="0"/>
              <a:cs typeface="ＭＳ Ｐゴシック" charset="0"/>
            </a:endParaRPr>
          </a:p>
          <a:p>
            <a:pPr eaLnBrk="1" hangingPunct="1"/>
            <a:r>
              <a:rPr lang="en-US" b="1" dirty="0">
                <a:latin typeface="Arial" panose="020B0604020202020204" pitchFamily="34" charset="0"/>
                <a:ea typeface="ＭＳ Ｐゴシック" charset="0"/>
                <a:cs typeface="ＭＳ Ｐゴシック" charset="0"/>
              </a:rPr>
              <a:t>________</a:t>
            </a:r>
          </a:p>
          <a:p>
            <a:pPr eaLnBrk="1" hangingPunct="1"/>
            <a:r>
              <a:rPr lang="en-US" b="1" dirty="0">
                <a:latin typeface="Arial" panose="020B0604020202020204" pitchFamily="34" charset="0"/>
                <a:ea typeface="ＭＳ Ｐゴシック" charset="0"/>
                <a:cs typeface="ＭＳ Ｐゴシック" charset="0"/>
              </a:rPr>
              <a:t>BG-03-Table of Nations-3</a:t>
            </a:r>
          </a:p>
          <a:p>
            <a:pPr eaLnBrk="1" hangingPunct="1"/>
            <a:r>
              <a:rPr lang="en-US" b="1" dirty="0">
                <a:latin typeface="Arial" panose="020B0604020202020204" pitchFamily="34" charset="0"/>
                <a:ea typeface="ＭＳ Ｐゴシック" charset="0"/>
                <a:cs typeface="ＭＳ Ｐゴシック" charset="0"/>
              </a:rPr>
              <a:t>OS-01-Gen4-20-slide 150</a:t>
            </a:r>
          </a:p>
          <a:p>
            <a:pPr eaLnBrk="1" hangingPunct="1"/>
            <a:r>
              <a:rPr lang="en-US" altLang="zh-CN" dirty="0">
                <a:latin typeface="Times New Roman" charset="0"/>
                <a:ea typeface="ＭＳ Ｐゴシック" charset="0"/>
                <a:cs typeface="ＭＳ Ｐゴシック" charset="0"/>
              </a:rPr>
              <a:t>OS-13-1Chron-74</a:t>
            </a:r>
            <a:endParaRPr lang="zh-CN" altLang="en-US" dirty="0">
              <a:latin typeface="Times New Roman" charset="0"/>
              <a:ea typeface="ＭＳ Ｐゴシック" charset="0"/>
              <a:cs typeface="ＭＳ Ｐゴシック"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366286AF-BBAD-8B4B-B48F-B2389A3AC3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810A9F7-4719-5D4A-815F-D6D0CD7A63EA}" type="slidenum">
              <a:rPr kumimoji="0" lang="en-US" altLang="en-US" sz="1200" b="1" u="none" strike="noStrike" kern="1200" cap="none" spc="0" normalizeH="0" baseline="0" noProof="0">
                <a:ln>
                  <a:noFill/>
                </a:ln>
                <a:solidFill>
                  <a:srgbClr val="000000"/>
                </a:solidFill>
                <a:effectLst/>
                <a:uLnTx/>
                <a:uFillTx/>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122</a:t>
            </a:fld>
            <a:endParaRPr kumimoji="0" lang="en-US" altLang="en-US" sz="12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33795" name="Rectangle 2">
            <a:extLst>
              <a:ext uri="{FF2B5EF4-FFF2-40B4-BE49-F238E27FC236}">
                <a16:creationId xmlns:a16="http://schemas.microsoft.com/office/drawing/2014/main" id="{11BF47E8-8A60-C946-A53A-CDB141F461C3}"/>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9CD45E95-BAA6-4C4E-8257-0CAA44EBC7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148897320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E713497B-44FD-E343-A652-16CE1B6A54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575BC87-C6ED-A34D-A9D2-BBF214BA450F}" type="slidenum">
              <a:rPr kumimoji="0" lang="en-US" altLang="en-US" sz="1200" b="1" u="none" strike="noStrike" kern="1200" cap="none" spc="0" normalizeH="0" baseline="0" noProof="0">
                <a:ln>
                  <a:noFill/>
                </a:ln>
                <a:solidFill>
                  <a:srgbClr val="000000"/>
                </a:solidFill>
                <a:effectLst/>
                <a:uLnTx/>
                <a:uFillTx/>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123</a:t>
            </a:fld>
            <a:endParaRPr kumimoji="0" lang="en-US" altLang="en-US" sz="12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35843" name="Rectangle 2">
            <a:extLst>
              <a:ext uri="{FF2B5EF4-FFF2-40B4-BE49-F238E27FC236}">
                <a16:creationId xmlns:a16="http://schemas.microsoft.com/office/drawing/2014/main" id="{E9055DF0-2753-904D-AB62-F3CD8D4991A9}"/>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5DDE7781-D82E-AF4A-9FA0-279F4CED8A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421823373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82FD633A-E851-B341-9E1C-33325EA845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8627FA4-C53C-CD47-9F25-82FB5B66F463}" type="slidenum">
              <a:rPr kumimoji="0" lang="en-US" altLang="en-US" sz="1200" b="1" u="none" strike="noStrike" kern="1200" cap="none" spc="0" normalizeH="0" baseline="0" noProof="0">
                <a:ln>
                  <a:noFill/>
                </a:ln>
                <a:solidFill>
                  <a:srgbClr val="000000"/>
                </a:solidFill>
                <a:effectLst/>
                <a:uLnTx/>
                <a:uFillTx/>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124</a:t>
            </a:fld>
            <a:endParaRPr kumimoji="0" lang="en-US" altLang="en-US" sz="12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37891" name="Rectangle 2">
            <a:extLst>
              <a:ext uri="{FF2B5EF4-FFF2-40B4-BE49-F238E27FC236}">
                <a16:creationId xmlns:a16="http://schemas.microsoft.com/office/drawing/2014/main" id="{679B681C-0768-E64A-9411-D9A3947763BB}"/>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91C9407F-EE2A-6E4B-89B2-ABCDD55D39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98137365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49FEEEFB-DEE7-F546-A0B4-FC0E4D0F9EA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9B16FBE-6DEB-C547-B9BE-56C05A04CCAE}" type="slidenum">
              <a:rPr kumimoji="0" lang="en-US" altLang="en-US" sz="1200" b="1" u="none" strike="noStrike" kern="1200" cap="none" spc="0" normalizeH="0" baseline="0" noProof="0">
                <a:ln>
                  <a:noFill/>
                </a:ln>
                <a:solidFill>
                  <a:srgbClr val="000000"/>
                </a:solidFill>
                <a:effectLst/>
                <a:uLnTx/>
                <a:uFillTx/>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125</a:t>
            </a:fld>
            <a:endParaRPr kumimoji="0" lang="en-US" altLang="en-US" sz="12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39939" name="Rectangle 2">
            <a:extLst>
              <a:ext uri="{FF2B5EF4-FFF2-40B4-BE49-F238E27FC236}">
                <a16:creationId xmlns:a16="http://schemas.microsoft.com/office/drawing/2014/main" id="{0ED32E0D-4E03-CD41-BA89-4E52837B3DC3}"/>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7AAE90D1-3379-AD46-BAF2-A4CB858E66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226867216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B08D0176-3D97-1D41-A00E-AB14C91201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1BB3EB0-3998-7A40-83B4-EB50A75BE761}" type="slidenum">
              <a:rPr kumimoji="0" lang="en-US" altLang="en-US" sz="1200" b="1" u="none" strike="noStrike" kern="1200" cap="none" spc="0" normalizeH="0" baseline="0" noProof="0">
                <a:ln>
                  <a:noFill/>
                </a:ln>
                <a:solidFill>
                  <a:srgbClr val="000000"/>
                </a:solidFill>
                <a:effectLst/>
                <a:uLnTx/>
                <a:uFillTx/>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126</a:t>
            </a:fld>
            <a:endParaRPr kumimoji="0" lang="en-US" altLang="en-US" sz="12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41987" name="Rectangle 2">
            <a:extLst>
              <a:ext uri="{FF2B5EF4-FFF2-40B4-BE49-F238E27FC236}">
                <a16:creationId xmlns:a16="http://schemas.microsoft.com/office/drawing/2014/main" id="{0573D5B1-49DD-944C-A1A1-F2EF272A6C12}"/>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9C6BA136-5278-D84C-B73E-275BA231B7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408764861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79C35688-EBBE-2549-B2CF-7E554D3682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2AA4B56-6E95-A041-8D9B-733F3B083C7C}" type="slidenum">
              <a:rPr kumimoji="0" lang="en-US" altLang="en-US" sz="1200" b="1" u="none" strike="noStrike" kern="1200" cap="none" spc="0" normalizeH="0" baseline="0" noProof="0">
                <a:ln>
                  <a:noFill/>
                </a:ln>
                <a:solidFill>
                  <a:srgbClr val="000000"/>
                </a:solidFill>
                <a:effectLst/>
                <a:uLnTx/>
                <a:uFillTx/>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127</a:t>
            </a:fld>
            <a:endParaRPr kumimoji="0" lang="en-US" altLang="en-US" sz="12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46083" name="Rectangle 2">
            <a:extLst>
              <a:ext uri="{FF2B5EF4-FFF2-40B4-BE49-F238E27FC236}">
                <a16:creationId xmlns:a16="http://schemas.microsoft.com/office/drawing/2014/main" id="{BD04F3EA-89DC-B749-B45A-972A7C94770C}"/>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08DE4D30-4940-8C45-A9F9-9F467D9B31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2258741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43DD0BB-7D2A-4D45-9834-A0C221E93A18}"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98886648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CFC27757-B94B-D648-BA81-D1494D3883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D76D6B3-E427-3043-A55B-E16F5C6BC233}" type="slidenum">
              <a:rPr kumimoji="0" lang="en-US" altLang="en-US" sz="1200" b="1" u="none" strike="noStrike" kern="1200" cap="none" spc="0" normalizeH="0" baseline="0" noProof="0">
                <a:ln>
                  <a:noFill/>
                </a:ln>
                <a:solidFill>
                  <a:srgbClr val="000000"/>
                </a:solidFill>
                <a:effectLst/>
                <a:uLnTx/>
                <a:uFillTx/>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128</a:t>
            </a:fld>
            <a:endParaRPr kumimoji="0" lang="en-US" altLang="en-US" sz="12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48131" name="Rectangle 2">
            <a:extLst>
              <a:ext uri="{FF2B5EF4-FFF2-40B4-BE49-F238E27FC236}">
                <a16:creationId xmlns:a16="http://schemas.microsoft.com/office/drawing/2014/main" id="{253DCCF3-63CB-6E42-B1E3-41EDB95C5984}"/>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7A837941-A4CC-7044-8D0F-9C351D06CC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124700071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D7DB4024-E1FD-C343-8B60-B415F4F355F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7C996F8-7B45-1348-98EA-621097BAADF2}" type="slidenum">
              <a:rPr kumimoji="0" lang="en-US" altLang="en-US" sz="1200" b="1" u="none" strike="noStrike" kern="1200" cap="none" spc="0" normalizeH="0" baseline="0" noProof="0">
                <a:ln>
                  <a:noFill/>
                </a:ln>
                <a:solidFill>
                  <a:srgbClr val="000000"/>
                </a:solidFill>
                <a:effectLst/>
                <a:uLnTx/>
                <a:uFillTx/>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129</a:t>
            </a:fld>
            <a:endParaRPr kumimoji="0" lang="en-US" altLang="en-US" sz="12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50179" name="Rectangle 2">
            <a:extLst>
              <a:ext uri="{FF2B5EF4-FFF2-40B4-BE49-F238E27FC236}">
                <a16:creationId xmlns:a16="http://schemas.microsoft.com/office/drawing/2014/main" id="{24BEA674-2D71-524F-8EA8-5851E4A31977}"/>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501A3F74-4F39-884B-B343-24B42C5DF6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86814801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5C5B8721-D6E9-4345-8A7B-149047F908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635AC77-7094-D540-BC0F-6E2530C9C023}" type="slidenum">
              <a:rPr kumimoji="0" lang="en-US" altLang="en-US" sz="1200" b="1" u="none" strike="noStrike" kern="1200" cap="none" spc="0" normalizeH="0" baseline="0" noProof="0">
                <a:ln>
                  <a:noFill/>
                </a:ln>
                <a:solidFill>
                  <a:srgbClr val="000000"/>
                </a:solidFill>
                <a:effectLst/>
                <a:uLnTx/>
                <a:uFillTx/>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130</a:t>
            </a:fld>
            <a:endParaRPr kumimoji="0" lang="en-US" altLang="en-US" sz="12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54275" name="Rectangle 2">
            <a:extLst>
              <a:ext uri="{FF2B5EF4-FFF2-40B4-BE49-F238E27FC236}">
                <a16:creationId xmlns:a16="http://schemas.microsoft.com/office/drawing/2014/main" id="{191E16FF-2B6A-6F4D-8466-B8297E6C0332}"/>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FFAA602F-46D3-4B4E-BFA2-08A1846462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b="1" dirty="0">
                <a:latin typeface="Arial" panose="020B0604020202020204" pitchFamily="34" charset="0"/>
                <a:ea typeface="SimSun" panose="02010600030101010101" pitchFamily="2" charset="-122"/>
              </a:rPr>
              <a:t>The map shows the present day distribution of Arab nations around Israel, however, for the purposes of this study, we would only focus on Ancient Arabia, which was the land of the original Arabs who played a significant role in the economy of the middle east at that time.</a:t>
            </a:r>
            <a:endParaRPr lang="en-US" altLang="en-US" b="1" dirty="0">
              <a:latin typeface="Arial" panose="020B0604020202020204" pitchFamily="34" charset="0"/>
            </a:endParaRPr>
          </a:p>
        </p:txBody>
      </p:sp>
    </p:spTree>
    <p:extLst>
      <p:ext uri="{BB962C8B-B14F-4D97-AF65-F5344CB8AC3E}">
        <p14:creationId xmlns:p14="http://schemas.microsoft.com/office/powerpoint/2010/main" val="163821263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AC1480F0-05A7-0E40-B068-BE12DC27F43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5EEC9AC-43B5-084E-81BF-6D2A340D59AD}" type="slidenum">
              <a:rPr kumimoji="0" lang="en-US" altLang="en-US" sz="1200" b="1" u="none" strike="noStrike" kern="1200" cap="none" spc="0" normalizeH="0" baseline="0" noProof="0">
                <a:ln>
                  <a:noFill/>
                </a:ln>
                <a:solidFill>
                  <a:srgbClr val="000000"/>
                </a:solidFill>
                <a:effectLst/>
                <a:uLnTx/>
                <a:uFillTx/>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131</a:t>
            </a:fld>
            <a:endParaRPr kumimoji="0" lang="en-US" altLang="en-US" sz="12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56323" name="Rectangle 2">
            <a:extLst>
              <a:ext uri="{FF2B5EF4-FFF2-40B4-BE49-F238E27FC236}">
                <a16:creationId xmlns:a16="http://schemas.microsoft.com/office/drawing/2014/main" id="{C7314FB3-1471-544F-95FA-27D3C7A06ED0}"/>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E0B88669-923C-F249-A80A-313E701A8E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Information taken from http://</a:t>
            </a:r>
            <a:r>
              <a:rPr lang="en-US" altLang="en-US" b="1" dirty="0" err="1">
                <a:latin typeface="Arial" panose="020B0604020202020204" pitchFamily="34" charset="0"/>
              </a:rPr>
              <a:t>nabataea.net</a:t>
            </a:r>
            <a:r>
              <a:rPr lang="en-US" altLang="en-US" b="1" dirty="0">
                <a:latin typeface="Arial" panose="020B0604020202020204" pitchFamily="34" charset="0"/>
              </a:rPr>
              <a:t>/</a:t>
            </a:r>
            <a:r>
              <a:rPr lang="en-US" altLang="en-US" b="1" dirty="0" err="1">
                <a:latin typeface="Arial" panose="020B0604020202020204" pitchFamily="34" charset="0"/>
              </a:rPr>
              <a:t>arabia.html</a:t>
            </a:r>
            <a:endParaRPr lang="en-US" altLang="en-US" b="1" dirty="0">
              <a:latin typeface="Arial" panose="020B0604020202020204" pitchFamily="34" charset="0"/>
            </a:endParaRPr>
          </a:p>
          <a:p>
            <a:pPr eaLnBrk="1" hangingPunct="1"/>
            <a:r>
              <a:rPr lang="en-US" altLang="zh-CN" b="1" dirty="0">
                <a:latin typeface="Arial" panose="020B0604020202020204" pitchFamily="34" charset="0"/>
                <a:ea typeface="SimSun" panose="02010600030101010101" pitchFamily="2" charset="-122"/>
              </a:rPr>
              <a:t>There are 3 main zones of Ancient Arabia. These were the areas as mentioned in my earlier slides where the </a:t>
            </a:r>
            <a:r>
              <a:rPr lang="en-US" altLang="zh-CN" b="1" dirty="0" err="1">
                <a:latin typeface="Arial" panose="020B0604020202020204" pitchFamily="34" charset="0"/>
                <a:ea typeface="SimSun" panose="02010600030101010101" pitchFamily="2" charset="-122"/>
              </a:rPr>
              <a:t>descendents</a:t>
            </a:r>
            <a:r>
              <a:rPr lang="en-US" altLang="zh-CN" b="1" dirty="0">
                <a:latin typeface="Arial" panose="020B0604020202020204" pitchFamily="34" charset="0"/>
                <a:ea typeface="SimSun" panose="02010600030101010101" pitchFamily="2" charset="-122"/>
              </a:rPr>
              <a:t> of Shem were located.</a:t>
            </a:r>
          </a:p>
          <a:p>
            <a:pPr eaLnBrk="1" hangingPunct="1"/>
            <a:r>
              <a:rPr lang="en-US" altLang="zh-CN" b="1" dirty="0">
                <a:latin typeface="Arial" panose="020B0604020202020204" pitchFamily="34" charset="0"/>
                <a:ea typeface="SimSun" panose="02010600030101010101" pitchFamily="2" charset="-122"/>
              </a:rPr>
              <a:t>The first zone, which probably had a greater impact on Israel would be Arabia Petraea.</a:t>
            </a:r>
          </a:p>
          <a:p>
            <a:pPr eaLnBrk="1" hangingPunct="1"/>
            <a:r>
              <a:rPr lang="en-US" altLang="zh-CN" b="1" dirty="0">
                <a:latin typeface="Arial" panose="020B0604020202020204" pitchFamily="34" charset="0"/>
                <a:ea typeface="SimSun" panose="02010600030101010101" pitchFamily="2" charset="-122"/>
              </a:rPr>
              <a:t>This region included parts of present day Syria and Jordan.</a:t>
            </a:r>
          </a:p>
          <a:p>
            <a:pPr eaLnBrk="1" hangingPunct="1"/>
            <a:r>
              <a:rPr lang="en-US" altLang="zh-CN" b="1" dirty="0">
                <a:latin typeface="Arial" panose="020B0604020202020204" pitchFamily="34" charset="0"/>
                <a:ea typeface="SimSun" panose="02010600030101010101" pitchFamily="2" charset="-122"/>
              </a:rPr>
              <a:t>The second zone, was Arabia </a:t>
            </a:r>
            <a:r>
              <a:rPr lang="en-US" altLang="zh-CN" b="1" dirty="0" err="1">
                <a:latin typeface="Arial" panose="020B0604020202020204" pitchFamily="34" charset="0"/>
                <a:ea typeface="SimSun" panose="02010600030101010101" pitchFamily="2" charset="-122"/>
              </a:rPr>
              <a:t>Deserta</a:t>
            </a:r>
            <a:r>
              <a:rPr lang="en-US" altLang="zh-CN" b="1" dirty="0">
                <a:latin typeface="Arial" panose="020B0604020202020204" pitchFamily="34" charset="0"/>
                <a:ea typeface="SimSun" panose="02010600030101010101" pitchFamily="2" charset="-122"/>
              </a:rPr>
              <a:t>, present day Saudi Arabia.</a:t>
            </a:r>
          </a:p>
          <a:p>
            <a:pPr eaLnBrk="1" hangingPunct="1"/>
            <a:r>
              <a:rPr lang="en-US" altLang="zh-CN" b="1" dirty="0">
                <a:latin typeface="Arial" panose="020B0604020202020204" pitchFamily="34" charset="0"/>
                <a:ea typeface="SimSun" panose="02010600030101010101" pitchFamily="2" charset="-122"/>
              </a:rPr>
              <a:t>And the third zone, was Arabia Felix, present day Yemen and Oman.</a:t>
            </a:r>
            <a:endParaRPr lang="en-US" altLang="en-US" b="1" dirty="0">
              <a:latin typeface="Arial" panose="020B0604020202020204" pitchFamily="34" charset="0"/>
            </a:endParaRPr>
          </a:p>
        </p:txBody>
      </p:sp>
    </p:spTree>
    <p:extLst>
      <p:ext uri="{BB962C8B-B14F-4D97-AF65-F5344CB8AC3E}">
        <p14:creationId xmlns:p14="http://schemas.microsoft.com/office/powerpoint/2010/main" val="333153164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132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53437228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fld id="{8D0EBA43-3F6F-DF4D-9D8B-94AC00C318E2}" type="slidenum">
              <a:rPr lang="zh-CN" altLang="en-US" sz="1200">
                <a:solidFill>
                  <a:srgbClr val="000000"/>
                </a:solidFill>
                <a:latin typeface="Times New Roman" charset="0"/>
              </a:rPr>
              <a:pPr/>
              <a:t>134</a:t>
            </a:fld>
            <a:endParaRPr lang="en-US" altLang="zh-CN" sz="1200">
              <a:solidFill>
                <a:srgbClr val="000000"/>
              </a:solidFill>
              <a:latin typeface="Times New Roman"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a:defRPr/>
            </a:pPr>
            <a:r>
              <a:rPr lang="en-US" b="1"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 All these nations would fall to Assyria since God had appointed it. The Assyrians later destroyed the northern nation of Israel during Isaiah’s lifetime—as well as 46 cities of Judah. </a:t>
            </a:r>
          </a:p>
          <a:p>
            <a:r>
              <a:rPr lang="en-US" b="1" dirty="0">
                <a:latin typeface="Arial" panose="020B0604020202020204" pitchFamily="34" charset="0"/>
                <a:ea typeface="ＭＳ Ｐゴシック" charset="0"/>
                <a:cs typeface="Arial" panose="020B0604020202020204" pitchFamily="34" charset="0"/>
              </a:rPr>
              <a:t>In such a time of calamity, whom would Judah trust? </a:t>
            </a:r>
          </a:p>
          <a:p>
            <a:endParaRPr lang="en-US" b="1" dirty="0">
              <a:latin typeface="Arial" panose="020B0604020202020204" pitchFamily="34" charset="0"/>
              <a:ea typeface="ＭＳ Ｐゴシック" charset="0"/>
              <a:cs typeface="Arial" panose="020B0604020202020204" pitchFamily="34" charset="0"/>
            </a:endParaRPr>
          </a:p>
          <a:p>
            <a:r>
              <a:rPr lang="en-US" b="1" dirty="0">
                <a:latin typeface="Arial" panose="020B0604020202020204" pitchFamily="34" charset="0"/>
                <a:ea typeface="ＭＳ Ｐゴシック" charset="0"/>
                <a:cs typeface="Arial" panose="020B0604020202020204" pitchFamily="34" charset="0"/>
              </a:rPr>
              <a:t>So, for 11 chapters, God tells Judah not to trust in…</a:t>
            </a:r>
          </a:p>
          <a:p>
            <a:r>
              <a:rPr lang="en-US" altLang="zh-CN" b="1" dirty="0">
                <a:latin typeface="Arial" panose="020B0604020202020204" pitchFamily="34" charset="0"/>
                <a:ea typeface="ＭＳ Ｐゴシック" charset="0"/>
                <a:cs typeface="Arial" panose="020B0604020202020204" pitchFamily="34" charset="0"/>
              </a:rPr>
              <a:t>13:1–14:27	Babylon</a:t>
            </a:r>
          </a:p>
          <a:p>
            <a:r>
              <a:rPr lang="en-US" altLang="zh-CN" b="1" dirty="0">
                <a:latin typeface="Arial" panose="020B0604020202020204" pitchFamily="34" charset="0"/>
                <a:ea typeface="ＭＳ Ｐゴシック" charset="0"/>
                <a:cs typeface="Arial" panose="020B0604020202020204" pitchFamily="34" charset="0"/>
              </a:rPr>
              <a:t>14:28-32	Philistia</a:t>
            </a:r>
          </a:p>
          <a:p>
            <a:r>
              <a:rPr lang="en-US" altLang="zh-CN" b="1" dirty="0">
                <a:latin typeface="Arial" panose="020B0604020202020204" pitchFamily="34" charset="0"/>
                <a:ea typeface="ＭＳ Ｐゴシック" charset="0"/>
                <a:cs typeface="Arial" panose="020B0604020202020204" pitchFamily="34" charset="0"/>
              </a:rPr>
              <a:t>15–16	Moab</a:t>
            </a:r>
          </a:p>
          <a:p>
            <a:r>
              <a:rPr lang="en-US" altLang="zh-CN" b="1" dirty="0">
                <a:latin typeface="Arial" panose="020B0604020202020204" pitchFamily="34" charset="0"/>
                <a:ea typeface="ＭＳ Ｐゴシック" charset="0"/>
                <a:cs typeface="Arial" panose="020B0604020202020204" pitchFamily="34" charset="0"/>
              </a:rPr>
              <a:t>17		Damascus/Israel</a:t>
            </a:r>
          </a:p>
          <a:p>
            <a:r>
              <a:rPr lang="en-US" altLang="zh-CN" b="1" dirty="0">
                <a:latin typeface="Arial" panose="020B0604020202020204" pitchFamily="34" charset="0"/>
                <a:ea typeface="ＭＳ Ｐゴシック" charset="0"/>
                <a:cs typeface="Arial" panose="020B0604020202020204" pitchFamily="34" charset="0"/>
              </a:rPr>
              <a:t>18		Ethiopia</a:t>
            </a:r>
          </a:p>
          <a:p>
            <a:r>
              <a:rPr lang="en-US" altLang="zh-CN" b="1" dirty="0">
                <a:latin typeface="Arial" panose="020B0604020202020204" pitchFamily="34" charset="0"/>
                <a:ea typeface="ＭＳ Ｐゴシック" charset="0"/>
                <a:cs typeface="Arial" panose="020B0604020202020204" pitchFamily="34" charset="0"/>
              </a:rPr>
              <a:t>19–20	Egypt</a:t>
            </a:r>
          </a:p>
          <a:p>
            <a:r>
              <a:rPr lang="en-US" altLang="zh-CN" b="1" dirty="0">
                <a:latin typeface="Arial" panose="020B0604020202020204" pitchFamily="34" charset="0"/>
                <a:ea typeface="ＭＳ Ｐゴシック" charset="0"/>
                <a:cs typeface="Arial" panose="020B0604020202020204" pitchFamily="34" charset="0"/>
              </a:rPr>
              <a:t>21:1-10	Babylon by the Sea</a:t>
            </a:r>
          </a:p>
          <a:p>
            <a:r>
              <a:rPr lang="en-US" altLang="zh-CN" b="1" dirty="0">
                <a:latin typeface="Arial" panose="020B0604020202020204" pitchFamily="34" charset="0"/>
                <a:ea typeface="ＭＳ Ｐゴシック" charset="0"/>
                <a:cs typeface="Arial" panose="020B0604020202020204" pitchFamily="34" charset="0"/>
              </a:rPr>
              <a:t>21:11-12	Edom</a:t>
            </a:r>
          </a:p>
          <a:p>
            <a:r>
              <a:rPr lang="en-US" altLang="zh-CN" b="1" dirty="0">
                <a:latin typeface="Arial" panose="020B0604020202020204" pitchFamily="34" charset="0"/>
                <a:ea typeface="ＭＳ Ｐゴシック" charset="0"/>
                <a:cs typeface="Arial" panose="020B0604020202020204" pitchFamily="34" charset="0"/>
              </a:rPr>
              <a:t>21:13-17	Arabia</a:t>
            </a:r>
          </a:p>
          <a:p>
            <a:r>
              <a:rPr lang="en-US" altLang="zh-CN" b="1" dirty="0">
                <a:latin typeface="Arial" panose="020B0604020202020204" pitchFamily="34" charset="0"/>
                <a:ea typeface="ＭＳ Ｐゴシック" charset="0"/>
                <a:cs typeface="Arial" panose="020B0604020202020204" pitchFamily="34" charset="0"/>
              </a:rPr>
              <a:t>22		Jerusalem</a:t>
            </a:r>
          </a:p>
          <a:p>
            <a:r>
              <a:rPr lang="en-US" altLang="zh-CN" b="1" dirty="0">
                <a:latin typeface="Arial" panose="020B0604020202020204" pitchFamily="34" charset="0"/>
                <a:ea typeface="ＭＳ Ｐゴシック" charset="0"/>
                <a:cs typeface="Arial" panose="020B0604020202020204" pitchFamily="34" charset="0"/>
              </a:rPr>
              <a:t>23		Tyre</a:t>
            </a:r>
          </a:p>
          <a:p>
            <a:endParaRPr lang="zh-CN" altLang="en-US" b="1" dirty="0">
              <a:latin typeface="Arial" panose="020B0604020202020204" pitchFamily="34" charset="0"/>
              <a:ea typeface="ＭＳ Ｐゴシック" charset="0"/>
              <a:cs typeface="Arial" panose="020B0604020202020204" pitchFamily="34"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135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214557087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fld id="{8D0EBA43-3F6F-DF4D-9D8B-94AC00C318E2}" type="slidenum">
              <a:rPr lang="zh-CN" altLang="en-US" sz="1200">
                <a:solidFill>
                  <a:srgbClr val="000000"/>
                </a:solidFill>
                <a:latin typeface="Times New Roman" charset="0"/>
              </a:rPr>
              <a:pPr/>
              <a:t>138</a:t>
            </a:fld>
            <a:endParaRPr lang="en-US" altLang="zh-CN" sz="1200">
              <a:solidFill>
                <a:srgbClr val="000000"/>
              </a:solidFill>
              <a:latin typeface="Times New Roman" charset="0"/>
            </a:endParaRPr>
          </a:p>
        </p:txBody>
      </p:sp>
      <p:sp>
        <p:nvSpPr>
          <p:cNvPr id="220162" name="Rectangle 2"/>
          <p:cNvSpPr>
            <a:spLocks noGrp="1" noRot="1" noChangeAspect="1" noChangeArrowheads="1" noTextEdit="1"/>
          </p:cNvSpPr>
          <p:nvPr>
            <p:ph type="sldImg"/>
          </p:nvPr>
        </p:nvSpPr>
        <p:spPr>
          <a:xfrm>
            <a:off x="1150938" y="692150"/>
            <a:ext cx="4556125" cy="3416300"/>
          </a:xfrm>
          <a:ln/>
        </p:spPr>
      </p:sp>
      <p:sp>
        <p:nvSpPr>
          <p:cNvPr id="220163"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a:defRPr/>
            </a:pPr>
            <a:r>
              <a:rPr lang="en-US" b="1" dirty="0">
                <a:latin typeface="Arial" panose="020B0604020202020204" pitchFamily="34" charset="0"/>
                <a:ea typeface="ＭＳ Ｐゴシック" charset="0"/>
                <a:cs typeface="Arial" panose="020B0604020202020204" pitchFamily="34" charset="0"/>
              </a:rPr>
              <a:t>The temptation for Ahab in Isaiah's time was to trust in a coalition of other nations to fight Assyria—yet God told them to trust him instead. Why? All these nations would fall to Assyria since God had appointed it. The Assyrians later destroyed the northern nation of Israel during Isaiah’s lifetime—as well as 46 cities of Judah. </a:t>
            </a:r>
          </a:p>
          <a:p>
            <a:r>
              <a:rPr lang="en-US" b="1" dirty="0">
                <a:latin typeface="Arial" panose="020B0604020202020204" pitchFamily="34" charset="0"/>
                <a:ea typeface="ＭＳ Ｐゴシック" charset="0"/>
                <a:cs typeface="Arial" panose="020B0604020202020204" pitchFamily="34" charset="0"/>
              </a:rPr>
              <a:t>In such a time of calamity, whom would Judah trust? </a:t>
            </a:r>
          </a:p>
          <a:p>
            <a:endParaRPr lang="en-US" b="1" dirty="0">
              <a:latin typeface="Arial" panose="020B0604020202020204" pitchFamily="34" charset="0"/>
              <a:ea typeface="ＭＳ Ｐゴシック" charset="0"/>
              <a:cs typeface="Arial" panose="020B0604020202020204" pitchFamily="34" charset="0"/>
            </a:endParaRPr>
          </a:p>
          <a:p>
            <a:r>
              <a:rPr lang="en-US" b="1" dirty="0">
                <a:latin typeface="Arial" panose="020B0604020202020204" pitchFamily="34" charset="0"/>
                <a:ea typeface="ＭＳ Ｐゴシック" charset="0"/>
                <a:cs typeface="Arial" panose="020B0604020202020204" pitchFamily="34" charset="0"/>
              </a:rPr>
              <a:t>So, for 11 chapters, God tells Judah not to trust in…</a:t>
            </a:r>
          </a:p>
          <a:p>
            <a:r>
              <a:rPr lang="en-US" altLang="zh-CN" b="1" dirty="0">
                <a:latin typeface="Arial" panose="020B0604020202020204" pitchFamily="34" charset="0"/>
                <a:ea typeface="ＭＳ Ｐゴシック" charset="0"/>
                <a:cs typeface="Arial" panose="020B0604020202020204" pitchFamily="34" charset="0"/>
              </a:rPr>
              <a:t>13:1–14:27	Babylon</a:t>
            </a:r>
          </a:p>
          <a:p>
            <a:r>
              <a:rPr lang="en-US" altLang="zh-CN" b="1" dirty="0">
                <a:latin typeface="Arial" panose="020B0604020202020204" pitchFamily="34" charset="0"/>
                <a:ea typeface="ＭＳ Ｐゴシック" charset="0"/>
                <a:cs typeface="Arial" panose="020B0604020202020204" pitchFamily="34" charset="0"/>
              </a:rPr>
              <a:t>14:28-32	Philistia</a:t>
            </a:r>
          </a:p>
          <a:p>
            <a:r>
              <a:rPr lang="en-US" altLang="zh-CN" b="1" dirty="0">
                <a:latin typeface="Arial" panose="020B0604020202020204" pitchFamily="34" charset="0"/>
                <a:ea typeface="ＭＳ Ｐゴシック" charset="0"/>
                <a:cs typeface="Arial" panose="020B0604020202020204" pitchFamily="34" charset="0"/>
              </a:rPr>
              <a:t>15–16	Moab</a:t>
            </a:r>
          </a:p>
          <a:p>
            <a:r>
              <a:rPr lang="en-US" altLang="zh-CN" b="1" dirty="0">
                <a:latin typeface="Arial" panose="020B0604020202020204" pitchFamily="34" charset="0"/>
                <a:ea typeface="ＭＳ Ｐゴシック" charset="0"/>
                <a:cs typeface="Arial" panose="020B0604020202020204" pitchFamily="34" charset="0"/>
              </a:rPr>
              <a:t>17		Damascus/Israel</a:t>
            </a:r>
          </a:p>
          <a:p>
            <a:r>
              <a:rPr lang="en-US" altLang="zh-CN" b="1" dirty="0">
                <a:latin typeface="Arial" panose="020B0604020202020204" pitchFamily="34" charset="0"/>
                <a:ea typeface="ＭＳ Ｐゴシック" charset="0"/>
                <a:cs typeface="Arial" panose="020B0604020202020204" pitchFamily="34" charset="0"/>
              </a:rPr>
              <a:t>18		Ethiopia</a:t>
            </a:r>
          </a:p>
          <a:p>
            <a:r>
              <a:rPr lang="en-US" altLang="zh-CN" b="1" dirty="0">
                <a:latin typeface="Arial" panose="020B0604020202020204" pitchFamily="34" charset="0"/>
                <a:ea typeface="ＭＳ Ｐゴシック" charset="0"/>
                <a:cs typeface="Arial" panose="020B0604020202020204" pitchFamily="34" charset="0"/>
              </a:rPr>
              <a:t>19–20	Egypt</a:t>
            </a:r>
          </a:p>
          <a:p>
            <a:r>
              <a:rPr lang="en-US" altLang="zh-CN" b="1" dirty="0">
                <a:latin typeface="Arial" panose="020B0604020202020204" pitchFamily="34" charset="0"/>
                <a:ea typeface="ＭＳ Ｐゴシック" charset="0"/>
                <a:cs typeface="Arial" panose="020B0604020202020204" pitchFamily="34" charset="0"/>
              </a:rPr>
              <a:t>21:1-10	Babylon by the Sea</a:t>
            </a:r>
          </a:p>
          <a:p>
            <a:r>
              <a:rPr lang="en-US" altLang="zh-CN" b="1" dirty="0">
                <a:latin typeface="Arial" panose="020B0604020202020204" pitchFamily="34" charset="0"/>
                <a:ea typeface="ＭＳ Ｐゴシック" charset="0"/>
                <a:cs typeface="Arial" panose="020B0604020202020204" pitchFamily="34" charset="0"/>
              </a:rPr>
              <a:t>21:11-12	Edom</a:t>
            </a:r>
          </a:p>
          <a:p>
            <a:r>
              <a:rPr lang="en-US" altLang="zh-CN" b="1" dirty="0">
                <a:latin typeface="Arial" panose="020B0604020202020204" pitchFamily="34" charset="0"/>
                <a:ea typeface="ＭＳ Ｐゴシック" charset="0"/>
                <a:cs typeface="Arial" panose="020B0604020202020204" pitchFamily="34" charset="0"/>
              </a:rPr>
              <a:t>21:13-17	Arabia</a:t>
            </a:r>
          </a:p>
          <a:p>
            <a:r>
              <a:rPr lang="en-US" altLang="zh-CN" b="1" dirty="0">
                <a:latin typeface="Arial" panose="020B0604020202020204" pitchFamily="34" charset="0"/>
                <a:ea typeface="ＭＳ Ｐゴシック" charset="0"/>
                <a:cs typeface="Arial" panose="020B0604020202020204" pitchFamily="34" charset="0"/>
              </a:rPr>
              <a:t>22		Jerusalem</a:t>
            </a:r>
          </a:p>
          <a:p>
            <a:r>
              <a:rPr lang="en-US" altLang="zh-CN" b="1" dirty="0">
                <a:latin typeface="Arial" panose="020B0604020202020204" pitchFamily="34" charset="0"/>
                <a:ea typeface="ＭＳ Ｐゴシック" charset="0"/>
                <a:cs typeface="Arial" panose="020B0604020202020204" pitchFamily="34" charset="0"/>
              </a:rPr>
              <a:t>23		Tyre</a:t>
            </a:r>
          </a:p>
          <a:p>
            <a:endParaRPr lang="zh-CN" altLang="en-US" b="1" dirty="0">
              <a:latin typeface="Arial" panose="020B0604020202020204" pitchFamily="34" charset="0"/>
              <a:ea typeface="ＭＳ Ｐゴシック" charset="0"/>
              <a:cs typeface="Arial" panose="020B0604020202020204"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1906" name="Rectangle 3"/>
          <p:cNvSpPr>
            <a:spLocks noGrp="1" noChangeArrowheads="1"/>
          </p:cNvSpPr>
          <p:nvPr>
            <p:ph type="dt"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891907"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2E6ECAB6-32F8-7043-A4CF-2DD0CD1CB7DB}"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139</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891908"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fld id="{91949A0F-38BE-644B-934A-DBECC5F7165C}"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t>139</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891909"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891910" name="Rectangle 3"/>
          <p:cNvSpPr>
            <a:spLocks noGrp="1" noChangeArrowheads="1"/>
          </p:cNvSpPr>
          <p:nvPr>
            <p:ph type="body"/>
          </p:nvPr>
        </p:nvSpPr>
        <p:spPr>
          <a:xfrm>
            <a:off x="685800" y="4343400"/>
            <a:ext cx="5486400" cy="4124325"/>
          </a:xfrm>
          <a:solidFill>
            <a:srgbClr val="FFFFFF"/>
          </a:solidFill>
          <a:ln w="9360">
            <a:solidFill>
              <a:srgbClr val="000000"/>
            </a:solidFill>
            <a:miter lim="800000"/>
          </a:ln>
          <a:extLst>
            <a:ext uri="{FAA26D3D-D897-4be2-8F04-BA451C77F1D7}">
              <ma14:placeholderFlag xmlns="" xmlns:ma14="http://schemas.microsoft.com/office/mac/drawingml/2011/main" val="1"/>
            </a:ext>
          </a:extLst>
        </p:spPr>
        <p:txBody>
          <a:bodyPr wrap="none" anchor="ctr"/>
          <a:lstStyle/>
          <a:p>
            <a:pPr algn="r" rtl="1"/>
            <a:r>
              <a:rPr lang="ar-SA" dirty="0">
                <a:latin typeface="Times New Roman" charset="0"/>
                <a:ea typeface="ＭＳ Ｐゴシック" charset="0"/>
                <a:cs typeface="ＭＳ Ｐゴシック" charset="0"/>
              </a:rPr>
              <a:t>كان رجال وصيدا يبحرون أفضل من الأشخاص الآخرين في العصور القديمة، وانشأوا موانئ تجارية عبر جميع أنحاء منطقة البحر الأبيض المتوسط. لا عجب أن سليمان استأجرهم أيضًا للإبحار في البحر الأحمر وصولاً إلى اليمن الحديث للحصول على الذهب (2 أخبار الأيام 9). تنبأ عليهم إشعياء (اصحاح 23) فيما بعد بالخراب بسبب كبريائهم. </a:t>
            </a:r>
            <a:endParaRPr lang="en-US" dirty="0">
              <a:latin typeface="Times New Roman" charset="0"/>
              <a:ea typeface="ＭＳ Ｐゴシック" charset="0"/>
              <a:cs typeface="ＭＳ Ｐゴシック" charset="0"/>
            </a:endParaRPr>
          </a:p>
          <a:p>
            <a:pPr algn="r" rtl="1"/>
            <a:r>
              <a:rPr lang="en-US" dirty="0">
                <a:latin typeface="Times New Roman" charset="0"/>
                <a:ea typeface="ＭＳ Ｐゴシック" charset="0"/>
                <a:cs typeface="ＭＳ Ｐゴシック" charset="0"/>
              </a:rPr>
              <a:t>_____________</a:t>
            </a:r>
          </a:p>
          <a:p>
            <a:pPr algn="r" rtl="1"/>
            <a:r>
              <a:rPr lang="ar-JO" dirty="0">
                <a:latin typeface="Times New Roman" charset="0"/>
                <a:ea typeface="ＭＳ Ｐゴシック" charset="0"/>
                <a:cs typeface="ＭＳ Ｐゴシック" charset="0"/>
              </a:rPr>
              <a:t>مسح شامل للعهد القديم – 14 أخبار الأيام الثاني - 132</a:t>
            </a:r>
            <a:endParaRPr lang="en-US" dirty="0">
              <a:latin typeface="Times New Roman" charset="0"/>
              <a:ea typeface="ＭＳ Ｐゴシック" charset="0"/>
              <a:cs typeface="ＭＳ Ｐゴシック" charset="0"/>
            </a:endParaRPr>
          </a:p>
          <a:p>
            <a:pPr algn="r" rtl="1"/>
            <a:r>
              <a:rPr lang="ar-JO" dirty="0">
                <a:latin typeface="Times New Roman" charset="0"/>
                <a:ea typeface="ＭＳ Ｐゴシック" charset="0"/>
                <a:cs typeface="ＭＳ Ｐゴシック" charset="0"/>
              </a:rPr>
              <a:t>مسح شامل للعهد القديم 23 - إشعياء 13- 23 سلايد 129</a:t>
            </a:r>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314922374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1906" name="Rectangle 3"/>
          <p:cNvSpPr>
            <a:spLocks noGrp="1" noChangeArrowheads="1"/>
          </p:cNvSpPr>
          <p:nvPr>
            <p:ph type="dt"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000000"/>
                </a:solidFill>
                <a:effectLst/>
                <a:uLnTx/>
                <a:uFillTx/>
                <a:latin typeface="Calibri" charset="0"/>
                <a:ea typeface="ＭＳ Ｐゴシック" charset="0"/>
              </a:rPr>
              <a:t>10/06/10</a:t>
            </a:r>
          </a:p>
        </p:txBody>
      </p:sp>
      <p:sp>
        <p:nvSpPr>
          <p:cNvPr id="891907"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2E6ECAB6-32F8-7043-A4CF-2DD0CD1CB7DB}"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140</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891908"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fld id="{91949A0F-38BE-644B-934A-DBECC5F7165C}"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t>140</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891909"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891910" name="Rectangle 3"/>
          <p:cNvSpPr>
            <a:spLocks noGrp="1" noChangeArrowheads="1"/>
          </p:cNvSpPr>
          <p:nvPr>
            <p:ph type="body"/>
          </p:nvPr>
        </p:nvSpPr>
        <p:spPr>
          <a:xfrm>
            <a:off x="685800" y="4343400"/>
            <a:ext cx="5486400" cy="4124325"/>
          </a:xfrm>
          <a:solidFill>
            <a:srgbClr val="FFFFFF"/>
          </a:solidFill>
          <a:ln w="9360">
            <a:solidFill>
              <a:srgbClr val="000000"/>
            </a:solidFill>
            <a:miter lim="800000"/>
          </a:ln>
          <a:extLst>
            <a:ext uri="{FAA26D3D-D897-4be2-8F04-BA451C77F1D7}">
              <ma14:placeholderFlag xmlns="" xmlns:ma14="http://schemas.microsoft.com/office/mac/drawingml/2011/main" val="1"/>
            </a:ext>
          </a:extLst>
        </p:spPr>
        <p:txBody>
          <a:bodyPr wrap="none" anchor="ctr"/>
          <a:lstStyle/>
          <a:p>
            <a:pPr algn="r" rtl="1"/>
            <a:r>
              <a:rPr lang="ar-SA" dirty="0">
                <a:latin typeface="Times New Roman" charset="0"/>
                <a:ea typeface="ＭＳ Ｐゴシック" charset="0"/>
                <a:cs typeface="ＭＳ Ｐゴシック" charset="0"/>
              </a:rPr>
              <a:t>كان رجال وصيدا يبحرون أفضل من الأشخاص الآخرين في العصور القديمة، وانشأوا موانئ تجارية عبر جميع أنحاء منطقة البحر الأبيض المتوسط. لا عجب أن سليمان استأجرهم أيضًا للإبحار في البحر الأحمر وصولاً إلى اليمن الحديث للحصول على الذهب (2 أخبار الأيام 9). تنبأ عليهم إشعياء (اصحاح 23) فيما بعد بالخراب بسبب كبريائهم. </a:t>
            </a:r>
          </a:p>
          <a:p>
            <a:endParaRPr lang="en-US" dirty="0">
              <a:latin typeface="Times New Roman" charset="0"/>
              <a:ea typeface="ＭＳ Ｐゴシック" charset="0"/>
              <a:cs typeface="ＭＳ Ｐゴシック" charset="0"/>
            </a:endParaRPr>
          </a:p>
          <a:p>
            <a:pPr algn="r" rtl="1"/>
            <a:r>
              <a:rPr lang="en-US" dirty="0">
                <a:latin typeface="Times New Roman" charset="0"/>
                <a:ea typeface="ＭＳ Ｐゴシック" charset="0"/>
                <a:cs typeface="ＭＳ Ｐゴシック" charset="0"/>
              </a:rPr>
              <a:t>_____________</a:t>
            </a:r>
          </a:p>
          <a:p>
            <a:pPr algn="r" rtl="1"/>
            <a:r>
              <a:rPr lang="ar-SA" dirty="0">
                <a:latin typeface="Times New Roman" charset="0"/>
                <a:ea typeface="ＭＳ Ｐゴシック" charset="0"/>
                <a:cs typeface="ＭＳ Ｐゴシック" charset="0"/>
              </a:rPr>
              <a:t>مسح شامل للعهد القديم – 14 أخبار الأيام الثاني - 132</a:t>
            </a:r>
          </a:p>
          <a:p>
            <a:pPr algn="r" rtl="1"/>
            <a:r>
              <a:rPr lang="ar-SA" dirty="0">
                <a:latin typeface="Times New Roman" charset="0"/>
                <a:ea typeface="ＭＳ Ｐゴシック" charset="0"/>
                <a:cs typeface="ＭＳ Ｐゴシック" charset="0"/>
              </a:rPr>
              <a:t>مسح شامل للعهد القديم 23 - إشعياء 13- 23 سلايد </a:t>
            </a:r>
            <a:r>
              <a:rPr lang="ar-JO" dirty="0">
                <a:latin typeface="Times New Roman" charset="0"/>
                <a:ea typeface="ＭＳ Ｐゴシック" charset="0"/>
                <a:cs typeface="ＭＳ Ｐゴシック" charset="0"/>
              </a:rPr>
              <a:t>130</a:t>
            </a:r>
            <a:endParaRPr lang="ar-SA" dirty="0">
              <a:latin typeface="Times New Roman"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endParaRPr lang="en-SG" dirty="0"/>
          </a:p>
        </p:txBody>
      </p:sp>
      <p:sp>
        <p:nvSpPr>
          <p:cNvPr id="4" name="Rectangle 2"/>
          <p:cNvSpPr>
            <a:spLocks noGrp="1" noChangeArrowheads="1"/>
          </p:cNvSpPr>
          <p:nvPr>
            <p:ph type="sldNum" idx="10"/>
          </p:nvPr>
        </p:nvSpPr>
        <p:spPr>
          <a:ln/>
        </p:spPr>
        <p:txBody>
          <a:bodyPr/>
          <a:lstStyle>
            <a:lvl1pPr>
              <a:defRPr/>
            </a:lvl1pPr>
          </a:lstStyle>
          <a:p>
            <a:pPr>
              <a:defRPr/>
            </a:pPr>
            <a:fld id="{03AD8DC4-53A0-FA4A-9E14-D0AA4648DB99}" type="slidenum">
              <a:rPr lang="en-GB"/>
              <a:pPr>
                <a:defRPr/>
              </a:pPr>
              <a:t>‹#›</a:t>
            </a:fld>
            <a:endParaRPr lang="en-GB"/>
          </a:p>
        </p:txBody>
      </p:sp>
    </p:spTree>
    <p:extLst>
      <p:ext uri="{BB962C8B-B14F-4D97-AF65-F5344CB8AC3E}">
        <p14:creationId xmlns:p14="http://schemas.microsoft.com/office/powerpoint/2010/main" val="1692140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2"/>
          <p:cNvSpPr>
            <a:spLocks noGrp="1" noChangeArrowheads="1"/>
          </p:cNvSpPr>
          <p:nvPr>
            <p:ph type="sldNum" idx="10"/>
          </p:nvPr>
        </p:nvSpPr>
        <p:spPr>
          <a:ln/>
        </p:spPr>
        <p:txBody>
          <a:bodyPr/>
          <a:lstStyle>
            <a:lvl1pPr>
              <a:defRPr/>
            </a:lvl1pPr>
          </a:lstStyle>
          <a:p>
            <a:pPr>
              <a:defRPr/>
            </a:pPr>
            <a:fld id="{B498E4E1-D8CA-3441-BF85-100B7240FC5B}" type="slidenum">
              <a:rPr lang="en-GB"/>
              <a:pPr>
                <a:defRPr/>
              </a:pPr>
              <a:t>‹#›</a:t>
            </a:fld>
            <a:endParaRPr lang="en-GB"/>
          </a:p>
        </p:txBody>
      </p:sp>
    </p:spTree>
    <p:extLst>
      <p:ext uri="{BB962C8B-B14F-4D97-AF65-F5344CB8AC3E}">
        <p14:creationId xmlns:p14="http://schemas.microsoft.com/office/powerpoint/2010/main" val="232327221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B39285E4-3F8D-0A42-8DFC-4DB6BA2108FF}" type="slidenum">
              <a:rPr lang="en-US" smtClean="0"/>
              <a:pPr>
                <a:defRPr/>
              </a:pPr>
              <a:t>‹#›</a:t>
            </a:fld>
            <a:endParaRPr lang="en-US" dirty="0"/>
          </a:p>
        </p:txBody>
      </p:sp>
    </p:spTree>
    <p:extLst>
      <p:ext uri="{BB962C8B-B14F-4D97-AF65-F5344CB8AC3E}">
        <p14:creationId xmlns:p14="http://schemas.microsoft.com/office/powerpoint/2010/main" val="230477372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F4DD8063-19D4-5145-97F5-B4FD94440417}" type="slidenum">
              <a:rPr lang="en-US" smtClean="0"/>
              <a:pPr>
                <a:defRPr/>
              </a:pPr>
              <a:t>‹#›</a:t>
            </a:fld>
            <a:endParaRPr lang="en-US" dirty="0"/>
          </a:p>
        </p:txBody>
      </p:sp>
    </p:spTree>
    <p:extLst>
      <p:ext uri="{BB962C8B-B14F-4D97-AF65-F5344CB8AC3E}">
        <p14:creationId xmlns:p14="http://schemas.microsoft.com/office/powerpoint/2010/main" val="399467975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6659936-8F33-6740-8052-0D2D8ED60556}" type="slidenum">
              <a:rPr lang="en-US" smtClean="0"/>
              <a:pPr>
                <a:defRPr/>
              </a:pPr>
              <a:t>‹#›</a:t>
            </a:fld>
            <a:endParaRPr lang="en-US" dirty="0"/>
          </a:p>
        </p:txBody>
      </p:sp>
    </p:spTree>
    <p:extLst>
      <p:ext uri="{BB962C8B-B14F-4D97-AF65-F5344CB8AC3E}">
        <p14:creationId xmlns:p14="http://schemas.microsoft.com/office/powerpoint/2010/main" val="283555362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79D8967-C427-C447-9F39-A7451528E9D8}" type="slidenum">
              <a:rPr lang="en-US" smtClean="0"/>
              <a:pPr>
                <a:defRPr/>
              </a:pPr>
              <a:t>‹#›</a:t>
            </a:fld>
            <a:endParaRPr lang="en-US" dirty="0"/>
          </a:p>
        </p:txBody>
      </p:sp>
    </p:spTree>
    <p:extLst>
      <p:ext uri="{BB962C8B-B14F-4D97-AF65-F5344CB8AC3E}">
        <p14:creationId xmlns:p14="http://schemas.microsoft.com/office/powerpoint/2010/main" val="16862264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9CD371DC-0897-0642-A659-B1F387EABF49}" type="slidenum">
              <a:rPr lang="en-US" smtClean="0"/>
              <a:pPr>
                <a:defRPr/>
              </a:pPr>
              <a:t>‹#›</a:t>
            </a:fld>
            <a:endParaRPr lang="en-US" dirty="0"/>
          </a:p>
        </p:txBody>
      </p:sp>
    </p:spTree>
    <p:extLst>
      <p:ext uri="{BB962C8B-B14F-4D97-AF65-F5344CB8AC3E}">
        <p14:creationId xmlns:p14="http://schemas.microsoft.com/office/powerpoint/2010/main" val="281242490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CA67C5A2-E225-7B4C-87DB-44EC199A49A7}" type="slidenum">
              <a:rPr lang="en-US" smtClean="0"/>
              <a:pPr>
                <a:defRPr/>
              </a:pPr>
              <a:t>‹#›</a:t>
            </a:fld>
            <a:endParaRPr lang="en-US" dirty="0"/>
          </a:p>
        </p:txBody>
      </p:sp>
    </p:spTree>
    <p:extLst>
      <p:ext uri="{BB962C8B-B14F-4D97-AF65-F5344CB8AC3E}">
        <p14:creationId xmlns:p14="http://schemas.microsoft.com/office/powerpoint/2010/main" val="172355341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6B508D98-1D3C-4C44-9ED6-BE476E2A9059}" type="slidenum">
              <a:rPr lang="en-US" smtClean="0"/>
              <a:pPr>
                <a:defRPr/>
              </a:pPr>
              <a:t>‹#›</a:t>
            </a:fld>
            <a:endParaRPr lang="en-US" dirty="0"/>
          </a:p>
        </p:txBody>
      </p:sp>
    </p:spTree>
    <p:extLst>
      <p:ext uri="{BB962C8B-B14F-4D97-AF65-F5344CB8AC3E}">
        <p14:creationId xmlns:p14="http://schemas.microsoft.com/office/powerpoint/2010/main" val="145127457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C012606-F70A-5A4D-8453-B0AEEADDF6C8}" type="slidenum">
              <a:rPr lang="en-US" smtClean="0"/>
              <a:pPr>
                <a:defRPr/>
              </a:pPr>
              <a:t>‹#›</a:t>
            </a:fld>
            <a:endParaRPr lang="en-US" dirty="0"/>
          </a:p>
        </p:txBody>
      </p:sp>
    </p:spTree>
    <p:extLst>
      <p:ext uri="{BB962C8B-B14F-4D97-AF65-F5344CB8AC3E}">
        <p14:creationId xmlns:p14="http://schemas.microsoft.com/office/powerpoint/2010/main" val="40535693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75EC75B1-5AA9-0545-A026-6CFB25D88CA6}" type="slidenum">
              <a:rPr lang="en-US" smtClean="0"/>
              <a:pPr>
                <a:defRPr/>
              </a:pPr>
              <a:t>‹#›</a:t>
            </a:fld>
            <a:endParaRPr lang="en-US" dirty="0"/>
          </a:p>
        </p:txBody>
      </p:sp>
    </p:spTree>
    <p:extLst>
      <p:ext uri="{BB962C8B-B14F-4D97-AF65-F5344CB8AC3E}">
        <p14:creationId xmlns:p14="http://schemas.microsoft.com/office/powerpoint/2010/main" val="25449786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7E57CBF3-8544-BB4D-B934-D5CE4044C3CD}" type="slidenum">
              <a:rPr lang="en-US" smtClean="0"/>
              <a:pPr>
                <a:defRPr/>
              </a:pPr>
              <a:t>‹#›</a:t>
            </a:fld>
            <a:endParaRPr lang="en-US" dirty="0"/>
          </a:p>
        </p:txBody>
      </p:sp>
    </p:spTree>
    <p:extLst>
      <p:ext uri="{BB962C8B-B14F-4D97-AF65-F5344CB8AC3E}">
        <p14:creationId xmlns:p14="http://schemas.microsoft.com/office/powerpoint/2010/main" val="2753027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5813" cy="5849937"/>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Vertical Text Placeholder 2"/>
          <p:cNvSpPr>
            <a:spLocks noGrp="1"/>
          </p:cNvSpPr>
          <p:nvPr>
            <p:ph type="body" orient="vert" idx="1"/>
          </p:nvPr>
        </p:nvSpPr>
        <p:spPr>
          <a:xfrm>
            <a:off x="457200" y="274638"/>
            <a:ext cx="6019800" cy="5849937"/>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2"/>
          <p:cNvSpPr>
            <a:spLocks noGrp="1" noChangeArrowheads="1"/>
          </p:cNvSpPr>
          <p:nvPr>
            <p:ph type="sldNum" idx="10"/>
          </p:nvPr>
        </p:nvSpPr>
        <p:spPr>
          <a:ln/>
        </p:spPr>
        <p:txBody>
          <a:bodyPr/>
          <a:lstStyle>
            <a:lvl1pPr>
              <a:defRPr/>
            </a:lvl1pPr>
          </a:lstStyle>
          <a:p>
            <a:pPr>
              <a:defRPr/>
            </a:pPr>
            <a:fld id="{AE8662CC-2756-A246-A5AD-663014A415D1}" type="slidenum">
              <a:rPr lang="en-GB"/>
              <a:pPr>
                <a:defRPr/>
              </a:pPr>
              <a:t>‹#›</a:t>
            </a:fld>
            <a:endParaRPr lang="en-GB"/>
          </a:p>
        </p:txBody>
      </p:sp>
    </p:spTree>
    <p:extLst>
      <p:ext uri="{BB962C8B-B14F-4D97-AF65-F5344CB8AC3E}">
        <p14:creationId xmlns:p14="http://schemas.microsoft.com/office/powerpoint/2010/main" val="19685809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0CAB5AF5-E384-544D-A802-179B46705233}" type="slidenum">
              <a:rPr lang="en-US" smtClean="0"/>
              <a:pPr>
                <a:defRPr/>
              </a:pPr>
              <a:t>‹#›</a:t>
            </a:fld>
            <a:endParaRPr lang="en-US" dirty="0"/>
          </a:p>
        </p:txBody>
      </p:sp>
    </p:spTree>
    <p:extLst>
      <p:ext uri="{BB962C8B-B14F-4D97-AF65-F5344CB8AC3E}">
        <p14:creationId xmlns:p14="http://schemas.microsoft.com/office/powerpoint/2010/main" val="308151526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64AE101D-C9C2-204C-A67B-ADF7CC6FC217}" type="slidenum">
              <a:rPr lang="en-US" smtClean="0"/>
              <a:pPr>
                <a:defRPr/>
              </a:pPr>
              <a:t>‹#›</a:t>
            </a:fld>
            <a:endParaRPr lang="en-US" dirty="0"/>
          </a:p>
        </p:txBody>
      </p:sp>
    </p:spTree>
    <p:extLst>
      <p:ext uri="{BB962C8B-B14F-4D97-AF65-F5344CB8AC3E}">
        <p14:creationId xmlns:p14="http://schemas.microsoft.com/office/powerpoint/2010/main" val="293206590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D2977487-3558-AC44-9CD3-3D00C651946D}" type="slidenum">
              <a:rPr lang="en-US" smtClean="0"/>
              <a:pPr>
                <a:defRPr/>
              </a:pPr>
              <a:t>‹#›</a:t>
            </a:fld>
            <a:endParaRPr lang="en-US" dirty="0"/>
          </a:p>
        </p:txBody>
      </p:sp>
    </p:spTree>
    <p:extLst>
      <p:ext uri="{BB962C8B-B14F-4D97-AF65-F5344CB8AC3E}">
        <p14:creationId xmlns:p14="http://schemas.microsoft.com/office/powerpoint/2010/main" val="22268139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08D230AA-269E-B04C-9F78-8ECAA7F003C2}" type="slidenum">
              <a:rPr lang="en-US" smtClean="0"/>
              <a:pPr>
                <a:defRPr/>
              </a:pPr>
              <a:t>‹#›</a:t>
            </a:fld>
            <a:endParaRPr lang="en-US" dirty="0"/>
          </a:p>
        </p:txBody>
      </p:sp>
    </p:spTree>
    <p:extLst>
      <p:ext uri="{BB962C8B-B14F-4D97-AF65-F5344CB8AC3E}">
        <p14:creationId xmlns:p14="http://schemas.microsoft.com/office/powerpoint/2010/main" val="126363346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E1B3617-A545-224A-8B04-8A5F8EF09691}" type="slidenum">
              <a:rPr lang="en-US" smtClean="0"/>
              <a:pPr>
                <a:defRPr/>
              </a:pPr>
              <a:t>‹#›</a:t>
            </a:fld>
            <a:endParaRPr lang="en-US" dirty="0"/>
          </a:p>
        </p:txBody>
      </p:sp>
    </p:spTree>
    <p:extLst>
      <p:ext uri="{BB962C8B-B14F-4D97-AF65-F5344CB8AC3E}">
        <p14:creationId xmlns:p14="http://schemas.microsoft.com/office/powerpoint/2010/main" val="3277213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5DC5496-F0F4-8E4F-8345-7DF73D8BEA5A}" type="slidenum">
              <a:rPr lang="en-US" smtClean="0"/>
              <a:pPr>
                <a:defRPr/>
              </a:pPr>
              <a:t>‹#›</a:t>
            </a:fld>
            <a:endParaRPr lang="en-US" dirty="0"/>
          </a:p>
        </p:txBody>
      </p:sp>
    </p:spTree>
    <p:extLst>
      <p:ext uri="{BB962C8B-B14F-4D97-AF65-F5344CB8AC3E}">
        <p14:creationId xmlns:p14="http://schemas.microsoft.com/office/powerpoint/2010/main" val="35946338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1A0C4EAA-E6D3-584B-894E-900CBE881DFD}" type="slidenum">
              <a:rPr lang="en-US" smtClean="0"/>
              <a:pPr>
                <a:defRPr/>
              </a:pPr>
              <a:t>‹#›</a:t>
            </a:fld>
            <a:endParaRPr lang="en-US" dirty="0"/>
          </a:p>
        </p:txBody>
      </p:sp>
    </p:spTree>
    <p:extLst>
      <p:ext uri="{BB962C8B-B14F-4D97-AF65-F5344CB8AC3E}">
        <p14:creationId xmlns:p14="http://schemas.microsoft.com/office/powerpoint/2010/main" val="389234393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440108A-52D1-42B7-B1AD-42407E3A0570}" type="slidenum">
              <a:rPr lang="en-US" altLang="en-US" smtClean="0"/>
              <a:pPr/>
              <a:t>‹#›</a:t>
            </a:fld>
            <a:endParaRPr lang="en-US" altLang="en-US" dirty="0"/>
          </a:p>
        </p:txBody>
      </p:sp>
    </p:spTree>
    <p:extLst>
      <p:ext uri="{BB962C8B-B14F-4D97-AF65-F5344CB8AC3E}">
        <p14:creationId xmlns:p14="http://schemas.microsoft.com/office/powerpoint/2010/main" val="62487456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0255FBA1-2A5D-4068-B9BD-988ED7F6C2EC}" type="slidenum">
              <a:rPr lang="en-US" altLang="en-US" smtClean="0"/>
              <a:pPr/>
              <a:t>‹#›</a:t>
            </a:fld>
            <a:endParaRPr lang="en-US" altLang="en-US" dirty="0"/>
          </a:p>
        </p:txBody>
      </p:sp>
    </p:spTree>
    <p:extLst>
      <p:ext uri="{BB962C8B-B14F-4D97-AF65-F5344CB8AC3E}">
        <p14:creationId xmlns:p14="http://schemas.microsoft.com/office/powerpoint/2010/main" val="70811610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BA8F849F-B084-4C7C-BD40-FC5F95D506C5}" type="slidenum">
              <a:rPr lang="en-US" altLang="en-US" smtClean="0"/>
              <a:pPr/>
              <a:t>‹#›</a:t>
            </a:fld>
            <a:endParaRPr lang="en-US" altLang="en-US" dirty="0"/>
          </a:p>
        </p:txBody>
      </p:sp>
    </p:spTree>
    <p:extLst>
      <p:ext uri="{BB962C8B-B14F-4D97-AF65-F5344CB8AC3E}">
        <p14:creationId xmlns:p14="http://schemas.microsoft.com/office/powerpoint/2010/main" val="3126636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endParaRPr lang="en-SG" dirty="0"/>
          </a:p>
        </p:txBody>
      </p:sp>
      <p:sp>
        <p:nvSpPr>
          <p:cNvPr id="4" name="Rectangle 9"/>
          <p:cNvSpPr>
            <a:spLocks noGrp="1" noChangeArrowheads="1"/>
          </p:cNvSpPr>
          <p:nvPr>
            <p:ph type="sldNum" idx="10"/>
          </p:nvPr>
        </p:nvSpPr>
        <p:spPr>
          <a:ln/>
        </p:spPr>
        <p:txBody>
          <a:bodyPr/>
          <a:lstStyle>
            <a:lvl1pPr>
              <a:defRPr/>
            </a:lvl1pPr>
          </a:lstStyle>
          <a:p>
            <a:pPr>
              <a:defRPr/>
            </a:pPr>
            <a:fld id="{A9BEFF03-C43E-254B-96EF-47E503550B93}" type="slidenum">
              <a:rPr lang="en-GB"/>
              <a:pPr>
                <a:defRPr/>
              </a:pPr>
              <a:t>‹#›</a:t>
            </a:fld>
            <a:endParaRPr lang="en-GB"/>
          </a:p>
        </p:txBody>
      </p:sp>
    </p:spTree>
    <p:extLst>
      <p:ext uri="{BB962C8B-B14F-4D97-AF65-F5344CB8AC3E}">
        <p14:creationId xmlns:p14="http://schemas.microsoft.com/office/powerpoint/2010/main" val="338520550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CA257C9D-975C-4441-A242-AB6529A04403}" type="slidenum">
              <a:rPr lang="en-US" altLang="en-US" smtClean="0"/>
              <a:pPr/>
              <a:t>‹#›</a:t>
            </a:fld>
            <a:endParaRPr lang="en-US" altLang="en-US" dirty="0"/>
          </a:p>
        </p:txBody>
      </p:sp>
    </p:spTree>
    <p:extLst>
      <p:ext uri="{BB962C8B-B14F-4D97-AF65-F5344CB8AC3E}">
        <p14:creationId xmlns:p14="http://schemas.microsoft.com/office/powerpoint/2010/main" val="201408778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2334C71D-058B-4CA7-84DA-94B19B6180B9}" type="slidenum">
              <a:rPr lang="en-US" altLang="en-US" smtClean="0"/>
              <a:pPr/>
              <a:t>‹#›</a:t>
            </a:fld>
            <a:endParaRPr lang="en-US" altLang="en-US" dirty="0"/>
          </a:p>
        </p:txBody>
      </p:sp>
    </p:spTree>
    <p:extLst>
      <p:ext uri="{BB962C8B-B14F-4D97-AF65-F5344CB8AC3E}">
        <p14:creationId xmlns:p14="http://schemas.microsoft.com/office/powerpoint/2010/main" val="88778045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195529EB-3DB6-49F3-9F47-B8BE3F541884}" type="slidenum">
              <a:rPr lang="en-US" altLang="en-US" smtClean="0"/>
              <a:pPr/>
              <a:t>‹#›</a:t>
            </a:fld>
            <a:endParaRPr lang="en-US" altLang="en-US" dirty="0"/>
          </a:p>
        </p:txBody>
      </p:sp>
    </p:spTree>
    <p:extLst>
      <p:ext uri="{BB962C8B-B14F-4D97-AF65-F5344CB8AC3E}">
        <p14:creationId xmlns:p14="http://schemas.microsoft.com/office/powerpoint/2010/main" val="118228724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7E3A54FC-F888-4BBB-AA76-A29681616C32}" type="slidenum">
              <a:rPr lang="en-US" altLang="en-US" smtClean="0"/>
              <a:pPr/>
              <a:t>‹#›</a:t>
            </a:fld>
            <a:endParaRPr lang="en-US" altLang="en-US" dirty="0"/>
          </a:p>
        </p:txBody>
      </p:sp>
    </p:spTree>
    <p:extLst>
      <p:ext uri="{BB962C8B-B14F-4D97-AF65-F5344CB8AC3E}">
        <p14:creationId xmlns:p14="http://schemas.microsoft.com/office/powerpoint/2010/main" val="278248085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496E2E68-47CF-4BF5-A0D5-2945A859660B}" type="slidenum">
              <a:rPr lang="en-US" altLang="en-US" smtClean="0"/>
              <a:pPr/>
              <a:t>‹#›</a:t>
            </a:fld>
            <a:endParaRPr lang="en-US" altLang="en-US" dirty="0"/>
          </a:p>
        </p:txBody>
      </p:sp>
    </p:spTree>
    <p:extLst>
      <p:ext uri="{BB962C8B-B14F-4D97-AF65-F5344CB8AC3E}">
        <p14:creationId xmlns:p14="http://schemas.microsoft.com/office/powerpoint/2010/main" val="420881544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B77AA85-56E5-479F-9F91-7F8B8634F4A1}" type="slidenum">
              <a:rPr lang="en-US" altLang="en-US" smtClean="0"/>
              <a:pPr/>
              <a:t>‹#›</a:t>
            </a:fld>
            <a:endParaRPr lang="en-US" altLang="en-US" dirty="0"/>
          </a:p>
        </p:txBody>
      </p:sp>
    </p:spTree>
    <p:extLst>
      <p:ext uri="{BB962C8B-B14F-4D97-AF65-F5344CB8AC3E}">
        <p14:creationId xmlns:p14="http://schemas.microsoft.com/office/powerpoint/2010/main" val="6522456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C7A886A7-58C1-4FA9-88DC-11DA98A1556B}" type="slidenum">
              <a:rPr lang="en-US" altLang="en-US" smtClean="0"/>
              <a:pPr/>
              <a:t>‹#›</a:t>
            </a:fld>
            <a:endParaRPr lang="en-US" altLang="en-US" dirty="0"/>
          </a:p>
        </p:txBody>
      </p:sp>
    </p:spTree>
    <p:extLst>
      <p:ext uri="{BB962C8B-B14F-4D97-AF65-F5344CB8AC3E}">
        <p14:creationId xmlns:p14="http://schemas.microsoft.com/office/powerpoint/2010/main" val="325697948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F50E495-AEF3-46AE-BCE5-1F44112067E6}" type="slidenum">
              <a:rPr lang="en-US" altLang="en-US" smtClean="0"/>
              <a:pPr/>
              <a:t>‹#›</a:t>
            </a:fld>
            <a:endParaRPr lang="en-US" altLang="en-US" dirty="0"/>
          </a:p>
        </p:txBody>
      </p:sp>
    </p:spTree>
    <p:extLst>
      <p:ext uri="{BB962C8B-B14F-4D97-AF65-F5344CB8AC3E}">
        <p14:creationId xmlns:p14="http://schemas.microsoft.com/office/powerpoint/2010/main" val="326798963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8898" name="Rectangle 2"/>
          <p:cNvSpPr>
            <a:spLocks noGrp="1" noChangeArrowheads="1"/>
          </p:cNvSpPr>
          <p:nvPr>
            <p:ph type="ctrTitle"/>
          </p:nvPr>
        </p:nvSpPr>
        <p:spPr bwMode="black">
          <a:xfrm>
            <a:off x="762000" y="4038600"/>
            <a:ext cx="7772400" cy="990600"/>
          </a:xfrm>
          <a:effectLst>
            <a:outerShdw blurRad="63500" dist="53882" dir="2700000" algn="ctr" rotWithShape="0">
              <a:srgbClr val="000000">
                <a:alpha val="74998"/>
              </a:srgbClr>
            </a:outerShdw>
          </a:effectLst>
        </p:spPr>
        <p:txBody>
          <a:bodyPr/>
          <a:lstStyle>
            <a:lvl1pPr>
              <a:defRPr sz="4400" b="1"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208899" name="Rectangle 3"/>
          <p:cNvSpPr>
            <a:spLocks noGrp="1" noChangeArrowheads="1"/>
          </p:cNvSpPr>
          <p:nvPr>
            <p:ph type="subTitle" idx="1"/>
          </p:nvPr>
        </p:nvSpPr>
        <p:spPr bwMode="black">
          <a:xfrm>
            <a:off x="1371600" y="5105400"/>
            <a:ext cx="6400800" cy="685800"/>
          </a:xfrm>
        </p:spPr>
        <p:txBody>
          <a:bodyPr/>
          <a:lstStyle>
            <a:lvl1pPr marL="0" indent="0" algn="ctr">
              <a:buFontTx/>
              <a:buNone/>
              <a:defRPr sz="2800" b="1" i="0">
                <a:solidFill>
                  <a:schemeClr val="tx2"/>
                </a:solidFill>
                <a:latin typeface="Arial" panose="020B0604020202020204" pitchFamily="34" charset="0"/>
                <a:cs typeface="Arial" panose="020B0604020202020204" pitchFamily="34" charset="0"/>
              </a:defRPr>
            </a:lvl1pPr>
          </a:lstStyle>
          <a:p>
            <a:r>
              <a:rPr lang="en-US" dirty="0"/>
              <a:t>Click to edit Master subtitle style</a:t>
            </a:r>
          </a:p>
        </p:txBody>
      </p:sp>
      <p:sp>
        <p:nvSpPr>
          <p:cNvPr id="4" name="Rectangle 4"/>
          <p:cNvSpPr>
            <a:spLocks noGrp="1" noChangeArrowheads="1"/>
          </p:cNvSpPr>
          <p:nvPr>
            <p:ph type="dt" sz="half" idx="10"/>
          </p:nvPr>
        </p:nvSpPr>
        <p:spPr bwMode="black">
          <a:xfrm>
            <a:off x="457200" y="6245225"/>
            <a:ext cx="2133600" cy="476250"/>
          </a:xfrm>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bwMode="black">
          <a:xfrm>
            <a:off x="3124200" y="6245225"/>
            <a:ext cx="2895600" cy="476250"/>
          </a:xfrm>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bwMode="black">
          <a:xfrm>
            <a:off x="6553200" y="6245225"/>
            <a:ext cx="2133600" cy="476250"/>
          </a:xfrm>
        </p:spPr>
        <p:txBody>
          <a:bodyPr/>
          <a:lstStyle>
            <a:lvl1pPr>
              <a:defRPr b="1" i="0">
                <a:latin typeface="Arial" panose="020B0604020202020204" pitchFamily="34" charset="0"/>
                <a:cs typeface="Arial" panose="020B0604020202020204" pitchFamily="34" charset="0"/>
              </a:defRPr>
            </a:lvl1pPr>
          </a:lstStyle>
          <a:p>
            <a:pPr>
              <a:defRPr/>
            </a:pPr>
            <a:fld id="{4DD0249B-3638-0D43-B2F0-2789B314C88A}"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1793583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89A5D0BB-E6E8-F245-8103-049E5AF677AF}"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16940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9"/>
          <p:cNvSpPr>
            <a:spLocks noGrp="1" noChangeArrowheads="1"/>
          </p:cNvSpPr>
          <p:nvPr>
            <p:ph type="sldNum" idx="10"/>
          </p:nvPr>
        </p:nvSpPr>
        <p:spPr>
          <a:ln/>
        </p:spPr>
        <p:txBody>
          <a:bodyPr/>
          <a:lstStyle>
            <a:lvl1pPr>
              <a:defRPr/>
            </a:lvl1pPr>
          </a:lstStyle>
          <a:p>
            <a:pPr>
              <a:defRPr/>
            </a:pPr>
            <a:fld id="{31068293-4EE2-EE49-AB2B-2D72885989AB}" type="slidenum">
              <a:rPr lang="en-GB"/>
              <a:pPr>
                <a:defRPr/>
              </a:pPr>
              <a:t>‹#›</a:t>
            </a:fld>
            <a:endParaRPr lang="en-GB"/>
          </a:p>
        </p:txBody>
      </p:sp>
    </p:spTree>
    <p:extLst>
      <p:ext uri="{BB962C8B-B14F-4D97-AF65-F5344CB8AC3E}">
        <p14:creationId xmlns:p14="http://schemas.microsoft.com/office/powerpoint/2010/main" val="58847569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07373E31-DAFB-EC40-98D7-F1A9820C91A3}"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0049656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295400"/>
            <a:ext cx="4038600" cy="483076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295400"/>
            <a:ext cx="4038600" cy="483076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500A1DBB-2F4C-2B4B-BAFA-20B9E6E34FD6}"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71131076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88A68044-B6BB-B44C-9CAA-67DB7D280480}"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2574055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3C8E2E1C-A5AC-2B46-A07F-0083C865BCB6}"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24597899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CF3BD55A-403A-6E44-B20B-CE972691680A}"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9343461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852B4FCE-5679-E64A-ABE4-EFA8FE3A8E8C}"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3350808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DD22C810-1C5B-B843-99EF-95425E842890}"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6164087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CD639ECF-5E16-7B4F-942B-507565A20A2E}"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3050808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09005A5F-66A1-0640-B615-9DF009427C2D}"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24986207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martArt Placeholder 2"/>
          <p:cNvSpPr>
            <a:spLocks noGrp="1"/>
          </p:cNvSpPr>
          <p:nvPr>
            <p:ph type="dgm" idx="1"/>
          </p:nvPr>
        </p:nvSpPr>
        <p:spPr>
          <a:xfrm>
            <a:off x="457200" y="1295400"/>
            <a:ext cx="8229600" cy="4830763"/>
          </a:xfrm>
        </p:spPr>
        <p:txBody>
          <a:bodyPr/>
          <a:lstStyle>
            <a:lvl1pPr>
              <a:defRPr b="1" i="0">
                <a:latin typeface="Arial" panose="020B0604020202020204" pitchFamily="34" charset="0"/>
                <a:cs typeface="Arial" panose="020B0604020202020204" pitchFamily="34" charset="0"/>
              </a:defRPr>
            </a:lvl1pPr>
          </a:lstStyle>
          <a:p>
            <a:pPr lvl="0"/>
            <a:endParaRPr lang="en-US" noProof="0" dirty="0"/>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3A4D2150-63FE-D040-8B9F-C8DB5D185D3C}"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00735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9"/>
          <p:cNvSpPr>
            <a:spLocks noGrp="1" noChangeArrowheads="1"/>
          </p:cNvSpPr>
          <p:nvPr>
            <p:ph type="sldNum" idx="10"/>
          </p:nvPr>
        </p:nvSpPr>
        <p:spPr>
          <a:ln/>
        </p:spPr>
        <p:txBody>
          <a:bodyPr/>
          <a:lstStyle>
            <a:lvl1pPr>
              <a:defRPr/>
            </a:lvl1pPr>
          </a:lstStyle>
          <a:p>
            <a:pPr>
              <a:defRPr/>
            </a:pPr>
            <a:fld id="{DDD79DE7-B386-BD41-AAF0-044947FFD916}" type="slidenum">
              <a:rPr lang="en-GB"/>
              <a:pPr>
                <a:defRPr/>
              </a:pPr>
              <a:t>‹#›</a:t>
            </a:fld>
            <a:endParaRPr lang="en-GB"/>
          </a:p>
        </p:txBody>
      </p:sp>
    </p:spTree>
    <p:extLst>
      <p:ext uri="{BB962C8B-B14F-4D97-AF65-F5344CB8AC3E}">
        <p14:creationId xmlns:p14="http://schemas.microsoft.com/office/powerpoint/2010/main" val="342741456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bwMode="black">
          <a:xfrm>
            <a:off x="762000" y="4038600"/>
            <a:ext cx="7772400" cy="990600"/>
          </a:xfrm>
          <a:effectLst>
            <a:outerShdw blurRad="63500" dist="53882" dir="2700000" algn="ctr" rotWithShape="0">
              <a:srgbClr val="000000">
                <a:alpha val="74998"/>
              </a:srgbClr>
            </a:outerShdw>
          </a:effectLst>
        </p:spPr>
        <p:txBody>
          <a:bodyPr/>
          <a:lstStyle>
            <a:lvl1pPr>
              <a:defRPr sz="4400" b="1"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075" name="Rectangle 3"/>
          <p:cNvSpPr>
            <a:spLocks noGrp="1" noChangeArrowheads="1"/>
          </p:cNvSpPr>
          <p:nvPr>
            <p:ph type="subTitle" idx="1"/>
          </p:nvPr>
        </p:nvSpPr>
        <p:spPr bwMode="black">
          <a:xfrm>
            <a:off x="1371600" y="5105400"/>
            <a:ext cx="6400800" cy="685800"/>
          </a:xfrm>
        </p:spPr>
        <p:txBody>
          <a:bodyPr/>
          <a:lstStyle>
            <a:lvl1pPr marL="0" indent="0" algn="ctr">
              <a:buFontTx/>
              <a:buNone/>
              <a:defRPr sz="2800" b="1" i="0">
                <a:solidFill>
                  <a:schemeClr val="tx2"/>
                </a:solidFill>
                <a:latin typeface="Arial" panose="020B0604020202020204" pitchFamily="34" charset="0"/>
                <a:cs typeface="Arial" panose="020B0604020202020204" pitchFamily="34" charset="0"/>
              </a:defRPr>
            </a:lvl1pPr>
          </a:lstStyle>
          <a:p>
            <a:r>
              <a:rPr lang="en-US" dirty="0"/>
              <a:t>Click to edit Master subtitle style</a:t>
            </a:r>
          </a:p>
        </p:txBody>
      </p:sp>
      <p:sp>
        <p:nvSpPr>
          <p:cNvPr id="4" name="Rectangle 4"/>
          <p:cNvSpPr>
            <a:spLocks noGrp="1" noChangeArrowheads="1"/>
          </p:cNvSpPr>
          <p:nvPr>
            <p:ph type="dt" sz="half" idx="10"/>
          </p:nvPr>
        </p:nvSpPr>
        <p:spPr bwMode="black">
          <a:xfrm>
            <a:off x="457200" y="6245225"/>
            <a:ext cx="2133600" cy="476250"/>
          </a:xfrm>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bwMode="black">
          <a:xfrm>
            <a:off x="3124200" y="6245225"/>
            <a:ext cx="2895600" cy="476250"/>
          </a:xfrm>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bwMode="black">
          <a:xfrm>
            <a:off x="6553200" y="6245225"/>
            <a:ext cx="2133600" cy="476250"/>
          </a:xfrm>
        </p:spPr>
        <p:txBody>
          <a:bodyPr/>
          <a:lstStyle>
            <a:lvl1pPr>
              <a:defRPr b="1" i="0">
                <a:latin typeface="Arial" panose="020B0604020202020204" pitchFamily="34" charset="0"/>
              </a:defRPr>
            </a:lvl1pPr>
          </a:lstStyle>
          <a:p>
            <a:pPr>
              <a:defRPr/>
            </a:pPr>
            <a:fld id="{896E7B8D-C7DE-D143-A548-F1ED4A433211}"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11715778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E1644734-3142-CA4A-AC57-3AA4342EF138}"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9215980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1AA49F86-2017-774B-8ADD-547F80B1EB1E}"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0028822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295400"/>
            <a:ext cx="4038600" cy="483076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295400"/>
            <a:ext cx="4038600" cy="483076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5CD48D33-FEE5-344F-90F0-050593864C21}"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68307218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E20C7D00-1BEB-9145-B55B-3D2A6B4D008B}"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9283383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D80878D8-E43E-7D40-AEA9-49C0216032BA}"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0334028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43BA4C1D-583B-7142-8AE1-E5F49F21C0DE}"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21108605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AC26067-DF67-4F40-B2B8-7A203407EC3D}"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912365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BA5E0093-97DA-3C42-8B9E-97D524815501}"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6667680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DB6A0CE8-7108-7849-B45A-2E6F88411606}"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4292086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sz="half" idx="1"/>
          </p:nvPr>
        </p:nvSpPr>
        <p:spPr>
          <a:xfrm>
            <a:off x="533400" y="1828800"/>
            <a:ext cx="3998913" cy="403701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Content Placeholder 3"/>
          <p:cNvSpPr>
            <a:spLocks noGrp="1"/>
          </p:cNvSpPr>
          <p:nvPr>
            <p:ph sz="half" idx="2"/>
          </p:nvPr>
        </p:nvSpPr>
        <p:spPr>
          <a:xfrm>
            <a:off x="4684713" y="1828800"/>
            <a:ext cx="4000500" cy="403701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5" name="Rectangle 9"/>
          <p:cNvSpPr>
            <a:spLocks noGrp="1" noChangeArrowheads="1"/>
          </p:cNvSpPr>
          <p:nvPr>
            <p:ph type="sldNum" idx="10"/>
          </p:nvPr>
        </p:nvSpPr>
        <p:spPr>
          <a:ln/>
        </p:spPr>
        <p:txBody>
          <a:bodyPr/>
          <a:lstStyle>
            <a:lvl1pPr>
              <a:defRPr/>
            </a:lvl1pPr>
          </a:lstStyle>
          <a:p>
            <a:pPr>
              <a:defRPr/>
            </a:pPr>
            <a:fld id="{F6929D1F-DF7D-4644-9398-7A74FB64C583}" type="slidenum">
              <a:rPr lang="en-GB"/>
              <a:pPr>
                <a:defRPr/>
              </a:pPr>
              <a:t>‹#›</a:t>
            </a:fld>
            <a:endParaRPr lang="en-GB"/>
          </a:p>
        </p:txBody>
      </p:sp>
    </p:spTree>
    <p:extLst>
      <p:ext uri="{BB962C8B-B14F-4D97-AF65-F5344CB8AC3E}">
        <p14:creationId xmlns:p14="http://schemas.microsoft.com/office/powerpoint/2010/main" val="344953630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233C247-12CA-EC49-AA69-0239438CD613}"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99555625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quarter" idx="1"/>
          </p:nvPr>
        </p:nvSpPr>
        <p:spPr>
          <a:xfrm>
            <a:off x="457200" y="1295400"/>
            <a:ext cx="4038600" cy="2338388"/>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57200" y="3786188"/>
            <a:ext cx="4038600" cy="2339975"/>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half" idx="3"/>
          </p:nvPr>
        </p:nvSpPr>
        <p:spPr>
          <a:xfrm>
            <a:off x="4648200" y="1295400"/>
            <a:ext cx="4038600" cy="4830763"/>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7"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8"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ABC5585-2356-134D-9AC0-209776AC093D}"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3345900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1347788" y="1260475"/>
            <a:ext cx="6481762" cy="3886200"/>
          </a:xfrm>
          <a:prstGeom prst="rect">
            <a:avLst/>
          </a:prstGeom>
          <a:noFill/>
          <a:ln w="76200">
            <a:solidFill>
              <a:schemeClr val="bg2">
                <a:alpha val="50000"/>
              </a:schemeClr>
            </a:solidFill>
            <a:miter lim="800000"/>
            <a:headEnd/>
            <a:tailEnd/>
          </a:ln>
          <a:effectLst/>
          <a:extLst>
            <a:ext uri="{909E8E84-426E-40DD-AFC4-6F175D3DCCD1}">
              <a14:hiddenFill xmlns:a14="http://schemas.microsoft.com/office/drawing/2010/main">
                <a:solidFill>
                  <a:schemeClr val="bg2">
                    <a:alpha val="50000"/>
                  </a:schemeClr>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5" name="Rectangle 4"/>
          <p:cNvSpPr>
            <a:spLocks noChangeArrowheads="1"/>
          </p:cNvSpPr>
          <p:nvPr/>
        </p:nvSpPr>
        <p:spPr bwMode="auto">
          <a:xfrm>
            <a:off x="1384300" y="1295400"/>
            <a:ext cx="6400800" cy="3810000"/>
          </a:xfrm>
          <a:prstGeom prst="rect">
            <a:avLst/>
          </a:prstGeom>
          <a:noFill/>
          <a:ln w="12700">
            <a:solidFill>
              <a:schemeClr val="tx2"/>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6" name="Freeform 5"/>
          <p:cNvSpPr>
            <a:spLocks/>
          </p:cNvSpPr>
          <p:nvPr/>
        </p:nvSpPr>
        <p:spPr bwMode="auto">
          <a:xfrm rot="5400000">
            <a:off x="1282700" y="1193800"/>
            <a:ext cx="466725" cy="466725"/>
          </a:xfrm>
          <a:custGeom>
            <a:avLst/>
            <a:gdLst>
              <a:gd name="T0" fmla="*/ 0 w 336"/>
              <a:gd name="T1" fmla="*/ 0 h 336"/>
              <a:gd name="T2" fmla="*/ 0 w 336"/>
              <a:gd name="T3" fmla="*/ 334 h 336"/>
              <a:gd name="T4" fmla="*/ 336 w 336"/>
              <a:gd name="T5" fmla="*/ 336 h 336"/>
              <a:gd name="T6" fmla="*/ 220 w 336"/>
              <a:gd name="T7" fmla="*/ 219 h 336"/>
              <a:gd name="T8" fmla="*/ 112 w 336"/>
              <a:gd name="T9" fmla="*/ 219 h 336"/>
              <a:gd name="T10" fmla="*/ 112 w 336"/>
              <a:gd name="T11" fmla="*/ 110 h 336"/>
              <a:gd name="T12" fmla="*/ 0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0" y="0"/>
                </a:moveTo>
                <a:lnTo>
                  <a:pt x="0" y="334"/>
                </a:lnTo>
                <a:lnTo>
                  <a:pt x="336" y="336"/>
                </a:lnTo>
                <a:lnTo>
                  <a:pt x="220" y="219"/>
                </a:lnTo>
                <a:lnTo>
                  <a:pt x="112" y="219"/>
                </a:lnTo>
                <a:lnTo>
                  <a:pt x="112" y="110"/>
                </a:lnTo>
                <a:lnTo>
                  <a:pt x="0" y="0"/>
                </a:lnTo>
                <a:close/>
              </a:path>
            </a:pathLst>
          </a:cu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7" name="Freeform 6"/>
          <p:cNvSpPr>
            <a:spLocks/>
          </p:cNvSpPr>
          <p:nvPr/>
        </p:nvSpPr>
        <p:spPr bwMode="auto">
          <a:xfrm rot="5400000">
            <a:off x="1479550" y="1090613"/>
            <a:ext cx="1587" cy="331788"/>
          </a:xfrm>
          <a:custGeom>
            <a:avLst/>
            <a:gdLst>
              <a:gd name="T0" fmla="*/ 0 w 1"/>
              <a:gd name="T1" fmla="*/ 0 h 239"/>
              <a:gd name="T2" fmla="*/ 0 w 1"/>
              <a:gd name="T3" fmla="*/ 239 h 239"/>
            </a:gdLst>
            <a:ahLst/>
            <a:cxnLst>
              <a:cxn ang="0">
                <a:pos x="T0" y="T1"/>
              </a:cxn>
              <a:cxn ang="0">
                <a:pos x="T2" y="T3"/>
              </a:cxn>
            </a:cxnLst>
            <a:rect l="0" t="0" r="r" b="b"/>
            <a:pathLst>
              <a:path w="1" h="239">
                <a:moveTo>
                  <a:pt x="0" y="0"/>
                </a:moveTo>
                <a:lnTo>
                  <a:pt x="0" y="239"/>
                </a:lnTo>
              </a:path>
            </a:pathLst>
          </a:custGeom>
          <a:solidFill>
            <a:schemeClr val="tx2"/>
          </a:solidFill>
          <a:ln w="38100" cmpd="sng">
            <a:solidFill>
              <a:schemeClr val="accent1"/>
            </a:solidFill>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8" name="Line 11"/>
          <p:cNvSpPr>
            <a:spLocks noChangeShapeType="1"/>
          </p:cNvSpPr>
          <p:nvPr/>
        </p:nvSpPr>
        <p:spPr bwMode="auto">
          <a:xfrm rot="5400000" flipH="1">
            <a:off x="1165225" y="1403351"/>
            <a:ext cx="333375"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9" name="Freeform 8"/>
          <p:cNvSpPr>
            <a:spLocks/>
          </p:cNvSpPr>
          <p:nvPr/>
        </p:nvSpPr>
        <p:spPr bwMode="auto">
          <a:xfrm rot="16200000" flipH="1">
            <a:off x="7413625" y="1193800"/>
            <a:ext cx="466725" cy="466725"/>
          </a:xfrm>
          <a:custGeom>
            <a:avLst/>
            <a:gdLst>
              <a:gd name="T0" fmla="*/ 0 w 336"/>
              <a:gd name="T1" fmla="*/ 0 h 336"/>
              <a:gd name="T2" fmla="*/ 0 w 336"/>
              <a:gd name="T3" fmla="*/ 334 h 336"/>
              <a:gd name="T4" fmla="*/ 336 w 336"/>
              <a:gd name="T5" fmla="*/ 336 h 336"/>
              <a:gd name="T6" fmla="*/ 220 w 336"/>
              <a:gd name="T7" fmla="*/ 219 h 336"/>
              <a:gd name="T8" fmla="*/ 112 w 336"/>
              <a:gd name="T9" fmla="*/ 219 h 336"/>
              <a:gd name="T10" fmla="*/ 112 w 336"/>
              <a:gd name="T11" fmla="*/ 110 h 336"/>
              <a:gd name="T12" fmla="*/ 0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0" y="0"/>
                </a:moveTo>
                <a:lnTo>
                  <a:pt x="0" y="334"/>
                </a:lnTo>
                <a:lnTo>
                  <a:pt x="336" y="336"/>
                </a:lnTo>
                <a:lnTo>
                  <a:pt x="220" y="219"/>
                </a:lnTo>
                <a:lnTo>
                  <a:pt x="112" y="219"/>
                </a:lnTo>
                <a:lnTo>
                  <a:pt x="112" y="110"/>
                </a:lnTo>
                <a:lnTo>
                  <a:pt x="0" y="0"/>
                </a:lnTo>
                <a:close/>
              </a:path>
            </a:pathLst>
          </a:cu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10" name="Freeform 9"/>
          <p:cNvSpPr>
            <a:spLocks/>
          </p:cNvSpPr>
          <p:nvPr/>
        </p:nvSpPr>
        <p:spPr bwMode="auto">
          <a:xfrm rot="10800000">
            <a:off x="7818438" y="1225550"/>
            <a:ext cx="1587" cy="331788"/>
          </a:xfrm>
          <a:custGeom>
            <a:avLst/>
            <a:gdLst>
              <a:gd name="T0" fmla="*/ 0 w 1"/>
              <a:gd name="T1" fmla="*/ 0 h 239"/>
              <a:gd name="T2" fmla="*/ 0 w 1"/>
              <a:gd name="T3" fmla="*/ 239 h 239"/>
            </a:gdLst>
            <a:ahLst/>
            <a:cxnLst>
              <a:cxn ang="0">
                <a:pos x="T0" y="T1"/>
              </a:cxn>
              <a:cxn ang="0">
                <a:pos x="T2" y="T3"/>
              </a:cxn>
            </a:cxnLst>
            <a:rect l="0" t="0" r="r" b="b"/>
            <a:pathLst>
              <a:path w="1" h="239">
                <a:moveTo>
                  <a:pt x="0" y="0"/>
                </a:moveTo>
                <a:lnTo>
                  <a:pt x="0" y="239"/>
                </a:lnTo>
              </a:path>
            </a:pathLst>
          </a:custGeom>
          <a:solidFill>
            <a:schemeClr val="tx2"/>
          </a:solidFill>
          <a:ln w="38100" cmpd="sng">
            <a:solidFill>
              <a:schemeClr val="accent1"/>
            </a:solidFill>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11" name="Line 14"/>
          <p:cNvSpPr>
            <a:spLocks noChangeShapeType="1"/>
          </p:cNvSpPr>
          <p:nvPr/>
        </p:nvSpPr>
        <p:spPr bwMode="auto">
          <a:xfrm rot="10800000" flipH="1">
            <a:off x="7507288" y="1243013"/>
            <a:ext cx="333375"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12" name="Freeform 11"/>
          <p:cNvSpPr>
            <a:spLocks/>
          </p:cNvSpPr>
          <p:nvPr/>
        </p:nvSpPr>
        <p:spPr bwMode="auto">
          <a:xfrm flipH="1">
            <a:off x="7434263" y="4752975"/>
            <a:ext cx="466725" cy="466725"/>
          </a:xfrm>
          <a:custGeom>
            <a:avLst/>
            <a:gdLst>
              <a:gd name="T0" fmla="*/ 0 w 336"/>
              <a:gd name="T1" fmla="*/ 0 h 336"/>
              <a:gd name="T2" fmla="*/ 0 w 336"/>
              <a:gd name="T3" fmla="*/ 334 h 336"/>
              <a:gd name="T4" fmla="*/ 336 w 336"/>
              <a:gd name="T5" fmla="*/ 336 h 336"/>
              <a:gd name="T6" fmla="*/ 220 w 336"/>
              <a:gd name="T7" fmla="*/ 219 h 336"/>
              <a:gd name="T8" fmla="*/ 112 w 336"/>
              <a:gd name="T9" fmla="*/ 219 h 336"/>
              <a:gd name="T10" fmla="*/ 112 w 336"/>
              <a:gd name="T11" fmla="*/ 110 h 336"/>
              <a:gd name="T12" fmla="*/ 0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0" y="0"/>
                </a:moveTo>
                <a:lnTo>
                  <a:pt x="0" y="334"/>
                </a:lnTo>
                <a:lnTo>
                  <a:pt x="336" y="336"/>
                </a:lnTo>
                <a:lnTo>
                  <a:pt x="220" y="219"/>
                </a:lnTo>
                <a:lnTo>
                  <a:pt x="112" y="219"/>
                </a:lnTo>
                <a:lnTo>
                  <a:pt x="112" y="110"/>
                </a:lnTo>
                <a:lnTo>
                  <a:pt x="0" y="0"/>
                </a:lnTo>
                <a:close/>
              </a:path>
            </a:pathLst>
          </a:cu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13" name="Freeform 12"/>
          <p:cNvSpPr>
            <a:spLocks/>
          </p:cNvSpPr>
          <p:nvPr/>
        </p:nvSpPr>
        <p:spPr bwMode="auto">
          <a:xfrm rot="16200000">
            <a:off x="7705725" y="4989513"/>
            <a:ext cx="1587" cy="331788"/>
          </a:xfrm>
          <a:custGeom>
            <a:avLst/>
            <a:gdLst>
              <a:gd name="T0" fmla="*/ 0 w 1"/>
              <a:gd name="T1" fmla="*/ 0 h 239"/>
              <a:gd name="T2" fmla="*/ 0 w 1"/>
              <a:gd name="T3" fmla="*/ 239 h 239"/>
            </a:gdLst>
            <a:ahLst/>
            <a:cxnLst>
              <a:cxn ang="0">
                <a:pos x="T0" y="T1"/>
              </a:cxn>
              <a:cxn ang="0">
                <a:pos x="T2" y="T3"/>
              </a:cxn>
            </a:cxnLst>
            <a:rect l="0" t="0" r="r" b="b"/>
            <a:pathLst>
              <a:path w="1" h="239">
                <a:moveTo>
                  <a:pt x="0" y="0"/>
                </a:moveTo>
                <a:lnTo>
                  <a:pt x="0" y="239"/>
                </a:lnTo>
              </a:path>
            </a:pathLst>
          </a:custGeom>
          <a:solidFill>
            <a:schemeClr val="tx2"/>
          </a:solidFill>
          <a:ln w="38100" cmpd="sng">
            <a:solidFill>
              <a:schemeClr val="accent1"/>
            </a:solidFill>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14" name="Line 17"/>
          <p:cNvSpPr>
            <a:spLocks noChangeShapeType="1"/>
          </p:cNvSpPr>
          <p:nvPr/>
        </p:nvSpPr>
        <p:spPr bwMode="auto">
          <a:xfrm rot="16200000" flipH="1">
            <a:off x="7689850" y="5010151"/>
            <a:ext cx="333375"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15" name="Freeform 14"/>
          <p:cNvSpPr>
            <a:spLocks/>
          </p:cNvSpPr>
          <p:nvPr/>
        </p:nvSpPr>
        <p:spPr bwMode="auto">
          <a:xfrm>
            <a:off x="1282700" y="4746625"/>
            <a:ext cx="466725" cy="466725"/>
          </a:xfrm>
          <a:custGeom>
            <a:avLst/>
            <a:gdLst>
              <a:gd name="T0" fmla="*/ 0 w 336"/>
              <a:gd name="T1" fmla="*/ 0 h 336"/>
              <a:gd name="T2" fmla="*/ 0 w 336"/>
              <a:gd name="T3" fmla="*/ 334 h 336"/>
              <a:gd name="T4" fmla="*/ 336 w 336"/>
              <a:gd name="T5" fmla="*/ 336 h 336"/>
              <a:gd name="T6" fmla="*/ 220 w 336"/>
              <a:gd name="T7" fmla="*/ 219 h 336"/>
              <a:gd name="T8" fmla="*/ 112 w 336"/>
              <a:gd name="T9" fmla="*/ 219 h 336"/>
              <a:gd name="T10" fmla="*/ 112 w 336"/>
              <a:gd name="T11" fmla="*/ 110 h 336"/>
              <a:gd name="T12" fmla="*/ 0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0" y="0"/>
                </a:moveTo>
                <a:lnTo>
                  <a:pt x="0" y="334"/>
                </a:lnTo>
                <a:lnTo>
                  <a:pt x="336" y="336"/>
                </a:lnTo>
                <a:lnTo>
                  <a:pt x="220" y="219"/>
                </a:lnTo>
                <a:lnTo>
                  <a:pt x="112" y="219"/>
                </a:lnTo>
                <a:lnTo>
                  <a:pt x="112" y="110"/>
                </a:lnTo>
                <a:lnTo>
                  <a:pt x="0" y="0"/>
                </a:lnTo>
                <a:close/>
              </a:path>
            </a:pathLst>
          </a:cu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16" name="Freeform 15"/>
          <p:cNvSpPr>
            <a:spLocks/>
          </p:cNvSpPr>
          <p:nvPr/>
        </p:nvSpPr>
        <p:spPr bwMode="auto">
          <a:xfrm>
            <a:off x="1346200" y="4846638"/>
            <a:ext cx="1588" cy="331787"/>
          </a:xfrm>
          <a:custGeom>
            <a:avLst/>
            <a:gdLst>
              <a:gd name="T0" fmla="*/ 0 w 1"/>
              <a:gd name="T1" fmla="*/ 0 h 239"/>
              <a:gd name="T2" fmla="*/ 0 w 1"/>
              <a:gd name="T3" fmla="*/ 239 h 239"/>
            </a:gdLst>
            <a:ahLst/>
            <a:cxnLst>
              <a:cxn ang="0">
                <a:pos x="T0" y="T1"/>
              </a:cxn>
              <a:cxn ang="0">
                <a:pos x="T2" y="T3"/>
              </a:cxn>
            </a:cxnLst>
            <a:rect l="0" t="0" r="r" b="b"/>
            <a:pathLst>
              <a:path w="1" h="239">
                <a:moveTo>
                  <a:pt x="0" y="0"/>
                </a:moveTo>
                <a:lnTo>
                  <a:pt x="0" y="239"/>
                </a:lnTo>
              </a:path>
            </a:pathLst>
          </a:custGeom>
          <a:solidFill>
            <a:schemeClr val="tx2"/>
          </a:solidFill>
          <a:ln w="38100" cmpd="sng">
            <a:solidFill>
              <a:schemeClr val="accent1"/>
            </a:solidFill>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17" name="Line 20"/>
          <p:cNvSpPr>
            <a:spLocks noChangeShapeType="1"/>
          </p:cNvSpPr>
          <p:nvPr/>
        </p:nvSpPr>
        <p:spPr bwMode="auto">
          <a:xfrm flipH="1">
            <a:off x="1327150" y="5162550"/>
            <a:ext cx="333375"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
        <p:nvSpPr>
          <p:cNvPr id="3075" name="Rectangle 3"/>
          <p:cNvSpPr>
            <a:spLocks noGrp="1" noChangeArrowheads="1"/>
          </p:cNvSpPr>
          <p:nvPr>
            <p:ph type="ctrTitle"/>
          </p:nvPr>
        </p:nvSpPr>
        <p:spPr>
          <a:xfrm>
            <a:off x="1609725" y="1698625"/>
            <a:ext cx="5924550" cy="1704975"/>
          </a:xfrm>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nchor="b"/>
          <a:lstStyle>
            <a:lvl1pPr>
              <a:lnSpc>
                <a:spcPct val="95000"/>
              </a:lnSpc>
              <a:defRPr b="1" i="0">
                <a:latin typeface="Arial" panose="020B0604020202020204" pitchFamily="34" charset="0"/>
              </a:defRPr>
            </a:lvl1pPr>
          </a:lstStyle>
          <a:p>
            <a:pPr lvl="0"/>
            <a:r>
              <a:rPr lang="en-US" noProof="0" dirty="0"/>
              <a:t>Click to edit Master title style</a:t>
            </a:r>
          </a:p>
        </p:txBody>
      </p:sp>
      <p:sp>
        <p:nvSpPr>
          <p:cNvPr id="3076" name="Rectangle 4"/>
          <p:cNvSpPr>
            <a:spLocks noGrp="1" noChangeArrowheads="1"/>
          </p:cNvSpPr>
          <p:nvPr>
            <p:ph type="subTitle" idx="1"/>
          </p:nvPr>
        </p:nvSpPr>
        <p:spPr>
          <a:xfrm>
            <a:off x="1631950" y="3536950"/>
            <a:ext cx="5861050" cy="1257300"/>
          </a:xfrm>
        </p:spPr>
        <p:txBody>
          <a:bodyPr/>
          <a:lstStyle>
            <a:lvl1pPr marL="0" indent="0" algn="ctr">
              <a:buFontTx/>
              <a:buNone/>
              <a:defRPr sz="2800" b="1" i="0">
                <a:latin typeface="Arial" panose="020B0604020202020204" pitchFamily="34" charset="0"/>
              </a:defRPr>
            </a:lvl1pPr>
          </a:lstStyle>
          <a:p>
            <a:pPr lvl="0"/>
            <a:r>
              <a:rPr lang="en-US" noProof="0" dirty="0"/>
              <a:t>Click to edit Master subtitle style</a:t>
            </a:r>
          </a:p>
        </p:txBody>
      </p:sp>
      <p:sp>
        <p:nvSpPr>
          <p:cNvPr id="18" name="Rectangle 5"/>
          <p:cNvSpPr>
            <a:spLocks noGrp="1" noChangeArrowheads="1"/>
          </p:cNvSpPr>
          <p:nvPr>
            <p:ph type="dt" sz="half" idx="10"/>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19" name="Rectangle 6"/>
          <p:cNvSpPr>
            <a:spLocks noGrp="1" noChangeArrowheads="1"/>
          </p:cNvSpPr>
          <p:nvPr>
            <p:ph type="ftr" sz="quarter" idx="11"/>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20" name="Rectangle 7"/>
          <p:cNvSpPr>
            <a:spLocks noGrp="1" noChangeArrowheads="1"/>
          </p:cNvSpPr>
          <p:nvPr>
            <p:ph type="sldNum" sz="quarter" idx="12"/>
          </p:nvPr>
        </p:nvSpPr>
        <p:spPr/>
        <p:txBody>
          <a:bodyPr/>
          <a:lstStyle>
            <a:lvl1pPr>
              <a:defRPr b="1" i="0" smtClean="0">
                <a:latin typeface="Arial" panose="020B0604020202020204" pitchFamily="34" charset="0"/>
                <a:cs typeface="ＭＳ Ｐゴシック" charset="0"/>
              </a:defRPr>
            </a:lvl1pPr>
          </a:lstStyle>
          <a:p>
            <a:pPr>
              <a:defRPr/>
            </a:pPr>
            <a:fld id="{E900414B-EC69-A64F-93F2-89BC48BB783D}" type="slidenum">
              <a:rPr lang="en-US" smtClean="0"/>
              <a:pPr>
                <a:defRPr/>
              </a:pPr>
              <a:t>‹#›</a:t>
            </a:fld>
            <a:endParaRPr lang="en-US" dirty="0"/>
          </a:p>
        </p:txBody>
      </p:sp>
    </p:spTree>
    <p:extLst>
      <p:ext uri="{BB962C8B-B14F-4D97-AF65-F5344CB8AC3E}">
        <p14:creationId xmlns:p14="http://schemas.microsoft.com/office/powerpoint/2010/main" val="429183973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5" name="Footer Placeholder 4"/>
          <p:cNvSpPr>
            <a:spLocks noGrp="1"/>
          </p:cNvSpPr>
          <p:nvPr>
            <p:ph type="ftr" sz="quarter" idx="11"/>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b="1" i="0" smtClean="0">
                <a:latin typeface="Arial" panose="020B0604020202020204" pitchFamily="34" charset="0"/>
                <a:cs typeface="ＭＳ Ｐゴシック" charset="0"/>
              </a:defRPr>
            </a:lvl1pPr>
          </a:lstStyle>
          <a:p>
            <a:pPr>
              <a:defRPr/>
            </a:pPr>
            <a:fld id="{7E86500D-4FAA-0C42-B15C-0F4160F3D27E}" type="slidenum">
              <a:rPr lang="en-US" smtClean="0"/>
              <a:pPr>
                <a:defRPr/>
              </a:pPr>
              <a:t>‹#›</a:t>
            </a:fld>
            <a:endParaRPr lang="en-US" dirty="0"/>
          </a:p>
        </p:txBody>
      </p:sp>
    </p:spTree>
    <p:extLst>
      <p:ext uri="{BB962C8B-B14F-4D97-AF65-F5344CB8AC3E}">
        <p14:creationId xmlns:p14="http://schemas.microsoft.com/office/powerpoint/2010/main" val="232757836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5" name="Footer Placeholder 4"/>
          <p:cNvSpPr>
            <a:spLocks noGrp="1"/>
          </p:cNvSpPr>
          <p:nvPr>
            <p:ph type="ftr" sz="quarter" idx="11"/>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b="1" i="0" smtClean="0">
                <a:latin typeface="Arial" panose="020B0604020202020204" pitchFamily="34" charset="0"/>
                <a:cs typeface="ＭＳ Ｐゴシック" charset="0"/>
              </a:defRPr>
            </a:lvl1pPr>
          </a:lstStyle>
          <a:p>
            <a:pPr>
              <a:defRPr/>
            </a:pPr>
            <a:fld id="{2328509A-20FB-F54A-92DE-88DA42C75F95}" type="slidenum">
              <a:rPr lang="en-US" smtClean="0"/>
              <a:pPr>
                <a:defRPr/>
              </a:pPr>
              <a:t>‹#›</a:t>
            </a:fld>
            <a:endParaRPr lang="en-US" dirty="0"/>
          </a:p>
        </p:txBody>
      </p:sp>
    </p:spTree>
    <p:extLst>
      <p:ext uri="{BB962C8B-B14F-4D97-AF65-F5344CB8AC3E}">
        <p14:creationId xmlns:p14="http://schemas.microsoft.com/office/powerpoint/2010/main" val="218258314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977900"/>
            <a:ext cx="3810000" cy="51181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77900"/>
            <a:ext cx="3810000" cy="51181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6" name="Footer Placeholder 5"/>
          <p:cNvSpPr>
            <a:spLocks noGrp="1"/>
          </p:cNvSpPr>
          <p:nvPr>
            <p:ph type="ftr" sz="quarter" idx="11"/>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b="1" i="0" smtClean="0">
                <a:latin typeface="Arial" panose="020B0604020202020204" pitchFamily="34" charset="0"/>
                <a:cs typeface="ＭＳ Ｐゴシック" charset="0"/>
              </a:defRPr>
            </a:lvl1pPr>
          </a:lstStyle>
          <a:p>
            <a:pPr>
              <a:defRPr/>
            </a:pPr>
            <a:fld id="{FF5C91BD-3EB3-C84B-BED1-A85301D00E4C}" type="slidenum">
              <a:rPr lang="en-US" smtClean="0"/>
              <a:pPr>
                <a:defRPr/>
              </a:pPr>
              <a:t>‹#›</a:t>
            </a:fld>
            <a:endParaRPr lang="en-US" dirty="0"/>
          </a:p>
        </p:txBody>
      </p:sp>
    </p:spTree>
    <p:extLst>
      <p:ext uri="{BB962C8B-B14F-4D97-AF65-F5344CB8AC3E}">
        <p14:creationId xmlns:p14="http://schemas.microsoft.com/office/powerpoint/2010/main" val="122583694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8" name="Footer Placeholder 7"/>
          <p:cNvSpPr>
            <a:spLocks noGrp="1"/>
          </p:cNvSpPr>
          <p:nvPr>
            <p:ph type="ftr" sz="quarter" idx="11"/>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b="1" i="0" smtClean="0">
                <a:latin typeface="Arial" panose="020B0604020202020204" pitchFamily="34" charset="0"/>
                <a:cs typeface="ＭＳ Ｐゴシック" charset="0"/>
              </a:defRPr>
            </a:lvl1pPr>
          </a:lstStyle>
          <a:p>
            <a:pPr>
              <a:defRPr/>
            </a:pPr>
            <a:fld id="{F08B3ED4-F147-944F-8601-AAE8E0D13EFA}" type="slidenum">
              <a:rPr lang="en-US" smtClean="0"/>
              <a:pPr>
                <a:defRPr/>
              </a:pPr>
              <a:t>‹#›</a:t>
            </a:fld>
            <a:endParaRPr lang="en-US" dirty="0"/>
          </a:p>
        </p:txBody>
      </p:sp>
    </p:spTree>
    <p:extLst>
      <p:ext uri="{BB962C8B-B14F-4D97-AF65-F5344CB8AC3E}">
        <p14:creationId xmlns:p14="http://schemas.microsoft.com/office/powerpoint/2010/main" val="414919784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4" name="Footer Placeholder 3"/>
          <p:cNvSpPr>
            <a:spLocks noGrp="1"/>
          </p:cNvSpPr>
          <p:nvPr>
            <p:ph type="ftr" sz="quarter" idx="11"/>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b="1" i="0" smtClean="0">
                <a:latin typeface="Arial" panose="020B0604020202020204" pitchFamily="34" charset="0"/>
                <a:cs typeface="ＭＳ Ｐゴシック" charset="0"/>
              </a:defRPr>
            </a:lvl1pPr>
          </a:lstStyle>
          <a:p>
            <a:pPr>
              <a:defRPr/>
            </a:pPr>
            <a:fld id="{25C7F663-DA9A-EE4B-85CA-55B71932165B}" type="slidenum">
              <a:rPr lang="en-US" smtClean="0"/>
              <a:pPr>
                <a:defRPr/>
              </a:pPr>
              <a:t>‹#›</a:t>
            </a:fld>
            <a:endParaRPr lang="en-US" dirty="0"/>
          </a:p>
        </p:txBody>
      </p:sp>
    </p:spTree>
    <p:extLst>
      <p:ext uri="{BB962C8B-B14F-4D97-AF65-F5344CB8AC3E}">
        <p14:creationId xmlns:p14="http://schemas.microsoft.com/office/powerpoint/2010/main" val="171942066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3" name="Footer Placeholder 2"/>
          <p:cNvSpPr>
            <a:spLocks noGrp="1"/>
          </p:cNvSpPr>
          <p:nvPr>
            <p:ph type="ftr" sz="quarter" idx="11"/>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b="1" i="0" smtClean="0">
                <a:latin typeface="Arial" panose="020B0604020202020204" pitchFamily="34" charset="0"/>
                <a:cs typeface="ＭＳ Ｐゴシック" charset="0"/>
              </a:defRPr>
            </a:lvl1pPr>
          </a:lstStyle>
          <a:p>
            <a:pPr>
              <a:defRPr/>
            </a:pPr>
            <a:fld id="{61574AB6-ACA4-DF45-9F9D-0B9DD6D69224}" type="slidenum">
              <a:rPr lang="en-US" smtClean="0"/>
              <a:pPr>
                <a:defRPr/>
              </a:pPr>
              <a:t>‹#›</a:t>
            </a:fld>
            <a:endParaRPr lang="en-US" dirty="0"/>
          </a:p>
        </p:txBody>
      </p:sp>
    </p:spTree>
    <p:extLst>
      <p:ext uri="{BB962C8B-B14F-4D97-AF65-F5344CB8AC3E}">
        <p14:creationId xmlns:p14="http://schemas.microsoft.com/office/powerpoint/2010/main" val="112580101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6" name="Footer Placeholder 5"/>
          <p:cNvSpPr>
            <a:spLocks noGrp="1"/>
          </p:cNvSpPr>
          <p:nvPr>
            <p:ph type="ftr" sz="quarter" idx="11"/>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b="1" i="0" smtClean="0">
                <a:latin typeface="Arial" panose="020B0604020202020204" pitchFamily="34" charset="0"/>
                <a:cs typeface="ＭＳ Ｐゴシック" charset="0"/>
              </a:defRPr>
            </a:lvl1pPr>
          </a:lstStyle>
          <a:p>
            <a:pPr>
              <a:defRPr/>
            </a:pPr>
            <a:fld id="{AF77C1C9-15AA-5646-9C02-83AA435F266A}" type="slidenum">
              <a:rPr lang="en-US" smtClean="0"/>
              <a:pPr>
                <a:defRPr/>
              </a:pPr>
              <a:t>‹#›</a:t>
            </a:fld>
            <a:endParaRPr lang="en-US" dirty="0"/>
          </a:p>
        </p:txBody>
      </p:sp>
    </p:spTree>
    <p:extLst>
      <p:ext uri="{BB962C8B-B14F-4D97-AF65-F5344CB8AC3E}">
        <p14:creationId xmlns:p14="http://schemas.microsoft.com/office/powerpoint/2010/main" val="1687892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7" name="Rectangle 9"/>
          <p:cNvSpPr>
            <a:spLocks noGrp="1" noChangeArrowheads="1"/>
          </p:cNvSpPr>
          <p:nvPr>
            <p:ph type="sldNum" idx="10"/>
          </p:nvPr>
        </p:nvSpPr>
        <p:spPr>
          <a:ln/>
        </p:spPr>
        <p:txBody>
          <a:bodyPr/>
          <a:lstStyle>
            <a:lvl1pPr>
              <a:defRPr/>
            </a:lvl1pPr>
          </a:lstStyle>
          <a:p>
            <a:pPr>
              <a:defRPr/>
            </a:pPr>
            <a:fld id="{029EFFD9-262F-1645-BD22-4CB32C1B6CE6}" type="slidenum">
              <a:rPr lang="en-GB"/>
              <a:pPr>
                <a:defRPr/>
              </a:pPr>
              <a:t>‹#›</a:t>
            </a:fld>
            <a:endParaRPr lang="en-GB"/>
          </a:p>
        </p:txBody>
      </p:sp>
    </p:spTree>
    <p:extLst>
      <p:ext uri="{BB962C8B-B14F-4D97-AF65-F5344CB8AC3E}">
        <p14:creationId xmlns:p14="http://schemas.microsoft.com/office/powerpoint/2010/main" val="185931780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6" name="Footer Placeholder 5"/>
          <p:cNvSpPr>
            <a:spLocks noGrp="1"/>
          </p:cNvSpPr>
          <p:nvPr>
            <p:ph type="ftr" sz="quarter" idx="11"/>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b="1" i="0" smtClean="0">
                <a:latin typeface="Arial" panose="020B0604020202020204" pitchFamily="34" charset="0"/>
                <a:cs typeface="ＭＳ Ｐゴシック" charset="0"/>
              </a:defRPr>
            </a:lvl1pPr>
          </a:lstStyle>
          <a:p>
            <a:pPr>
              <a:defRPr/>
            </a:pPr>
            <a:fld id="{85A80746-282F-C340-BF8B-0BEBB6142FE6}" type="slidenum">
              <a:rPr lang="en-US" smtClean="0"/>
              <a:pPr>
                <a:defRPr/>
              </a:pPr>
              <a:t>‹#›</a:t>
            </a:fld>
            <a:endParaRPr lang="en-US" dirty="0"/>
          </a:p>
        </p:txBody>
      </p:sp>
    </p:spTree>
    <p:extLst>
      <p:ext uri="{BB962C8B-B14F-4D97-AF65-F5344CB8AC3E}">
        <p14:creationId xmlns:p14="http://schemas.microsoft.com/office/powerpoint/2010/main" val="142070084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5" name="Footer Placeholder 4"/>
          <p:cNvSpPr>
            <a:spLocks noGrp="1"/>
          </p:cNvSpPr>
          <p:nvPr>
            <p:ph type="ftr" sz="quarter" idx="11"/>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b="1" i="0" smtClean="0">
                <a:latin typeface="Arial" panose="020B0604020202020204" pitchFamily="34" charset="0"/>
                <a:cs typeface="ＭＳ Ｐゴシック" charset="0"/>
              </a:defRPr>
            </a:lvl1pPr>
          </a:lstStyle>
          <a:p>
            <a:pPr>
              <a:defRPr/>
            </a:pPr>
            <a:fld id="{52BE99DD-CCEE-0743-B90B-6B93D9BAB2A1}" type="slidenum">
              <a:rPr lang="en-US" smtClean="0"/>
              <a:pPr>
                <a:defRPr/>
              </a:pPr>
              <a:t>‹#›</a:t>
            </a:fld>
            <a:endParaRPr lang="en-US" dirty="0"/>
          </a:p>
        </p:txBody>
      </p:sp>
    </p:spTree>
    <p:extLst>
      <p:ext uri="{BB962C8B-B14F-4D97-AF65-F5344CB8AC3E}">
        <p14:creationId xmlns:p14="http://schemas.microsoft.com/office/powerpoint/2010/main" val="335653665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15888"/>
            <a:ext cx="1943100" cy="5980112"/>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115888"/>
            <a:ext cx="5676900" cy="5980112"/>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5" name="Footer Placeholder 4"/>
          <p:cNvSpPr>
            <a:spLocks noGrp="1"/>
          </p:cNvSpPr>
          <p:nvPr>
            <p:ph type="ftr" sz="quarter" idx="11"/>
          </p:nvPr>
        </p:nvSpPr>
        <p:spPr/>
        <p:txBody>
          <a:bodyPr/>
          <a:lstStyle>
            <a:lvl1pPr>
              <a:defRPr b="1" i="0" smtClean="0">
                <a:latin typeface="Arial" panose="020B0604020202020204" pitchFamily="34" charset="0"/>
                <a:cs typeface="ＭＳ Ｐゴシック"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b="1" i="0" smtClean="0">
                <a:latin typeface="Arial" panose="020B0604020202020204" pitchFamily="34" charset="0"/>
                <a:cs typeface="ＭＳ Ｐゴシック" charset="0"/>
              </a:defRPr>
            </a:lvl1pPr>
          </a:lstStyle>
          <a:p>
            <a:pPr>
              <a:defRPr/>
            </a:pPr>
            <a:fld id="{3CA10870-6363-4047-A4D5-F8D305758E72}" type="slidenum">
              <a:rPr lang="en-US" smtClean="0"/>
              <a:pPr>
                <a:defRPr/>
              </a:pPr>
              <a:t>‹#›</a:t>
            </a:fld>
            <a:endParaRPr lang="en-US" dirty="0"/>
          </a:p>
        </p:txBody>
      </p:sp>
    </p:spTree>
    <p:extLst>
      <p:ext uri="{BB962C8B-B14F-4D97-AF65-F5344CB8AC3E}">
        <p14:creationId xmlns:p14="http://schemas.microsoft.com/office/powerpoint/2010/main" val="56744318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cs typeface="Arial" panose="020B0604020202020204" pitchFamily="34" charset="0"/>
              </a:defRPr>
            </a:lvl1pPr>
          </a:lstStyle>
          <a:p>
            <a:pPr>
              <a:defRPr/>
            </a:pPr>
            <a:fld id="{6B2DBAB5-5C43-F749-9AE4-ED04170873D3}"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72637381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cs typeface="Arial" panose="020B0604020202020204" pitchFamily="34" charset="0"/>
              </a:defRPr>
            </a:lvl1pPr>
          </a:lstStyle>
          <a:p>
            <a:pPr>
              <a:defRPr/>
            </a:pPr>
            <a:fld id="{6868153D-5659-8A47-B630-FE64A503D32B}"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7237855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cs typeface="Arial" panose="020B0604020202020204" pitchFamily="34" charset="0"/>
              </a:defRPr>
            </a:lvl1pPr>
          </a:lstStyle>
          <a:p>
            <a:pPr>
              <a:defRPr/>
            </a:pPr>
            <a:fld id="{F51E6625-F87D-7145-97FE-08E9246AF8AC}"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41521432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cs typeface="Arial" panose="020B0604020202020204" pitchFamily="34" charset="0"/>
              </a:defRPr>
            </a:lvl1pPr>
            <a:lvl2pPr>
              <a:defRPr sz="2400" b="1" i="0">
                <a:cs typeface="Arial" panose="020B0604020202020204" pitchFamily="34" charset="0"/>
              </a:defRPr>
            </a:lvl2pPr>
            <a:lvl3pPr>
              <a:defRPr sz="2000" b="1" i="0">
                <a:cs typeface="Arial" panose="020B0604020202020204" pitchFamily="34" charset="0"/>
              </a:defRPr>
            </a:lvl3pPr>
            <a:lvl4pPr>
              <a:defRPr sz="1800" b="1" i="0">
                <a:cs typeface="Arial" panose="020B0604020202020204" pitchFamily="34" charset="0"/>
              </a:defRPr>
            </a:lvl4pPr>
            <a:lvl5pPr>
              <a:defRPr sz="1800" b="1" i="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cs typeface="Arial" panose="020B0604020202020204" pitchFamily="34" charset="0"/>
              </a:defRPr>
            </a:lvl1pPr>
            <a:lvl2pPr>
              <a:defRPr sz="2400" b="1" i="0">
                <a:cs typeface="Arial" panose="020B0604020202020204" pitchFamily="34" charset="0"/>
              </a:defRPr>
            </a:lvl2pPr>
            <a:lvl3pPr>
              <a:defRPr sz="2000" b="1" i="0">
                <a:cs typeface="Arial" panose="020B0604020202020204" pitchFamily="34" charset="0"/>
              </a:defRPr>
            </a:lvl3pPr>
            <a:lvl4pPr>
              <a:defRPr sz="1800" b="1" i="0">
                <a:cs typeface="Arial" panose="020B0604020202020204" pitchFamily="34" charset="0"/>
              </a:defRPr>
            </a:lvl4pPr>
            <a:lvl5pPr>
              <a:defRPr sz="1800" b="1" i="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cs typeface="Arial" panose="020B0604020202020204" pitchFamily="34" charset="0"/>
              </a:defRPr>
            </a:lvl1pPr>
          </a:lstStyle>
          <a:p>
            <a:pPr>
              <a:defRPr/>
            </a:pPr>
            <a:fld id="{6F220CBA-08E3-A74B-AD8B-59A466919E03}"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22730144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cs typeface="Arial" panose="020B0604020202020204" pitchFamily="34" charset="0"/>
              </a:defRPr>
            </a:lvl1pPr>
            <a:lvl2pPr>
              <a:defRPr sz="2000" b="1" i="0">
                <a:cs typeface="Arial" panose="020B0604020202020204" pitchFamily="34" charset="0"/>
              </a:defRPr>
            </a:lvl2pPr>
            <a:lvl3pPr>
              <a:defRPr sz="1800" b="1" i="0">
                <a:cs typeface="Arial" panose="020B0604020202020204" pitchFamily="34" charset="0"/>
              </a:defRPr>
            </a:lvl3pPr>
            <a:lvl4pPr>
              <a:defRPr sz="1600" b="1" i="0">
                <a:cs typeface="Arial" panose="020B0604020202020204" pitchFamily="34" charset="0"/>
              </a:defRPr>
            </a:lvl4pPr>
            <a:lvl5pPr>
              <a:defRPr sz="1600" b="1" i="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cs typeface="Arial" panose="020B0604020202020204" pitchFamily="34" charset="0"/>
              </a:defRPr>
            </a:lvl1pPr>
            <a:lvl2pPr>
              <a:defRPr sz="2000" b="1" i="0">
                <a:cs typeface="Arial" panose="020B0604020202020204" pitchFamily="34" charset="0"/>
              </a:defRPr>
            </a:lvl2pPr>
            <a:lvl3pPr>
              <a:defRPr sz="1800" b="1" i="0">
                <a:cs typeface="Arial" panose="020B0604020202020204" pitchFamily="34" charset="0"/>
              </a:defRPr>
            </a:lvl3pPr>
            <a:lvl4pPr>
              <a:defRPr sz="1600" b="1" i="0">
                <a:cs typeface="Arial" panose="020B0604020202020204" pitchFamily="34" charset="0"/>
              </a:defRPr>
            </a:lvl4pPr>
            <a:lvl5pPr>
              <a:defRPr sz="1600" b="1" i="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b="1" i="0">
                <a:cs typeface="Arial" panose="020B0604020202020204" pitchFamily="34" charset="0"/>
              </a:defRPr>
            </a:lvl1pPr>
          </a:lstStyle>
          <a:p>
            <a:pPr>
              <a:defRPr/>
            </a:pPr>
            <a:fld id="{D95A5B84-40AB-F14A-80C2-80478150A426}"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65331021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b="1" i="0">
                <a:cs typeface="Arial" panose="020B0604020202020204" pitchFamily="34" charset="0"/>
              </a:defRPr>
            </a:lvl1pPr>
          </a:lstStyle>
          <a:p>
            <a:pPr>
              <a:defRPr/>
            </a:pPr>
            <a:fld id="{BA88330E-31BF-C948-A07F-4B080DA34866}"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59011333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b="1" i="0">
                <a:cs typeface="Arial" panose="020B0604020202020204" pitchFamily="34" charset="0"/>
              </a:defRPr>
            </a:lvl1pPr>
          </a:lstStyle>
          <a:p>
            <a:pPr>
              <a:defRPr/>
            </a:pPr>
            <a:fld id="{488A2C7B-3F31-3D4B-A26F-63BC60FE8978}"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6917732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Rectangle 9"/>
          <p:cNvSpPr>
            <a:spLocks noGrp="1" noChangeArrowheads="1"/>
          </p:cNvSpPr>
          <p:nvPr>
            <p:ph type="sldNum" idx="10"/>
          </p:nvPr>
        </p:nvSpPr>
        <p:spPr>
          <a:ln/>
        </p:spPr>
        <p:txBody>
          <a:bodyPr/>
          <a:lstStyle>
            <a:lvl1pPr>
              <a:defRPr/>
            </a:lvl1pPr>
          </a:lstStyle>
          <a:p>
            <a:pPr>
              <a:defRPr/>
            </a:pPr>
            <a:fld id="{4A9E8259-B260-344A-8F18-487C21F88D0B}" type="slidenum">
              <a:rPr lang="en-GB"/>
              <a:pPr>
                <a:defRPr/>
              </a:pPr>
              <a:t>‹#›</a:t>
            </a:fld>
            <a:endParaRPr lang="en-GB"/>
          </a:p>
        </p:txBody>
      </p:sp>
    </p:spTree>
    <p:extLst>
      <p:ext uri="{BB962C8B-B14F-4D97-AF65-F5344CB8AC3E}">
        <p14:creationId xmlns:p14="http://schemas.microsoft.com/office/powerpoint/2010/main" val="17225275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cs typeface="Arial" panose="020B0604020202020204" pitchFamily="34" charset="0"/>
              </a:defRPr>
            </a:lvl1pPr>
            <a:lvl2pPr>
              <a:defRPr sz="2800" b="1" i="0">
                <a:cs typeface="Arial" panose="020B0604020202020204" pitchFamily="34" charset="0"/>
              </a:defRPr>
            </a:lvl2pPr>
            <a:lvl3pPr>
              <a:defRPr sz="2400" b="1" i="0">
                <a:cs typeface="Arial" panose="020B0604020202020204" pitchFamily="34" charset="0"/>
              </a:defRPr>
            </a:lvl3pPr>
            <a:lvl4pPr>
              <a:defRPr sz="2000" b="1" i="0">
                <a:cs typeface="Arial" panose="020B0604020202020204" pitchFamily="34" charset="0"/>
              </a:defRPr>
            </a:lvl4pPr>
            <a:lvl5pPr>
              <a:defRPr sz="2000" b="1" i="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cs typeface="Arial" panose="020B0604020202020204" pitchFamily="34" charset="0"/>
              </a:defRPr>
            </a:lvl1pPr>
          </a:lstStyle>
          <a:p>
            <a:pPr>
              <a:defRPr/>
            </a:pPr>
            <a:fld id="{57DC7462-6F5A-9044-A58E-9EACF4B072D7}"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7943878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cs typeface="Arial" panose="020B0604020202020204" pitchFamily="34" charset="0"/>
              </a:defRPr>
            </a:lvl1pPr>
          </a:lstStyle>
          <a:p>
            <a:pPr>
              <a:defRPr/>
            </a:pPr>
            <a:fld id="{1E499389-38B7-824A-A263-94CF920C89F5}"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14157964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cs typeface="Arial" panose="020B0604020202020204" pitchFamily="34" charset="0"/>
              </a:defRPr>
            </a:lvl1pPr>
          </a:lstStyle>
          <a:p>
            <a:pPr>
              <a:defRPr/>
            </a:pPr>
            <a:fld id="{48C5EF45-1984-5D45-B45A-265A76D99F1C}"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17013950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cs typeface="Arial" panose="020B0604020202020204" pitchFamily="34" charset="0"/>
              </a:defRPr>
            </a:lvl1pPr>
          </a:lstStyle>
          <a:p>
            <a:pPr>
              <a:defRPr/>
            </a:pPr>
            <a:fld id="{A35EDDA2-93B6-D147-A2A5-267F2514496C}"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74623799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ltGray">
            <a:xfrm>
              <a:off x="0" y="4032"/>
              <a:ext cx="5760" cy="96"/>
            </a:xfrm>
            <a:prstGeom prst="rect">
              <a:avLst/>
            </a:prstGeom>
            <a:gradFill rotWithShape="0">
              <a:gsLst>
                <a:gs pos="0">
                  <a:schemeClr val="bg1"/>
                </a:gs>
                <a:gs pos="100000">
                  <a:schemeClr val="folHlink"/>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eaLnBrk="0" fontAlgn="base" hangingPunct="0">
                <a:spcBef>
                  <a:spcPct val="0"/>
                </a:spcBef>
                <a:spcAft>
                  <a:spcPct val="0"/>
                </a:spcAft>
              </a:pPr>
              <a:endParaRPr lang="zh-CN" altLang="en-US" sz="2400">
                <a:solidFill>
                  <a:srgbClr val="003300"/>
                </a:solidFill>
                <a:latin typeface="Times New Roman" charset="0"/>
                <a:ea typeface="ＭＳ Ｐゴシック" charset="0"/>
                <a:cs typeface="ＭＳ Ｐゴシック" charset="0"/>
              </a:endParaRPr>
            </a:p>
          </p:txBody>
        </p:sp>
        <p:sp>
          <p:nvSpPr>
            <p:cNvPr id="6" name="Rectangle 4" descr="mutegras"/>
            <p:cNvSpPr>
              <a:spLocks noChangeArrowheads="1"/>
            </p:cNvSpPr>
            <p:nvPr/>
          </p:nvSpPr>
          <p:spPr bwMode="ltGray">
            <a:xfrm>
              <a:off x="0" y="0"/>
              <a:ext cx="5760" cy="2304"/>
            </a:xfrm>
            <a:prstGeom prst="rect">
              <a:avLst/>
            </a:prstGeom>
            <a:blipFill dpi="0" rotWithShape="0">
              <a:blip/>
              <a:srcRect/>
              <a:tile tx="0" ty="0" sx="100000" sy="100000" flip="none" algn="tl"/>
            </a:blip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eaLnBrk="0" fontAlgn="base" hangingPunct="0">
                <a:spcBef>
                  <a:spcPct val="0"/>
                </a:spcBef>
                <a:spcAft>
                  <a:spcPct val="0"/>
                </a:spcAft>
              </a:pPr>
              <a:endParaRPr lang="zh-CN" altLang="en-US" sz="2400">
                <a:solidFill>
                  <a:srgbClr val="003300"/>
                </a:solidFill>
                <a:latin typeface="Times New Roman" charset="0"/>
                <a:ea typeface="ＭＳ Ｐゴシック" charset="0"/>
                <a:cs typeface="ＭＳ Ｐゴシック" charset="0"/>
              </a:endParaRPr>
            </a:p>
          </p:txBody>
        </p:sp>
        <p:sp>
          <p:nvSpPr>
            <p:cNvPr id="7" name="Line 5"/>
            <p:cNvSpPr>
              <a:spLocks noChangeShapeType="1"/>
            </p:cNvSpPr>
            <p:nvPr/>
          </p:nvSpPr>
          <p:spPr bwMode="ltGray">
            <a:xfrm>
              <a:off x="0" y="2304"/>
              <a:ext cx="5760" cy="1"/>
            </a:xfrm>
            <a:prstGeom prst="line">
              <a:avLst/>
            </a:prstGeom>
            <a:noFill/>
            <a:ln w="19050">
              <a:solidFill>
                <a:schemeClr val="bg2"/>
              </a:solidFill>
              <a:round/>
              <a:headEnd/>
              <a:tailEnd/>
            </a:ln>
            <a:extLst>
              <a:ext uri="{909E8E84-426E-40dd-AFC4-6F175D3DCCD1}">
                <a14:hiddenFill xmlns="" xmlns:a14="http://schemas.microsoft.com/office/drawing/2010/main">
                  <a:noFill/>
                </a14:hiddenFill>
              </a:ext>
            </a:extLst>
          </p:spPr>
          <p:txBody>
            <a:bodyPr wrap="none" anchor="ctr"/>
            <a:lstStyle/>
            <a:p>
              <a:pPr defTabSz="914400" eaLnBrk="0" fontAlgn="base" hangingPunct="0">
                <a:spcBef>
                  <a:spcPct val="0"/>
                </a:spcBef>
                <a:spcAft>
                  <a:spcPct val="0"/>
                </a:spcAft>
              </a:pPr>
              <a:endParaRPr lang="en-US" sz="2400">
                <a:solidFill>
                  <a:srgbClr val="003300"/>
                </a:solidFill>
                <a:latin typeface="Times New Roman" charset="0"/>
                <a:ea typeface="ＭＳ Ｐゴシック" charset="0"/>
                <a:cs typeface="ＭＳ Ｐゴシック" charset="0"/>
              </a:endParaRPr>
            </a:p>
          </p:txBody>
        </p:sp>
        <p:sp>
          <p:nvSpPr>
            <p:cNvPr id="8" name="Rectangle 6" descr="mutegras"/>
            <p:cNvSpPr>
              <a:spLocks noChangeArrowheads="1"/>
            </p:cNvSpPr>
            <p:nvPr/>
          </p:nvSpPr>
          <p:spPr bwMode="ltGray">
            <a:xfrm>
              <a:off x="0" y="4128"/>
              <a:ext cx="5760" cy="192"/>
            </a:xfrm>
            <a:prstGeom prst="rect">
              <a:avLst/>
            </a:prstGeom>
            <a:blipFill dpi="0" rotWithShape="0">
              <a:blip/>
              <a:srcRect/>
              <a:tile tx="0" ty="0" sx="100000" sy="100000" flip="none" algn="tl"/>
            </a:blip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eaLnBrk="0" fontAlgn="base" hangingPunct="0">
                <a:spcBef>
                  <a:spcPct val="0"/>
                </a:spcBef>
                <a:spcAft>
                  <a:spcPct val="0"/>
                </a:spcAft>
              </a:pPr>
              <a:endParaRPr lang="zh-CN" altLang="en-US" sz="2400">
                <a:solidFill>
                  <a:srgbClr val="003300"/>
                </a:solidFill>
                <a:latin typeface="Times New Roman" charset="0"/>
                <a:ea typeface="ＭＳ Ｐゴシック" charset="0"/>
                <a:cs typeface="ＭＳ Ｐゴシック" charset="0"/>
              </a:endParaRPr>
            </a:p>
          </p:txBody>
        </p:sp>
        <p:sp>
          <p:nvSpPr>
            <p:cNvPr id="9" name="Line 7"/>
            <p:cNvSpPr>
              <a:spLocks noChangeShapeType="1"/>
            </p:cNvSpPr>
            <p:nvPr/>
          </p:nvSpPr>
          <p:spPr bwMode="ltGray">
            <a:xfrm>
              <a:off x="0" y="4128"/>
              <a:ext cx="5760" cy="1"/>
            </a:xfrm>
            <a:prstGeom prst="line">
              <a:avLst/>
            </a:prstGeom>
            <a:noFill/>
            <a:ln w="19050">
              <a:solidFill>
                <a:schemeClr val="bg2"/>
              </a:solidFill>
              <a:round/>
              <a:headEnd/>
              <a:tailEnd/>
            </a:ln>
            <a:extLst>
              <a:ext uri="{909E8E84-426E-40dd-AFC4-6F175D3DCCD1}">
                <a14:hiddenFill xmlns="" xmlns:a14="http://schemas.microsoft.com/office/drawing/2010/main">
                  <a:noFill/>
                </a14:hiddenFill>
              </a:ext>
            </a:extLst>
          </p:spPr>
          <p:txBody>
            <a:bodyPr wrap="none" anchor="ctr"/>
            <a:lstStyle/>
            <a:p>
              <a:pPr defTabSz="914400" eaLnBrk="0" fontAlgn="base" hangingPunct="0">
                <a:spcBef>
                  <a:spcPct val="0"/>
                </a:spcBef>
                <a:spcAft>
                  <a:spcPct val="0"/>
                </a:spcAft>
              </a:pPr>
              <a:endParaRPr lang="en-US" sz="2400">
                <a:solidFill>
                  <a:srgbClr val="003300"/>
                </a:solidFill>
                <a:latin typeface="Times New Roman" charset="0"/>
                <a:ea typeface="ＭＳ Ｐゴシック" charset="0"/>
                <a:cs typeface="ＭＳ Ｐゴシック" charset="0"/>
              </a:endParaRPr>
            </a:p>
          </p:txBody>
        </p:sp>
        <p:sp>
          <p:nvSpPr>
            <p:cNvPr id="10" name="Rectangle 8"/>
            <p:cNvSpPr>
              <a:spLocks noChangeArrowheads="1"/>
            </p:cNvSpPr>
            <p:nvPr/>
          </p:nvSpPr>
          <p:spPr bwMode="ltGray">
            <a:xfrm>
              <a:off x="384" y="1584"/>
              <a:ext cx="5376" cy="432"/>
            </a:xfrm>
            <a:prstGeom prst="rect">
              <a:avLst/>
            </a:prstGeom>
            <a:solidFill>
              <a:schemeClr val="hlink">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eaLnBrk="0" fontAlgn="base" hangingPunct="0">
                <a:spcBef>
                  <a:spcPct val="0"/>
                </a:spcBef>
                <a:spcAft>
                  <a:spcPct val="0"/>
                </a:spcAft>
              </a:pPr>
              <a:endParaRPr lang="zh-CN" altLang="en-US" sz="2400">
                <a:solidFill>
                  <a:srgbClr val="003300"/>
                </a:solidFill>
                <a:latin typeface="Times New Roman" charset="0"/>
                <a:ea typeface="ＭＳ Ｐゴシック" charset="0"/>
                <a:cs typeface="ＭＳ Ｐゴシック" charset="0"/>
              </a:endParaRPr>
            </a:p>
          </p:txBody>
        </p:sp>
      </p:grpSp>
      <p:sp>
        <p:nvSpPr>
          <p:cNvPr id="8201" name="Rectangle 9"/>
          <p:cNvSpPr>
            <a:spLocks noGrp="1" noChangeArrowheads="1"/>
          </p:cNvSpPr>
          <p:nvPr>
            <p:ph type="ctrTitle"/>
          </p:nvPr>
        </p:nvSpPr>
        <p:spPr>
          <a:xfrm>
            <a:off x="685800" y="22860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8202" name="Rectangle 10"/>
          <p:cNvSpPr>
            <a:spLocks noGrp="1" noChangeArrowheads="1"/>
          </p:cNvSpPr>
          <p:nvPr>
            <p:ph type="subTitle" idx="1"/>
          </p:nvPr>
        </p:nvSpPr>
        <p:spPr>
          <a:xfrm>
            <a:off x="1371600" y="4191000"/>
            <a:ext cx="6400800" cy="1752600"/>
          </a:xfrm>
        </p:spPr>
        <p:txBody>
          <a:bodyPr/>
          <a:lstStyle>
            <a:lvl1pPr marL="0" indent="0" algn="ctr">
              <a:buFontTx/>
              <a:buNone/>
              <a:defRPr b="1" i="0">
                <a:latin typeface="Arial" panose="020B0604020202020204" pitchFamily="34" charset="0"/>
              </a:defRPr>
            </a:lvl1pPr>
          </a:lstStyle>
          <a:p>
            <a:r>
              <a:rPr lang="en-US" dirty="0"/>
              <a:t>Click to edit Master subtitle style</a:t>
            </a:r>
          </a:p>
        </p:txBody>
      </p:sp>
      <p:sp>
        <p:nvSpPr>
          <p:cNvPr id="11" name="Rectangle 11"/>
          <p:cNvSpPr>
            <a:spLocks noGrp="1" noChangeArrowheads="1"/>
          </p:cNvSpPr>
          <p:nvPr>
            <p:ph type="dt" sz="half" idx="10"/>
          </p:nvPr>
        </p:nvSpPr>
        <p:spPr>
          <a:xfrm>
            <a:off x="685800" y="6248400"/>
            <a:ext cx="1905000" cy="457200"/>
          </a:xfrm>
        </p:spPr>
        <p:txBody>
          <a:bodyPr/>
          <a:lstStyle>
            <a:lvl1pPr>
              <a:defRPr>
                <a:solidFill>
                  <a:srgbClr val="003300"/>
                </a:solidFill>
              </a:defRPr>
            </a:lvl1pPr>
          </a:lstStyle>
          <a:p>
            <a:pPr>
              <a:defRPr/>
            </a:pPr>
            <a:endParaRPr lang="en-US"/>
          </a:p>
        </p:txBody>
      </p:sp>
      <p:sp>
        <p:nvSpPr>
          <p:cNvPr id="12" name="Rectangle 12"/>
          <p:cNvSpPr>
            <a:spLocks noGrp="1" noChangeArrowheads="1"/>
          </p:cNvSpPr>
          <p:nvPr>
            <p:ph type="ftr" sz="quarter" idx="11"/>
          </p:nvPr>
        </p:nvSpPr>
        <p:spPr>
          <a:xfrm>
            <a:off x="3124200" y="6248400"/>
            <a:ext cx="2895600" cy="457200"/>
          </a:xfrm>
        </p:spPr>
        <p:txBody>
          <a:bodyPr/>
          <a:lstStyle>
            <a:lvl1pPr>
              <a:defRPr>
                <a:solidFill>
                  <a:srgbClr val="003300"/>
                </a:solidFill>
              </a:defRPr>
            </a:lvl1pPr>
          </a:lstStyle>
          <a:p>
            <a:pPr>
              <a:defRPr/>
            </a:pPr>
            <a:endParaRPr lang="en-US"/>
          </a:p>
        </p:txBody>
      </p:sp>
      <p:sp>
        <p:nvSpPr>
          <p:cNvPr id="13" name="Rectangle 13"/>
          <p:cNvSpPr>
            <a:spLocks noGrp="1" noChangeArrowheads="1"/>
          </p:cNvSpPr>
          <p:nvPr>
            <p:ph type="sldNum" sz="quarter" idx="12"/>
          </p:nvPr>
        </p:nvSpPr>
        <p:spPr>
          <a:xfrm>
            <a:off x="6553200" y="6248400"/>
            <a:ext cx="1905000" cy="457200"/>
          </a:xfrm>
        </p:spPr>
        <p:txBody>
          <a:bodyPr/>
          <a:lstStyle>
            <a:lvl1pPr>
              <a:defRPr b="1" i="0">
                <a:solidFill>
                  <a:srgbClr val="003300"/>
                </a:solidFill>
                <a:latin typeface="Arial" panose="020B0604020202020204" pitchFamily="34" charset="0"/>
              </a:defRPr>
            </a:lvl1pPr>
          </a:lstStyle>
          <a:p>
            <a:pPr>
              <a:defRPr/>
            </a:pPr>
            <a:fld id="{18A73D4C-C658-734D-A126-48BC284B8ADA}" type="slidenum">
              <a:rPr lang="zh-CN" altLang="en-US" smtClean="0"/>
              <a:pPr>
                <a:defRPr/>
              </a:pPr>
              <a:t>‹#›</a:t>
            </a:fld>
            <a:endParaRPr lang="en-US" altLang="zh-CN" dirty="0"/>
          </a:p>
        </p:txBody>
      </p:sp>
    </p:spTree>
    <p:extLst>
      <p:ext uri="{BB962C8B-B14F-4D97-AF65-F5344CB8AC3E}">
        <p14:creationId xmlns:p14="http://schemas.microsoft.com/office/powerpoint/2010/main" val="62431579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solidFill>
                <a:srgbClr val="0033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solidFill>
                <a:srgbClr val="003300"/>
              </a:solidFill>
            </a:endParaRPr>
          </a:p>
        </p:txBody>
      </p:sp>
      <p:sp>
        <p:nvSpPr>
          <p:cNvPr id="6" name="Rectangle 12"/>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D9227E8E-1EFC-EA40-99A6-B2C843B3CFDD}" type="slidenum">
              <a:rPr lang="zh-CN" altLang="en-US" smtClean="0">
                <a:solidFill>
                  <a:srgbClr val="003300"/>
                </a:solidFill>
              </a:rPr>
              <a:pPr>
                <a:defRPr/>
              </a:pPr>
              <a:t>‹#›</a:t>
            </a:fld>
            <a:endParaRPr lang="en-US" altLang="zh-CN" dirty="0">
              <a:solidFill>
                <a:srgbClr val="003300"/>
              </a:solidFill>
            </a:endParaRPr>
          </a:p>
        </p:txBody>
      </p:sp>
    </p:spTree>
    <p:extLst>
      <p:ext uri="{BB962C8B-B14F-4D97-AF65-F5344CB8AC3E}">
        <p14:creationId xmlns:p14="http://schemas.microsoft.com/office/powerpoint/2010/main" val="235734780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solidFill>
                <a:srgbClr val="0033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solidFill>
                <a:srgbClr val="003300"/>
              </a:solidFill>
            </a:endParaRPr>
          </a:p>
        </p:txBody>
      </p:sp>
      <p:sp>
        <p:nvSpPr>
          <p:cNvPr id="6" name="Rectangle 12"/>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2156D418-9F10-4546-B28D-C94C5E274FDC}" type="slidenum">
              <a:rPr lang="zh-CN" altLang="en-US" smtClean="0">
                <a:solidFill>
                  <a:srgbClr val="003300"/>
                </a:solidFill>
              </a:rPr>
              <a:pPr>
                <a:defRPr/>
              </a:pPr>
              <a:t>‹#›</a:t>
            </a:fld>
            <a:endParaRPr lang="en-US" altLang="zh-CN" dirty="0">
              <a:solidFill>
                <a:srgbClr val="003300"/>
              </a:solidFill>
            </a:endParaRPr>
          </a:p>
        </p:txBody>
      </p:sp>
    </p:spTree>
    <p:extLst>
      <p:ext uri="{BB962C8B-B14F-4D97-AF65-F5344CB8AC3E}">
        <p14:creationId xmlns:p14="http://schemas.microsoft.com/office/powerpoint/2010/main" val="154376057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849438"/>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849438"/>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solidFill>
                <a:srgbClr val="0033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endParaRPr lang="en-US">
              <a:solidFill>
                <a:srgbClr val="003300"/>
              </a:solidFill>
            </a:endParaRPr>
          </a:p>
        </p:txBody>
      </p:sp>
      <p:sp>
        <p:nvSpPr>
          <p:cNvPr id="7" name="Rectangle 12"/>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6327AA9B-DF07-5548-93EC-7A1451F9C871}" type="slidenum">
              <a:rPr lang="zh-CN" altLang="en-US" smtClean="0">
                <a:solidFill>
                  <a:srgbClr val="003300"/>
                </a:solidFill>
              </a:rPr>
              <a:pPr>
                <a:defRPr/>
              </a:pPr>
              <a:t>‹#›</a:t>
            </a:fld>
            <a:endParaRPr lang="en-US" altLang="zh-CN" dirty="0">
              <a:solidFill>
                <a:srgbClr val="003300"/>
              </a:solidFill>
            </a:endParaRPr>
          </a:p>
        </p:txBody>
      </p:sp>
    </p:spTree>
    <p:extLst>
      <p:ext uri="{BB962C8B-B14F-4D97-AF65-F5344CB8AC3E}">
        <p14:creationId xmlns:p14="http://schemas.microsoft.com/office/powerpoint/2010/main" val="329644271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10"/>
          <p:cNvSpPr>
            <a:spLocks noGrp="1" noChangeArrowheads="1"/>
          </p:cNvSpPr>
          <p:nvPr>
            <p:ph type="dt" sz="half" idx="10"/>
          </p:nvPr>
        </p:nvSpPr>
        <p:spPr>
          <a:ln/>
        </p:spPr>
        <p:txBody>
          <a:bodyPr/>
          <a:lstStyle>
            <a:lvl1pPr>
              <a:defRPr/>
            </a:lvl1pPr>
          </a:lstStyle>
          <a:p>
            <a:pPr>
              <a:defRPr/>
            </a:pPr>
            <a:endParaRPr lang="en-US">
              <a:solidFill>
                <a:srgbClr val="003300"/>
              </a:solidFill>
            </a:endParaRPr>
          </a:p>
        </p:txBody>
      </p:sp>
      <p:sp>
        <p:nvSpPr>
          <p:cNvPr id="8" name="Rectangle 11"/>
          <p:cNvSpPr>
            <a:spLocks noGrp="1" noChangeArrowheads="1"/>
          </p:cNvSpPr>
          <p:nvPr>
            <p:ph type="ftr" sz="quarter" idx="11"/>
          </p:nvPr>
        </p:nvSpPr>
        <p:spPr>
          <a:ln/>
        </p:spPr>
        <p:txBody>
          <a:bodyPr/>
          <a:lstStyle>
            <a:lvl1pPr>
              <a:defRPr/>
            </a:lvl1pPr>
          </a:lstStyle>
          <a:p>
            <a:pPr>
              <a:defRPr/>
            </a:pPr>
            <a:endParaRPr lang="en-US">
              <a:solidFill>
                <a:srgbClr val="003300"/>
              </a:solidFill>
            </a:endParaRPr>
          </a:p>
        </p:txBody>
      </p:sp>
      <p:sp>
        <p:nvSpPr>
          <p:cNvPr id="9" name="Rectangle 12"/>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BB281399-CDFD-B44A-A72C-25D0EB0B7630}" type="slidenum">
              <a:rPr lang="zh-CN" altLang="en-US" smtClean="0">
                <a:solidFill>
                  <a:srgbClr val="003300"/>
                </a:solidFill>
              </a:rPr>
              <a:pPr>
                <a:defRPr/>
              </a:pPr>
              <a:t>‹#›</a:t>
            </a:fld>
            <a:endParaRPr lang="en-US" altLang="zh-CN" dirty="0">
              <a:solidFill>
                <a:srgbClr val="003300"/>
              </a:solidFill>
            </a:endParaRPr>
          </a:p>
        </p:txBody>
      </p:sp>
    </p:spTree>
    <p:extLst>
      <p:ext uri="{BB962C8B-B14F-4D97-AF65-F5344CB8AC3E}">
        <p14:creationId xmlns:p14="http://schemas.microsoft.com/office/powerpoint/2010/main" val="379792372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10"/>
          <p:cNvSpPr>
            <a:spLocks noGrp="1" noChangeArrowheads="1"/>
          </p:cNvSpPr>
          <p:nvPr>
            <p:ph type="dt" sz="half" idx="10"/>
          </p:nvPr>
        </p:nvSpPr>
        <p:spPr>
          <a:ln/>
        </p:spPr>
        <p:txBody>
          <a:bodyPr/>
          <a:lstStyle>
            <a:lvl1pPr>
              <a:defRPr/>
            </a:lvl1pPr>
          </a:lstStyle>
          <a:p>
            <a:pPr>
              <a:defRPr/>
            </a:pPr>
            <a:endParaRPr lang="en-US">
              <a:solidFill>
                <a:srgbClr val="0033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solidFill>
                <a:srgbClr val="003300"/>
              </a:solidFill>
            </a:endParaRPr>
          </a:p>
        </p:txBody>
      </p:sp>
      <p:sp>
        <p:nvSpPr>
          <p:cNvPr id="5" name="Rectangle 12"/>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9B56DBAC-B937-A149-91B4-3B639E538EC3}" type="slidenum">
              <a:rPr lang="zh-CN" altLang="en-US" smtClean="0">
                <a:solidFill>
                  <a:srgbClr val="003300"/>
                </a:solidFill>
              </a:rPr>
              <a:pPr>
                <a:defRPr/>
              </a:pPr>
              <a:t>‹#›</a:t>
            </a:fld>
            <a:endParaRPr lang="en-US" altLang="zh-CN" dirty="0">
              <a:solidFill>
                <a:srgbClr val="003300"/>
              </a:solidFill>
            </a:endParaRPr>
          </a:p>
        </p:txBody>
      </p:sp>
    </p:spTree>
    <p:extLst>
      <p:ext uri="{BB962C8B-B14F-4D97-AF65-F5344CB8AC3E}">
        <p14:creationId xmlns:p14="http://schemas.microsoft.com/office/powerpoint/2010/main" val="2115290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sldNum" idx="10"/>
          </p:nvPr>
        </p:nvSpPr>
        <p:spPr>
          <a:ln/>
        </p:spPr>
        <p:txBody>
          <a:bodyPr/>
          <a:lstStyle>
            <a:lvl1pPr>
              <a:defRPr/>
            </a:lvl1pPr>
          </a:lstStyle>
          <a:p>
            <a:pPr>
              <a:defRPr/>
            </a:pPr>
            <a:fld id="{AC64979C-C5EC-CE4B-871B-AF42B3F740BC}" type="slidenum">
              <a:rPr lang="en-GB"/>
              <a:pPr>
                <a:defRPr/>
              </a:pPr>
              <a:t>‹#›</a:t>
            </a:fld>
            <a:endParaRPr lang="en-GB"/>
          </a:p>
        </p:txBody>
      </p:sp>
    </p:spTree>
    <p:extLst>
      <p:ext uri="{BB962C8B-B14F-4D97-AF65-F5344CB8AC3E}">
        <p14:creationId xmlns:p14="http://schemas.microsoft.com/office/powerpoint/2010/main" val="225612689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solidFill>
                <a:srgbClr val="0033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solidFill>
                <a:srgbClr val="003300"/>
              </a:solidFill>
            </a:endParaRPr>
          </a:p>
        </p:txBody>
      </p:sp>
      <p:sp>
        <p:nvSpPr>
          <p:cNvPr id="4" name="Rectangle 12"/>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07EA2FFE-AC00-1D43-8311-189C4A427875}" type="slidenum">
              <a:rPr lang="zh-CN" altLang="en-US" smtClean="0">
                <a:solidFill>
                  <a:srgbClr val="003300"/>
                </a:solidFill>
              </a:rPr>
              <a:pPr>
                <a:defRPr/>
              </a:pPr>
              <a:t>‹#›</a:t>
            </a:fld>
            <a:endParaRPr lang="en-US" altLang="zh-CN" dirty="0">
              <a:solidFill>
                <a:srgbClr val="003300"/>
              </a:solidFill>
            </a:endParaRPr>
          </a:p>
        </p:txBody>
      </p:sp>
    </p:spTree>
    <p:extLst>
      <p:ext uri="{BB962C8B-B14F-4D97-AF65-F5344CB8AC3E}">
        <p14:creationId xmlns:p14="http://schemas.microsoft.com/office/powerpoint/2010/main" val="118602328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solidFill>
                <a:srgbClr val="0033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endParaRPr lang="en-US">
              <a:solidFill>
                <a:srgbClr val="003300"/>
              </a:solidFill>
            </a:endParaRPr>
          </a:p>
        </p:txBody>
      </p:sp>
      <p:sp>
        <p:nvSpPr>
          <p:cNvPr id="7" name="Rectangle 12"/>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088119B-B87E-244E-84BD-04E9E6784CC2}" type="slidenum">
              <a:rPr lang="zh-CN" altLang="en-US" smtClean="0">
                <a:solidFill>
                  <a:srgbClr val="003300"/>
                </a:solidFill>
              </a:rPr>
              <a:pPr>
                <a:defRPr/>
              </a:pPr>
              <a:t>‹#›</a:t>
            </a:fld>
            <a:endParaRPr lang="en-US" altLang="zh-CN" dirty="0">
              <a:solidFill>
                <a:srgbClr val="003300"/>
              </a:solidFill>
            </a:endParaRPr>
          </a:p>
        </p:txBody>
      </p:sp>
    </p:spTree>
    <p:extLst>
      <p:ext uri="{BB962C8B-B14F-4D97-AF65-F5344CB8AC3E}">
        <p14:creationId xmlns:p14="http://schemas.microsoft.com/office/powerpoint/2010/main" val="205056372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solidFill>
                <a:srgbClr val="0033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endParaRPr lang="en-US">
              <a:solidFill>
                <a:srgbClr val="003300"/>
              </a:solidFill>
            </a:endParaRPr>
          </a:p>
        </p:txBody>
      </p:sp>
      <p:sp>
        <p:nvSpPr>
          <p:cNvPr id="7" name="Rectangle 12"/>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6B39901E-F07F-6248-B934-A34DC804D501}" type="slidenum">
              <a:rPr lang="zh-CN" altLang="en-US" smtClean="0">
                <a:solidFill>
                  <a:srgbClr val="003300"/>
                </a:solidFill>
              </a:rPr>
              <a:pPr>
                <a:defRPr/>
              </a:pPr>
              <a:t>‹#›</a:t>
            </a:fld>
            <a:endParaRPr lang="en-US" altLang="zh-CN" dirty="0">
              <a:solidFill>
                <a:srgbClr val="003300"/>
              </a:solidFill>
            </a:endParaRPr>
          </a:p>
        </p:txBody>
      </p:sp>
    </p:spTree>
    <p:extLst>
      <p:ext uri="{BB962C8B-B14F-4D97-AF65-F5344CB8AC3E}">
        <p14:creationId xmlns:p14="http://schemas.microsoft.com/office/powerpoint/2010/main" val="329162724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solidFill>
                <a:srgbClr val="0033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solidFill>
                <a:srgbClr val="003300"/>
              </a:solidFill>
            </a:endParaRPr>
          </a:p>
        </p:txBody>
      </p:sp>
      <p:sp>
        <p:nvSpPr>
          <p:cNvPr id="6" name="Rectangle 12"/>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01E18E5F-4194-4D42-BED0-8D5E618D19A0}" type="slidenum">
              <a:rPr lang="zh-CN" altLang="en-US" smtClean="0">
                <a:solidFill>
                  <a:srgbClr val="003300"/>
                </a:solidFill>
              </a:rPr>
              <a:pPr>
                <a:defRPr/>
              </a:pPr>
              <a:t>‹#›</a:t>
            </a:fld>
            <a:endParaRPr lang="en-US" altLang="zh-CN" dirty="0">
              <a:solidFill>
                <a:srgbClr val="003300"/>
              </a:solidFill>
            </a:endParaRPr>
          </a:p>
        </p:txBody>
      </p:sp>
    </p:spTree>
    <p:extLst>
      <p:ext uri="{BB962C8B-B14F-4D97-AF65-F5344CB8AC3E}">
        <p14:creationId xmlns:p14="http://schemas.microsoft.com/office/powerpoint/2010/main" val="12204646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659438"/>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304800"/>
            <a:ext cx="5676900" cy="5659438"/>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solidFill>
                <a:srgbClr val="0033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solidFill>
                <a:srgbClr val="003300"/>
              </a:solidFill>
            </a:endParaRPr>
          </a:p>
        </p:txBody>
      </p:sp>
      <p:sp>
        <p:nvSpPr>
          <p:cNvPr id="6" name="Rectangle 12"/>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13B793F8-AB32-EC45-9DD0-6E97A0E1F681}" type="slidenum">
              <a:rPr lang="zh-CN" altLang="en-US" smtClean="0">
                <a:solidFill>
                  <a:srgbClr val="003300"/>
                </a:solidFill>
              </a:rPr>
              <a:pPr>
                <a:defRPr/>
              </a:pPr>
              <a:t>‹#›</a:t>
            </a:fld>
            <a:endParaRPr lang="en-US" altLang="zh-CN" dirty="0">
              <a:solidFill>
                <a:srgbClr val="003300"/>
              </a:solidFill>
            </a:endParaRPr>
          </a:p>
        </p:txBody>
      </p:sp>
    </p:spTree>
    <p:extLst>
      <p:ext uri="{BB962C8B-B14F-4D97-AF65-F5344CB8AC3E}">
        <p14:creationId xmlns:p14="http://schemas.microsoft.com/office/powerpoint/2010/main" val="348026392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 preserve="1">
  <p:cSld name="Title Slide">
    <p:bg bwMode="inv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1330" name="Rectangle 2"/>
          <p:cNvSpPr>
            <a:spLocks noGrp="1" noChangeArrowheads="1"/>
          </p:cNvSpPr>
          <p:nvPr>
            <p:ph type="ctrTitle"/>
          </p:nvPr>
        </p:nvSpPr>
        <p:spPr>
          <a:xfrm>
            <a:off x="838200" y="1981200"/>
            <a:ext cx="6553200" cy="990600"/>
          </a:xfrm>
        </p:spPr>
        <p:txBody>
          <a:bodyPr/>
          <a:lstStyle>
            <a:lvl1pPr>
              <a:defRPr sz="4000" b="1" i="0">
                <a:latin typeface="Arial" panose="020B0604020202020204" pitchFamily="34" charset="0"/>
              </a:defRPr>
            </a:lvl1pPr>
          </a:lstStyle>
          <a:p>
            <a:r>
              <a:rPr lang="en-US" dirty="0"/>
              <a:t>Click to edit Master title style</a:t>
            </a:r>
          </a:p>
        </p:txBody>
      </p:sp>
      <p:sp>
        <p:nvSpPr>
          <p:cNvPr id="611331" name="Rectangle 3"/>
          <p:cNvSpPr>
            <a:spLocks noGrp="1" noChangeArrowheads="1"/>
          </p:cNvSpPr>
          <p:nvPr>
            <p:ph type="subTitle" idx="1"/>
          </p:nvPr>
        </p:nvSpPr>
        <p:spPr>
          <a:xfrm>
            <a:off x="838200" y="3048000"/>
            <a:ext cx="6553200" cy="1219200"/>
          </a:xfrm>
        </p:spPr>
        <p:txBody>
          <a:bodyPr anchor="ctr"/>
          <a:lstStyle>
            <a:lvl1pPr marL="0" indent="0">
              <a:buFont typeface="Wingdings" pitchFamily="-108" charset="2"/>
              <a:buNone/>
              <a:defRPr b="1" i="0">
                <a:latin typeface="Arial" panose="020B0604020202020204" pitchFamily="34" charset="0"/>
              </a:defRPr>
            </a:lvl1pPr>
          </a:lstStyle>
          <a:p>
            <a:r>
              <a:rPr lang="en-US" dirty="0"/>
              <a:t>Click to edit Master subtitle style</a:t>
            </a:r>
          </a:p>
        </p:txBody>
      </p:sp>
      <p:sp>
        <p:nvSpPr>
          <p:cNvPr id="4" name="Rectangle 4"/>
          <p:cNvSpPr>
            <a:spLocks noGrp="1" noChangeArrowheads="1"/>
          </p:cNvSpPr>
          <p:nvPr>
            <p:ph type="dt" sz="half" idx="10"/>
          </p:nvPr>
        </p:nvSpPr>
        <p:spPr>
          <a:xfrm>
            <a:off x="838200" y="6248400"/>
            <a:ext cx="1905000" cy="457200"/>
          </a:xfrm>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xfrm>
            <a:off x="3505200" y="6248400"/>
            <a:ext cx="2895600" cy="457200"/>
          </a:xfrm>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xfrm>
            <a:off x="7086600" y="6248400"/>
            <a:ext cx="1905000" cy="457200"/>
          </a:xfrm>
        </p:spPr>
        <p:txBody>
          <a:bodyPr/>
          <a:lstStyle>
            <a:lvl1pPr>
              <a:defRPr b="1" i="0">
                <a:latin typeface="Arial" panose="020B0604020202020204" pitchFamily="34" charset="0"/>
              </a:defRPr>
            </a:lvl1pPr>
          </a:lstStyle>
          <a:p>
            <a:pPr>
              <a:defRPr/>
            </a:pPr>
            <a:fld id="{D9968A3D-AAC7-9B40-BDC5-D295D916B377}" type="slidenum">
              <a:rPr lang="zh-CN" altLang="en-US" smtClean="0">
                <a:solidFill>
                  <a:srgbClr val="FFFFFF"/>
                </a:solidFill>
              </a:rPr>
              <a:pPr>
                <a:defRPr/>
              </a:pPr>
              <a:t>‹#›</a:t>
            </a:fld>
            <a:endParaRPr lang="en-US" altLang="zh-CN" dirty="0">
              <a:solidFill>
                <a:srgbClr val="FFFFFF"/>
              </a:solidFill>
            </a:endParaRPr>
          </a:p>
        </p:txBody>
      </p:sp>
    </p:spTree>
    <p:extLst>
      <p:ext uri="{BB962C8B-B14F-4D97-AF65-F5344CB8AC3E}">
        <p14:creationId xmlns:p14="http://schemas.microsoft.com/office/powerpoint/2010/main" val="408198782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D07DD859-1C8F-EB46-91E4-9A64D85D185D}" type="slidenum">
              <a:rPr lang="zh-CN" altLang="en-US" smtClean="0">
                <a:solidFill>
                  <a:srgbClr val="FFFFFF"/>
                </a:solidFill>
              </a:rPr>
              <a:pPr>
                <a:defRPr/>
              </a:pPr>
              <a:t>‹#›</a:t>
            </a:fld>
            <a:endParaRPr lang="en-US" altLang="zh-CN" dirty="0">
              <a:solidFill>
                <a:srgbClr val="FFFFFF"/>
              </a:solidFill>
            </a:endParaRPr>
          </a:p>
        </p:txBody>
      </p:sp>
    </p:spTree>
    <p:extLst>
      <p:ext uri="{BB962C8B-B14F-4D97-AF65-F5344CB8AC3E}">
        <p14:creationId xmlns:p14="http://schemas.microsoft.com/office/powerpoint/2010/main" val="321286424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D54238A5-27B0-3842-BAE6-454C6DB38768}" type="slidenum">
              <a:rPr lang="zh-CN" altLang="en-US" smtClean="0">
                <a:solidFill>
                  <a:srgbClr val="FFFFFF"/>
                </a:solidFill>
              </a:rPr>
              <a:pPr>
                <a:defRPr/>
              </a:pPr>
              <a:t>‹#›</a:t>
            </a:fld>
            <a:endParaRPr lang="en-US" altLang="zh-CN" dirty="0">
              <a:solidFill>
                <a:srgbClr val="FFFFFF"/>
              </a:solidFill>
            </a:endParaRPr>
          </a:p>
        </p:txBody>
      </p:sp>
    </p:spTree>
    <p:extLst>
      <p:ext uri="{BB962C8B-B14F-4D97-AF65-F5344CB8AC3E}">
        <p14:creationId xmlns:p14="http://schemas.microsoft.com/office/powerpoint/2010/main" val="34671936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838200" y="1371600"/>
            <a:ext cx="3695700" cy="47244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6300" y="1371600"/>
            <a:ext cx="3695700" cy="47244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F3E46E6-1F09-4440-A70D-DC9F5D4FC702}" type="slidenum">
              <a:rPr lang="zh-CN" altLang="en-US" smtClean="0">
                <a:solidFill>
                  <a:srgbClr val="FFFFFF"/>
                </a:solidFill>
              </a:rPr>
              <a:pPr>
                <a:defRPr/>
              </a:pPr>
              <a:t>‹#›</a:t>
            </a:fld>
            <a:endParaRPr lang="en-US" altLang="zh-CN" dirty="0">
              <a:solidFill>
                <a:srgbClr val="FFFFFF"/>
              </a:solidFill>
            </a:endParaRPr>
          </a:p>
        </p:txBody>
      </p:sp>
    </p:spTree>
    <p:extLst>
      <p:ext uri="{BB962C8B-B14F-4D97-AF65-F5344CB8AC3E}">
        <p14:creationId xmlns:p14="http://schemas.microsoft.com/office/powerpoint/2010/main" val="214712813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B53DF7C6-6325-D54A-9E0A-1A04864E5428}" type="slidenum">
              <a:rPr lang="zh-CN" altLang="en-US" smtClean="0">
                <a:solidFill>
                  <a:srgbClr val="FFFFFF"/>
                </a:solidFill>
              </a:rPr>
              <a:pPr>
                <a:defRPr/>
              </a:pPr>
              <a:t>‹#›</a:t>
            </a:fld>
            <a:endParaRPr lang="en-US" altLang="zh-CN" dirty="0">
              <a:solidFill>
                <a:srgbClr val="FFFFFF"/>
              </a:solidFill>
            </a:endParaRPr>
          </a:p>
        </p:txBody>
      </p:sp>
    </p:spTree>
    <p:extLst>
      <p:ext uri="{BB962C8B-B14F-4D97-AF65-F5344CB8AC3E}">
        <p14:creationId xmlns:p14="http://schemas.microsoft.com/office/powerpoint/2010/main" val="548930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9"/>
          <p:cNvSpPr>
            <a:spLocks noGrp="1" noChangeArrowheads="1"/>
          </p:cNvSpPr>
          <p:nvPr>
            <p:ph type="sldNum" idx="10"/>
          </p:nvPr>
        </p:nvSpPr>
        <p:spPr>
          <a:ln/>
        </p:spPr>
        <p:txBody>
          <a:bodyPr/>
          <a:lstStyle>
            <a:lvl1pPr>
              <a:defRPr/>
            </a:lvl1pPr>
          </a:lstStyle>
          <a:p>
            <a:pPr>
              <a:defRPr/>
            </a:pPr>
            <a:fld id="{2467550A-E79A-F945-B86A-63115F17944E}" type="slidenum">
              <a:rPr lang="en-GB"/>
              <a:pPr>
                <a:defRPr/>
              </a:pPr>
              <a:t>‹#›</a:t>
            </a:fld>
            <a:endParaRPr lang="en-GB"/>
          </a:p>
        </p:txBody>
      </p:sp>
    </p:spTree>
    <p:extLst>
      <p:ext uri="{BB962C8B-B14F-4D97-AF65-F5344CB8AC3E}">
        <p14:creationId xmlns:p14="http://schemas.microsoft.com/office/powerpoint/2010/main" val="112464866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CD4A91C3-A4CE-0B4C-AD61-229506C87DEE}" type="slidenum">
              <a:rPr lang="zh-CN" altLang="en-US" smtClean="0">
                <a:solidFill>
                  <a:srgbClr val="FFFFFF"/>
                </a:solidFill>
              </a:rPr>
              <a:pPr>
                <a:defRPr/>
              </a:pPr>
              <a:t>‹#›</a:t>
            </a:fld>
            <a:endParaRPr lang="en-US" altLang="zh-CN" dirty="0">
              <a:solidFill>
                <a:srgbClr val="FFFFFF"/>
              </a:solidFill>
            </a:endParaRPr>
          </a:p>
        </p:txBody>
      </p:sp>
    </p:spTree>
    <p:extLst>
      <p:ext uri="{BB962C8B-B14F-4D97-AF65-F5344CB8AC3E}">
        <p14:creationId xmlns:p14="http://schemas.microsoft.com/office/powerpoint/2010/main" val="271366999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055072F0-B43C-1941-B942-823053359FED}" type="slidenum">
              <a:rPr lang="zh-CN" altLang="en-US" smtClean="0">
                <a:solidFill>
                  <a:srgbClr val="FFFFFF"/>
                </a:solidFill>
              </a:rPr>
              <a:pPr>
                <a:defRPr/>
              </a:pPr>
              <a:t>‹#›</a:t>
            </a:fld>
            <a:endParaRPr lang="en-US" altLang="zh-CN" dirty="0">
              <a:solidFill>
                <a:srgbClr val="FFFFFF"/>
              </a:solidFill>
            </a:endParaRPr>
          </a:p>
        </p:txBody>
      </p:sp>
    </p:spTree>
    <p:extLst>
      <p:ext uri="{BB962C8B-B14F-4D97-AF65-F5344CB8AC3E}">
        <p14:creationId xmlns:p14="http://schemas.microsoft.com/office/powerpoint/2010/main" val="3260278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DB17137-A4B1-344D-AFAC-D8DA0B2DAB9A}" type="slidenum">
              <a:rPr lang="zh-CN" altLang="en-US" smtClean="0">
                <a:solidFill>
                  <a:srgbClr val="FFFFFF"/>
                </a:solidFill>
              </a:rPr>
              <a:pPr>
                <a:defRPr/>
              </a:pPr>
              <a:t>‹#›</a:t>
            </a:fld>
            <a:endParaRPr lang="en-US" altLang="zh-CN" dirty="0">
              <a:solidFill>
                <a:srgbClr val="FFFFFF"/>
              </a:solidFill>
            </a:endParaRPr>
          </a:p>
        </p:txBody>
      </p:sp>
    </p:spTree>
    <p:extLst>
      <p:ext uri="{BB962C8B-B14F-4D97-AF65-F5344CB8AC3E}">
        <p14:creationId xmlns:p14="http://schemas.microsoft.com/office/powerpoint/2010/main" val="168216976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28F6B1AF-1288-1F4B-9F91-26ECA14CDB2A}" type="slidenum">
              <a:rPr lang="zh-CN" altLang="en-US" smtClean="0">
                <a:solidFill>
                  <a:srgbClr val="FFFFFF"/>
                </a:solidFill>
              </a:rPr>
              <a:pPr>
                <a:defRPr/>
              </a:pPr>
              <a:t>‹#›</a:t>
            </a:fld>
            <a:endParaRPr lang="en-US" altLang="zh-CN" dirty="0">
              <a:solidFill>
                <a:srgbClr val="FFFFFF"/>
              </a:solidFill>
            </a:endParaRPr>
          </a:p>
        </p:txBody>
      </p:sp>
    </p:spTree>
    <p:extLst>
      <p:ext uri="{BB962C8B-B14F-4D97-AF65-F5344CB8AC3E}">
        <p14:creationId xmlns:p14="http://schemas.microsoft.com/office/powerpoint/2010/main" val="106973096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F1D255B1-3AB1-DA49-AAAF-E8DD66B1BD8A}" type="slidenum">
              <a:rPr lang="zh-CN" altLang="en-US" smtClean="0">
                <a:solidFill>
                  <a:srgbClr val="FFFFFF"/>
                </a:solidFill>
              </a:rPr>
              <a:pPr>
                <a:defRPr/>
              </a:pPr>
              <a:t>‹#›</a:t>
            </a:fld>
            <a:endParaRPr lang="en-US" altLang="zh-CN" dirty="0">
              <a:solidFill>
                <a:srgbClr val="FFFFFF"/>
              </a:solidFill>
            </a:endParaRPr>
          </a:p>
        </p:txBody>
      </p:sp>
    </p:spTree>
    <p:extLst>
      <p:ext uri="{BB962C8B-B14F-4D97-AF65-F5344CB8AC3E}">
        <p14:creationId xmlns:p14="http://schemas.microsoft.com/office/powerpoint/2010/main" val="395814117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81000"/>
            <a:ext cx="1885950" cy="57150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838200" y="381000"/>
            <a:ext cx="5505450" cy="5715000"/>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F9CFAFCF-0708-FB44-9F31-CBD24367B23A}" type="slidenum">
              <a:rPr lang="zh-CN" altLang="en-US" smtClean="0">
                <a:solidFill>
                  <a:srgbClr val="FFFFFF"/>
                </a:solidFill>
              </a:rPr>
              <a:pPr>
                <a:defRPr/>
              </a:pPr>
              <a:t>‹#›</a:t>
            </a:fld>
            <a:endParaRPr lang="en-US" altLang="zh-CN" dirty="0">
              <a:solidFill>
                <a:srgbClr val="FFFFFF"/>
              </a:solidFill>
            </a:endParaRPr>
          </a:p>
        </p:txBody>
      </p:sp>
    </p:spTree>
    <p:extLst>
      <p:ext uri="{BB962C8B-B14F-4D97-AF65-F5344CB8AC3E}">
        <p14:creationId xmlns:p14="http://schemas.microsoft.com/office/powerpoint/2010/main" val="313046918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kumimoji="1">
                <a:latin typeface="Times New Roman" pitchFamily="18" charset="0"/>
              </a:defRPr>
            </a:lvl1pPr>
          </a:lstStyle>
          <a:p>
            <a:endParaRPr lang="en-US" altLang="en-US" dirty="0"/>
          </a:p>
        </p:txBody>
      </p:sp>
      <p:sp>
        <p:nvSpPr>
          <p:cNvPr id="5" name="Footer Placeholder 4"/>
          <p:cNvSpPr>
            <a:spLocks noGrp="1"/>
          </p:cNvSpPr>
          <p:nvPr>
            <p:ph type="ftr" sz="quarter" idx="11"/>
          </p:nvPr>
        </p:nvSpPr>
        <p:spPr/>
        <p:txBody>
          <a:bodyPr/>
          <a:lstStyle>
            <a:lvl1pPr>
              <a:defRPr kumimoji="1">
                <a:latin typeface="Times New Roman" pitchFamily="18" charset="0"/>
              </a:defRPr>
            </a:lvl1pPr>
          </a:lstStyle>
          <a:p>
            <a:endParaRPr lang="en-US" altLang="en-US" dirty="0"/>
          </a:p>
        </p:txBody>
      </p:sp>
      <p:sp>
        <p:nvSpPr>
          <p:cNvPr id="6" name="Slide Number Placeholder 5"/>
          <p:cNvSpPr>
            <a:spLocks noGrp="1"/>
          </p:cNvSpPr>
          <p:nvPr>
            <p:ph type="sldNum" sz="quarter" idx="12"/>
          </p:nvPr>
        </p:nvSpPr>
        <p:spPr/>
        <p:txBody>
          <a:bodyPr/>
          <a:lstStyle>
            <a:lvl1pPr>
              <a:defRPr kumimoji="1">
                <a:latin typeface="Times New Roman" pitchFamily="18" charset="0"/>
              </a:defRPr>
            </a:lvl1pPr>
          </a:lstStyle>
          <a:p>
            <a:fld id="{97937D3D-B617-4C42-8CB9-F6CEF1E6ABEB}" type="slidenum">
              <a:rPr lang="en-US" altLang="en-US"/>
              <a:pPr/>
              <a:t>‹#›</a:t>
            </a:fld>
            <a:endParaRPr lang="en-US" altLang="en-US" dirty="0"/>
          </a:p>
        </p:txBody>
      </p:sp>
    </p:spTree>
    <p:extLst>
      <p:ext uri="{BB962C8B-B14F-4D97-AF65-F5344CB8AC3E}">
        <p14:creationId xmlns:p14="http://schemas.microsoft.com/office/powerpoint/2010/main" val="407742356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kumimoji="1">
                <a:latin typeface="Times New Roman" pitchFamily="18" charset="0"/>
              </a:defRPr>
            </a:lvl1pPr>
          </a:lstStyle>
          <a:p>
            <a:endParaRPr lang="en-US" altLang="en-US" dirty="0"/>
          </a:p>
        </p:txBody>
      </p:sp>
      <p:sp>
        <p:nvSpPr>
          <p:cNvPr id="3" name="Footer Placeholder 2"/>
          <p:cNvSpPr>
            <a:spLocks noGrp="1"/>
          </p:cNvSpPr>
          <p:nvPr>
            <p:ph type="ftr" sz="quarter" idx="11"/>
          </p:nvPr>
        </p:nvSpPr>
        <p:spPr/>
        <p:txBody>
          <a:bodyPr/>
          <a:lstStyle>
            <a:lvl1pPr>
              <a:defRPr kumimoji="1">
                <a:latin typeface="Times New Roman" pitchFamily="18" charset="0"/>
              </a:defRPr>
            </a:lvl1pPr>
          </a:lstStyle>
          <a:p>
            <a:endParaRPr lang="en-US" altLang="en-US" dirty="0"/>
          </a:p>
        </p:txBody>
      </p:sp>
      <p:sp>
        <p:nvSpPr>
          <p:cNvPr id="4" name="Slide Number Placeholder 3"/>
          <p:cNvSpPr>
            <a:spLocks noGrp="1"/>
          </p:cNvSpPr>
          <p:nvPr>
            <p:ph type="sldNum" sz="quarter" idx="12"/>
          </p:nvPr>
        </p:nvSpPr>
        <p:spPr/>
        <p:txBody>
          <a:bodyPr/>
          <a:lstStyle>
            <a:lvl1pPr>
              <a:defRPr kumimoji="1">
                <a:latin typeface="Times New Roman" pitchFamily="18" charset="0"/>
              </a:defRPr>
            </a:lvl1pPr>
          </a:lstStyle>
          <a:p>
            <a:fld id="{AA971BDF-B4EC-4C25-8B15-A5F4744B525B}" type="slidenum">
              <a:rPr lang="en-US" altLang="en-US"/>
              <a:pPr/>
              <a:t>‹#›</a:t>
            </a:fld>
            <a:endParaRPr lang="en-US" altLang="en-US" dirty="0"/>
          </a:p>
        </p:txBody>
      </p:sp>
    </p:spTree>
    <p:extLst>
      <p:ext uri="{BB962C8B-B14F-4D97-AF65-F5344CB8AC3E}">
        <p14:creationId xmlns:p14="http://schemas.microsoft.com/office/powerpoint/2010/main" val="318066263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kumimoji="1">
                <a:latin typeface="Times New Roman" pitchFamily="18" charset="0"/>
              </a:defRPr>
            </a:lvl1pPr>
          </a:lstStyle>
          <a:p>
            <a:endParaRPr lang="en-US" altLang="en-US" dirty="0"/>
          </a:p>
        </p:txBody>
      </p:sp>
      <p:sp>
        <p:nvSpPr>
          <p:cNvPr id="4" name="Footer Placeholder 3"/>
          <p:cNvSpPr>
            <a:spLocks noGrp="1"/>
          </p:cNvSpPr>
          <p:nvPr>
            <p:ph type="ftr" sz="quarter" idx="11"/>
          </p:nvPr>
        </p:nvSpPr>
        <p:spPr/>
        <p:txBody>
          <a:bodyPr/>
          <a:lstStyle>
            <a:lvl1pPr>
              <a:defRPr kumimoji="1">
                <a:latin typeface="Times New Roman" pitchFamily="18" charset="0"/>
              </a:defRPr>
            </a:lvl1pPr>
          </a:lstStyle>
          <a:p>
            <a:endParaRPr lang="en-US" altLang="en-US" dirty="0"/>
          </a:p>
        </p:txBody>
      </p:sp>
      <p:sp>
        <p:nvSpPr>
          <p:cNvPr id="5" name="Slide Number Placeholder 4"/>
          <p:cNvSpPr>
            <a:spLocks noGrp="1"/>
          </p:cNvSpPr>
          <p:nvPr>
            <p:ph type="sldNum" sz="quarter" idx="12"/>
          </p:nvPr>
        </p:nvSpPr>
        <p:spPr/>
        <p:txBody>
          <a:bodyPr/>
          <a:lstStyle>
            <a:lvl1pPr>
              <a:defRPr kumimoji="1">
                <a:latin typeface="Times New Roman" pitchFamily="18" charset="0"/>
              </a:defRPr>
            </a:lvl1pPr>
          </a:lstStyle>
          <a:p>
            <a:fld id="{D982481E-C33C-4DAB-8D4F-286622AA007E}" type="slidenum">
              <a:rPr lang="en-US" altLang="en-US"/>
              <a:pPr/>
              <a:t>‹#›</a:t>
            </a:fld>
            <a:endParaRPr lang="en-US" altLang="en-US" dirty="0"/>
          </a:p>
        </p:txBody>
      </p:sp>
    </p:spTree>
    <p:extLst>
      <p:ext uri="{BB962C8B-B14F-4D97-AF65-F5344CB8AC3E}">
        <p14:creationId xmlns:p14="http://schemas.microsoft.com/office/powerpoint/2010/main" val="234227337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0CD61F8E-8571-4F23-AB58-831F20B61C76}" type="slidenum">
              <a:rPr lang="en-US" altLang="en-US" smtClean="0"/>
              <a:pPr/>
              <a:t>‹#›</a:t>
            </a:fld>
            <a:endParaRPr lang="en-US" altLang="en-US" dirty="0"/>
          </a:p>
        </p:txBody>
      </p:sp>
    </p:spTree>
    <p:extLst>
      <p:ext uri="{BB962C8B-B14F-4D97-AF65-F5344CB8AC3E}">
        <p14:creationId xmlns:p14="http://schemas.microsoft.com/office/powerpoint/2010/main" val="2702804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2"/>
          <p:cNvSpPr>
            <a:spLocks noGrp="1" noChangeArrowheads="1"/>
          </p:cNvSpPr>
          <p:nvPr>
            <p:ph type="sldNum" idx="10"/>
          </p:nvPr>
        </p:nvSpPr>
        <p:spPr>
          <a:ln/>
        </p:spPr>
        <p:txBody>
          <a:bodyPr/>
          <a:lstStyle>
            <a:lvl1pPr>
              <a:defRPr/>
            </a:lvl1pPr>
          </a:lstStyle>
          <a:p>
            <a:pPr>
              <a:defRPr/>
            </a:pPr>
            <a:fld id="{AD4C9D44-AABA-C248-B390-93E7D5662FD0}" type="slidenum">
              <a:rPr lang="en-GB"/>
              <a:pPr>
                <a:defRPr/>
              </a:pPr>
              <a:t>‹#›</a:t>
            </a:fld>
            <a:endParaRPr lang="en-GB"/>
          </a:p>
        </p:txBody>
      </p:sp>
    </p:spTree>
    <p:extLst>
      <p:ext uri="{BB962C8B-B14F-4D97-AF65-F5344CB8AC3E}">
        <p14:creationId xmlns:p14="http://schemas.microsoft.com/office/powerpoint/2010/main" val="39844569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SG"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9"/>
          <p:cNvSpPr>
            <a:spLocks noGrp="1" noChangeArrowheads="1"/>
          </p:cNvSpPr>
          <p:nvPr>
            <p:ph type="sldNum" idx="10"/>
          </p:nvPr>
        </p:nvSpPr>
        <p:spPr>
          <a:ln/>
        </p:spPr>
        <p:txBody>
          <a:bodyPr/>
          <a:lstStyle>
            <a:lvl1pPr>
              <a:defRPr/>
            </a:lvl1pPr>
          </a:lstStyle>
          <a:p>
            <a:pPr>
              <a:defRPr/>
            </a:pPr>
            <a:fld id="{45529C42-7698-C748-81BB-2DCABE28AFD0}" type="slidenum">
              <a:rPr lang="en-GB"/>
              <a:pPr>
                <a:defRPr/>
              </a:pPr>
              <a:t>‹#›</a:t>
            </a:fld>
            <a:endParaRPr lang="en-GB"/>
          </a:p>
        </p:txBody>
      </p:sp>
    </p:spTree>
    <p:extLst>
      <p:ext uri="{BB962C8B-B14F-4D97-AF65-F5344CB8AC3E}">
        <p14:creationId xmlns:p14="http://schemas.microsoft.com/office/powerpoint/2010/main" val="344500192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07385321-AD47-46EB-B8D6-6184231BABE3}" type="slidenum">
              <a:rPr lang="en-US" altLang="en-US" smtClean="0"/>
              <a:pPr/>
              <a:t>‹#›</a:t>
            </a:fld>
            <a:endParaRPr lang="en-US" altLang="en-US" dirty="0"/>
          </a:p>
        </p:txBody>
      </p:sp>
    </p:spTree>
    <p:extLst>
      <p:ext uri="{BB962C8B-B14F-4D97-AF65-F5344CB8AC3E}">
        <p14:creationId xmlns:p14="http://schemas.microsoft.com/office/powerpoint/2010/main" val="362766053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F1452835-FDBD-4B33-8777-A39D87B43690}" type="slidenum">
              <a:rPr lang="en-US" altLang="en-US" smtClean="0"/>
              <a:pPr/>
              <a:t>‹#›</a:t>
            </a:fld>
            <a:endParaRPr lang="en-US" altLang="en-US" dirty="0"/>
          </a:p>
        </p:txBody>
      </p:sp>
    </p:spTree>
    <p:extLst>
      <p:ext uri="{BB962C8B-B14F-4D97-AF65-F5344CB8AC3E}">
        <p14:creationId xmlns:p14="http://schemas.microsoft.com/office/powerpoint/2010/main" val="107458381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CEC5A4B3-7130-40E7-9C15-DCB4F3DD4372}" type="slidenum">
              <a:rPr lang="en-US" altLang="en-US" smtClean="0"/>
              <a:pPr/>
              <a:t>‹#›</a:t>
            </a:fld>
            <a:endParaRPr lang="en-US" altLang="en-US" dirty="0"/>
          </a:p>
        </p:txBody>
      </p:sp>
    </p:spTree>
    <p:extLst>
      <p:ext uri="{BB962C8B-B14F-4D97-AF65-F5344CB8AC3E}">
        <p14:creationId xmlns:p14="http://schemas.microsoft.com/office/powerpoint/2010/main" val="162502058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B7DBCD8E-8896-415E-96D7-817B34EEE840}" type="slidenum">
              <a:rPr lang="en-US" altLang="en-US" smtClean="0"/>
              <a:pPr/>
              <a:t>‹#›</a:t>
            </a:fld>
            <a:endParaRPr lang="en-US" altLang="en-US" dirty="0"/>
          </a:p>
        </p:txBody>
      </p:sp>
    </p:spTree>
    <p:extLst>
      <p:ext uri="{BB962C8B-B14F-4D97-AF65-F5344CB8AC3E}">
        <p14:creationId xmlns:p14="http://schemas.microsoft.com/office/powerpoint/2010/main" val="64247723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8A9980A7-CADB-4C72-94EF-503D5A7F04FB}" type="slidenum">
              <a:rPr lang="en-US" altLang="en-US" smtClean="0"/>
              <a:pPr/>
              <a:t>‹#›</a:t>
            </a:fld>
            <a:endParaRPr lang="en-US" altLang="en-US" dirty="0"/>
          </a:p>
        </p:txBody>
      </p:sp>
    </p:spTree>
    <p:extLst>
      <p:ext uri="{BB962C8B-B14F-4D97-AF65-F5344CB8AC3E}">
        <p14:creationId xmlns:p14="http://schemas.microsoft.com/office/powerpoint/2010/main" val="84692309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18EBFEF9-DB98-44B7-99F9-703C418D6D0A}" type="slidenum">
              <a:rPr lang="en-US" altLang="en-US" smtClean="0"/>
              <a:pPr/>
              <a:t>‹#›</a:t>
            </a:fld>
            <a:endParaRPr lang="en-US" altLang="en-US" dirty="0"/>
          </a:p>
        </p:txBody>
      </p:sp>
    </p:spTree>
    <p:extLst>
      <p:ext uri="{BB962C8B-B14F-4D97-AF65-F5344CB8AC3E}">
        <p14:creationId xmlns:p14="http://schemas.microsoft.com/office/powerpoint/2010/main" val="356332768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64BE1664-A657-4454-91E3-3D8FFC8720A3}" type="slidenum">
              <a:rPr lang="en-US" altLang="en-US" smtClean="0"/>
              <a:pPr/>
              <a:t>‹#›</a:t>
            </a:fld>
            <a:endParaRPr lang="en-US" altLang="en-US" dirty="0"/>
          </a:p>
        </p:txBody>
      </p:sp>
    </p:spTree>
    <p:extLst>
      <p:ext uri="{BB962C8B-B14F-4D97-AF65-F5344CB8AC3E}">
        <p14:creationId xmlns:p14="http://schemas.microsoft.com/office/powerpoint/2010/main" val="418359440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F0E05081-F075-4C84-8B12-21C0EB565F5F}" type="slidenum">
              <a:rPr lang="en-US" altLang="en-US" smtClean="0"/>
              <a:pPr/>
              <a:t>‹#›</a:t>
            </a:fld>
            <a:endParaRPr lang="en-US" altLang="en-US" dirty="0"/>
          </a:p>
        </p:txBody>
      </p:sp>
    </p:spTree>
    <p:extLst>
      <p:ext uri="{BB962C8B-B14F-4D97-AF65-F5344CB8AC3E}">
        <p14:creationId xmlns:p14="http://schemas.microsoft.com/office/powerpoint/2010/main" val="249432015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FC7256D-5D38-4CA7-B1CA-571597C7DBF0}" type="slidenum">
              <a:rPr lang="en-US" altLang="en-US" smtClean="0"/>
              <a:pPr/>
              <a:t>‹#›</a:t>
            </a:fld>
            <a:endParaRPr lang="en-US" altLang="en-US" dirty="0"/>
          </a:p>
        </p:txBody>
      </p:sp>
    </p:spTree>
    <p:extLst>
      <p:ext uri="{BB962C8B-B14F-4D97-AF65-F5344CB8AC3E}">
        <p14:creationId xmlns:p14="http://schemas.microsoft.com/office/powerpoint/2010/main" val="281014347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28F1E513-D89F-4D94-AFAB-0E62AFACA9F1}" type="slidenum">
              <a:rPr lang="en-US" altLang="en-US" smtClean="0"/>
              <a:pPr/>
              <a:t>‹#›</a:t>
            </a:fld>
            <a:endParaRPr lang="en-US" altLang="en-US" dirty="0"/>
          </a:p>
        </p:txBody>
      </p:sp>
    </p:spTree>
    <p:extLst>
      <p:ext uri="{BB962C8B-B14F-4D97-AF65-F5344CB8AC3E}">
        <p14:creationId xmlns:p14="http://schemas.microsoft.com/office/powerpoint/2010/main" val="4169425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9"/>
          <p:cNvSpPr>
            <a:spLocks noGrp="1" noChangeArrowheads="1"/>
          </p:cNvSpPr>
          <p:nvPr>
            <p:ph type="sldNum" idx="10"/>
          </p:nvPr>
        </p:nvSpPr>
        <p:spPr>
          <a:ln/>
        </p:spPr>
        <p:txBody>
          <a:bodyPr/>
          <a:lstStyle>
            <a:lvl1pPr>
              <a:defRPr/>
            </a:lvl1pPr>
          </a:lstStyle>
          <a:p>
            <a:pPr>
              <a:defRPr/>
            </a:pPr>
            <a:fld id="{5027EE7E-D224-AD4F-9052-1C8BF83F399D}" type="slidenum">
              <a:rPr lang="en-GB"/>
              <a:pPr>
                <a:defRPr/>
              </a:pPr>
              <a:t>‹#›</a:t>
            </a:fld>
            <a:endParaRPr lang="en-GB"/>
          </a:p>
        </p:txBody>
      </p:sp>
    </p:spTree>
    <p:extLst>
      <p:ext uri="{BB962C8B-B14F-4D97-AF65-F5344CB8AC3E}">
        <p14:creationId xmlns:p14="http://schemas.microsoft.com/office/powerpoint/2010/main" val="28710058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457200" y="1600200"/>
            <a:ext cx="4038600" cy="4525963"/>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7337DF58-8C67-4F09-BE3A-AAE0B34945CC}" type="slidenum">
              <a:rPr lang="en-US" altLang="en-US" smtClean="0"/>
              <a:pPr/>
              <a:t>‹#›</a:t>
            </a:fld>
            <a:endParaRPr lang="en-US" altLang="en-US" dirty="0"/>
          </a:p>
        </p:txBody>
      </p:sp>
    </p:spTree>
    <p:extLst>
      <p:ext uri="{BB962C8B-B14F-4D97-AF65-F5344CB8AC3E}">
        <p14:creationId xmlns:p14="http://schemas.microsoft.com/office/powerpoint/2010/main" val="259341499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457200" y="1600200"/>
            <a:ext cx="4038600" cy="4525963"/>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600200"/>
            <a:ext cx="4038600" cy="2185988"/>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4648200" y="3938588"/>
            <a:ext cx="4038600" cy="2187575"/>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endParaRPr lang="en-US" altLang="en-US" dirty="0"/>
          </a:p>
        </p:txBody>
      </p:sp>
      <p:sp>
        <p:nvSpPr>
          <p:cNvPr id="7"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endParaRPr lang="en-US" altLang="en-US" dirty="0"/>
          </a:p>
        </p:txBody>
      </p:sp>
      <p:sp>
        <p:nvSpPr>
          <p:cNvPr id="8"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B8391199-F094-4138-83BC-C11149CF399C}" type="slidenum">
              <a:rPr lang="en-US" altLang="en-US" smtClean="0"/>
              <a:pPr/>
              <a:t>‹#›</a:t>
            </a:fld>
            <a:endParaRPr lang="en-US" altLang="en-US" dirty="0"/>
          </a:p>
        </p:txBody>
      </p:sp>
    </p:spTree>
    <p:extLst>
      <p:ext uri="{BB962C8B-B14F-4D97-AF65-F5344CB8AC3E}">
        <p14:creationId xmlns:p14="http://schemas.microsoft.com/office/powerpoint/2010/main" val="319922066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a:extLst>
              <a:ext uri="{FF2B5EF4-FFF2-40B4-BE49-F238E27FC236}">
                <a16:creationId xmlns:a16="http://schemas.microsoft.com/office/drawing/2014/main" id="{681A066E-E0C0-1E49-A50E-4C68DFA6D00C}"/>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5" name="Rectangle 5">
            <a:extLst>
              <a:ext uri="{FF2B5EF4-FFF2-40B4-BE49-F238E27FC236}">
                <a16:creationId xmlns:a16="http://schemas.microsoft.com/office/drawing/2014/main" id="{D15CA929-9537-F84D-B4F2-CBC1763F4660}"/>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6" name="Rectangle 6">
            <a:extLst>
              <a:ext uri="{FF2B5EF4-FFF2-40B4-BE49-F238E27FC236}">
                <a16:creationId xmlns:a16="http://schemas.microsoft.com/office/drawing/2014/main" id="{D2003DDC-EEA7-3A45-9281-AFD1DE39E296}"/>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8EF0815-A4B2-B248-BA25-16DA19901B5F}" type="slidenum">
              <a:rPr lang="en-US" altLang="en-US" smtClean="0"/>
              <a:pPr>
                <a:defRPr/>
              </a:pPr>
              <a:t>‹#›</a:t>
            </a:fld>
            <a:endParaRPr lang="en-US" altLang="en-US" dirty="0"/>
          </a:p>
        </p:txBody>
      </p:sp>
    </p:spTree>
    <p:extLst>
      <p:ext uri="{BB962C8B-B14F-4D97-AF65-F5344CB8AC3E}">
        <p14:creationId xmlns:p14="http://schemas.microsoft.com/office/powerpoint/2010/main" val="48188640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3F9A03E0-6091-9644-868B-D431F377D4B0}"/>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5" name="Rectangle 5">
            <a:extLst>
              <a:ext uri="{FF2B5EF4-FFF2-40B4-BE49-F238E27FC236}">
                <a16:creationId xmlns:a16="http://schemas.microsoft.com/office/drawing/2014/main" id="{E67F4725-CE7F-B244-9077-B822C5D8ABBC}"/>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6" name="Rectangle 6">
            <a:extLst>
              <a:ext uri="{FF2B5EF4-FFF2-40B4-BE49-F238E27FC236}">
                <a16:creationId xmlns:a16="http://schemas.microsoft.com/office/drawing/2014/main" id="{4DD65C26-034E-0A41-96F6-4D4A058E8459}"/>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6AAA50F4-E081-654B-996C-CF1F6AD211E2}" type="slidenum">
              <a:rPr lang="en-US" altLang="en-US" smtClean="0"/>
              <a:pPr>
                <a:defRPr/>
              </a:pPr>
              <a:t>‹#›</a:t>
            </a:fld>
            <a:endParaRPr lang="en-US" altLang="en-US" dirty="0"/>
          </a:p>
        </p:txBody>
      </p:sp>
    </p:spTree>
    <p:extLst>
      <p:ext uri="{BB962C8B-B14F-4D97-AF65-F5344CB8AC3E}">
        <p14:creationId xmlns:p14="http://schemas.microsoft.com/office/powerpoint/2010/main" val="183862636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a:extLst>
              <a:ext uri="{FF2B5EF4-FFF2-40B4-BE49-F238E27FC236}">
                <a16:creationId xmlns:a16="http://schemas.microsoft.com/office/drawing/2014/main" id="{E0628CD1-31F8-584B-9BCB-397C89235DAD}"/>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5" name="Rectangle 5">
            <a:extLst>
              <a:ext uri="{FF2B5EF4-FFF2-40B4-BE49-F238E27FC236}">
                <a16:creationId xmlns:a16="http://schemas.microsoft.com/office/drawing/2014/main" id="{D0178486-6F3C-E547-AC36-A7E5CB850124}"/>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6" name="Rectangle 6">
            <a:extLst>
              <a:ext uri="{FF2B5EF4-FFF2-40B4-BE49-F238E27FC236}">
                <a16:creationId xmlns:a16="http://schemas.microsoft.com/office/drawing/2014/main" id="{174B194A-CC88-B147-B709-92B7C85F57E6}"/>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E099802B-CF08-2245-9894-17C769D77AA2}" type="slidenum">
              <a:rPr lang="en-US" altLang="en-US" smtClean="0"/>
              <a:pPr>
                <a:defRPr/>
              </a:pPr>
              <a:t>‹#›</a:t>
            </a:fld>
            <a:endParaRPr lang="en-US" altLang="en-US" dirty="0"/>
          </a:p>
        </p:txBody>
      </p:sp>
    </p:spTree>
    <p:extLst>
      <p:ext uri="{BB962C8B-B14F-4D97-AF65-F5344CB8AC3E}">
        <p14:creationId xmlns:p14="http://schemas.microsoft.com/office/powerpoint/2010/main" val="288765637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89E90A05-F9CA-044C-9EB4-ED7F37B749C2}"/>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6" name="Rectangle 5">
            <a:extLst>
              <a:ext uri="{FF2B5EF4-FFF2-40B4-BE49-F238E27FC236}">
                <a16:creationId xmlns:a16="http://schemas.microsoft.com/office/drawing/2014/main" id="{7854783B-D018-8E48-B943-A7B468B5E295}"/>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7" name="Rectangle 6">
            <a:extLst>
              <a:ext uri="{FF2B5EF4-FFF2-40B4-BE49-F238E27FC236}">
                <a16:creationId xmlns:a16="http://schemas.microsoft.com/office/drawing/2014/main" id="{DD95D607-E866-D049-84E6-9A4645FECBC0}"/>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234E0E17-75D4-2242-A70B-92E163B2F0B6}" type="slidenum">
              <a:rPr lang="en-US" altLang="en-US" smtClean="0"/>
              <a:pPr>
                <a:defRPr/>
              </a:pPr>
              <a:t>‹#›</a:t>
            </a:fld>
            <a:endParaRPr lang="en-US" altLang="en-US" dirty="0"/>
          </a:p>
        </p:txBody>
      </p:sp>
    </p:spTree>
    <p:extLst>
      <p:ext uri="{BB962C8B-B14F-4D97-AF65-F5344CB8AC3E}">
        <p14:creationId xmlns:p14="http://schemas.microsoft.com/office/powerpoint/2010/main" val="416265347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a:extLst>
              <a:ext uri="{FF2B5EF4-FFF2-40B4-BE49-F238E27FC236}">
                <a16:creationId xmlns:a16="http://schemas.microsoft.com/office/drawing/2014/main" id="{20C7A4D5-2461-214A-B107-6C73DCEAB0C1}"/>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8" name="Rectangle 5">
            <a:extLst>
              <a:ext uri="{FF2B5EF4-FFF2-40B4-BE49-F238E27FC236}">
                <a16:creationId xmlns:a16="http://schemas.microsoft.com/office/drawing/2014/main" id="{88971B3D-B003-BB46-A6F1-38256078FE63}"/>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9" name="Rectangle 6">
            <a:extLst>
              <a:ext uri="{FF2B5EF4-FFF2-40B4-BE49-F238E27FC236}">
                <a16:creationId xmlns:a16="http://schemas.microsoft.com/office/drawing/2014/main" id="{32AF9A32-2C20-4445-AD7D-15C090ECFB10}"/>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2FC206E2-5772-9344-A050-0ABFDC5F2955}" type="slidenum">
              <a:rPr lang="en-US" altLang="en-US" smtClean="0"/>
              <a:pPr>
                <a:defRPr/>
              </a:pPr>
              <a:t>‹#›</a:t>
            </a:fld>
            <a:endParaRPr lang="en-US" altLang="en-US" dirty="0"/>
          </a:p>
        </p:txBody>
      </p:sp>
    </p:spTree>
    <p:extLst>
      <p:ext uri="{BB962C8B-B14F-4D97-AF65-F5344CB8AC3E}">
        <p14:creationId xmlns:p14="http://schemas.microsoft.com/office/powerpoint/2010/main" val="95451359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a:extLst>
              <a:ext uri="{FF2B5EF4-FFF2-40B4-BE49-F238E27FC236}">
                <a16:creationId xmlns:a16="http://schemas.microsoft.com/office/drawing/2014/main" id="{352DECB6-F12F-134F-B2B2-9887E412AD7C}"/>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4" name="Rectangle 5">
            <a:extLst>
              <a:ext uri="{FF2B5EF4-FFF2-40B4-BE49-F238E27FC236}">
                <a16:creationId xmlns:a16="http://schemas.microsoft.com/office/drawing/2014/main" id="{DB1DF4AA-209D-4A46-AB49-DA0DF074D977}"/>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5" name="Rectangle 6">
            <a:extLst>
              <a:ext uri="{FF2B5EF4-FFF2-40B4-BE49-F238E27FC236}">
                <a16:creationId xmlns:a16="http://schemas.microsoft.com/office/drawing/2014/main" id="{42304C04-B5AC-EF42-A76E-5A7701A61865}"/>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273F23AA-1BEB-1A49-B163-2956BC3A5AE1}" type="slidenum">
              <a:rPr lang="en-US" altLang="en-US" smtClean="0"/>
              <a:pPr>
                <a:defRPr/>
              </a:pPr>
              <a:t>‹#›</a:t>
            </a:fld>
            <a:endParaRPr lang="en-US" altLang="en-US" dirty="0"/>
          </a:p>
        </p:txBody>
      </p:sp>
    </p:spTree>
    <p:extLst>
      <p:ext uri="{BB962C8B-B14F-4D97-AF65-F5344CB8AC3E}">
        <p14:creationId xmlns:p14="http://schemas.microsoft.com/office/powerpoint/2010/main" val="6232077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CC19B58-EB7E-8A47-AD19-7D109AA168FC}"/>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3" name="Rectangle 5">
            <a:extLst>
              <a:ext uri="{FF2B5EF4-FFF2-40B4-BE49-F238E27FC236}">
                <a16:creationId xmlns:a16="http://schemas.microsoft.com/office/drawing/2014/main" id="{CB488E78-4D6A-E741-ABF7-3D598143C2FA}"/>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4" name="Rectangle 6">
            <a:extLst>
              <a:ext uri="{FF2B5EF4-FFF2-40B4-BE49-F238E27FC236}">
                <a16:creationId xmlns:a16="http://schemas.microsoft.com/office/drawing/2014/main" id="{B8A0A8AB-83A7-B44E-9E3D-F3EC88D66590}"/>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BF124C41-DDEF-5B4F-97CF-B27F6CB17EAE}" type="slidenum">
              <a:rPr lang="en-US" altLang="en-US" smtClean="0"/>
              <a:pPr>
                <a:defRPr/>
              </a:pPr>
              <a:t>‹#›</a:t>
            </a:fld>
            <a:endParaRPr lang="en-US" altLang="en-US" dirty="0"/>
          </a:p>
        </p:txBody>
      </p:sp>
    </p:spTree>
    <p:extLst>
      <p:ext uri="{BB962C8B-B14F-4D97-AF65-F5344CB8AC3E}">
        <p14:creationId xmlns:p14="http://schemas.microsoft.com/office/powerpoint/2010/main" val="47115698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a:extLst>
              <a:ext uri="{FF2B5EF4-FFF2-40B4-BE49-F238E27FC236}">
                <a16:creationId xmlns:a16="http://schemas.microsoft.com/office/drawing/2014/main" id="{D1965D39-2F7B-DE4A-ACD8-EC459667866E}"/>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6" name="Rectangle 5">
            <a:extLst>
              <a:ext uri="{FF2B5EF4-FFF2-40B4-BE49-F238E27FC236}">
                <a16:creationId xmlns:a16="http://schemas.microsoft.com/office/drawing/2014/main" id="{FC7F9C5C-E3B8-3B4A-AD5E-13686ED781EA}"/>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7" name="Rectangle 6">
            <a:extLst>
              <a:ext uri="{FF2B5EF4-FFF2-40B4-BE49-F238E27FC236}">
                <a16:creationId xmlns:a16="http://schemas.microsoft.com/office/drawing/2014/main" id="{D2618568-6D15-E745-8481-900DF3591811}"/>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AE51F950-F4E7-B94E-A530-59D2643A50D2}" type="slidenum">
              <a:rPr lang="en-US" altLang="en-US" smtClean="0"/>
              <a:pPr>
                <a:defRPr/>
              </a:pPr>
              <a:t>‹#›</a:t>
            </a:fld>
            <a:endParaRPr lang="en-US" altLang="en-US" dirty="0"/>
          </a:p>
        </p:txBody>
      </p:sp>
    </p:spTree>
    <p:extLst>
      <p:ext uri="{BB962C8B-B14F-4D97-AF65-F5344CB8AC3E}">
        <p14:creationId xmlns:p14="http://schemas.microsoft.com/office/powerpoint/2010/main" val="24688976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449263"/>
            <a:ext cx="2036763" cy="541655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Vertical Text Placeholder 2"/>
          <p:cNvSpPr>
            <a:spLocks noGrp="1"/>
          </p:cNvSpPr>
          <p:nvPr>
            <p:ph type="body" orient="vert" idx="1"/>
          </p:nvPr>
        </p:nvSpPr>
        <p:spPr>
          <a:xfrm>
            <a:off x="533400" y="449263"/>
            <a:ext cx="5962650" cy="541655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9"/>
          <p:cNvSpPr>
            <a:spLocks noGrp="1" noChangeArrowheads="1"/>
          </p:cNvSpPr>
          <p:nvPr>
            <p:ph type="sldNum" idx="10"/>
          </p:nvPr>
        </p:nvSpPr>
        <p:spPr>
          <a:ln/>
        </p:spPr>
        <p:txBody>
          <a:bodyPr/>
          <a:lstStyle>
            <a:lvl1pPr>
              <a:defRPr/>
            </a:lvl1pPr>
          </a:lstStyle>
          <a:p>
            <a:pPr>
              <a:defRPr/>
            </a:pPr>
            <a:fld id="{B411830C-FB97-DE48-8C47-665EF56861FD}" type="slidenum">
              <a:rPr lang="en-GB"/>
              <a:pPr>
                <a:defRPr/>
              </a:pPr>
              <a:t>‹#›</a:t>
            </a:fld>
            <a:endParaRPr lang="en-GB"/>
          </a:p>
        </p:txBody>
      </p:sp>
    </p:spTree>
    <p:extLst>
      <p:ext uri="{BB962C8B-B14F-4D97-AF65-F5344CB8AC3E}">
        <p14:creationId xmlns:p14="http://schemas.microsoft.com/office/powerpoint/2010/main" val="285292435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a:extLst>
              <a:ext uri="{FF2B5EF4-FFF2-40B4-BE49-F238E27FC236}">
                <a16:creationId xmlns:a16="http://schemas.microsoft.com/office/drawing/2014/main" id="{197673A4-86BC-CB41-A66C-ECA902A8194C}"/>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6" name="Rectangle 5">
            <a:extLst>
              <a:ext uri="{FF2B5EF4-FFF2-40B4-BE49-F238E27FC236}">
                <a16:creationId xmlns:a16="http://schemas.microsoft.com/office/drawing/2014/main" id="{70ABFE36-7794-CF44-9020-41D2D8B512B9}"/>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7" name="Rectangle 6">
            <a:extLst>
              <a:ext uri="{FF2B5EF4-FFF2-40B4-BE49-F238E27FC236}">
                <a16:creationId xmlns:a16="http://schemas.microsoft.com/office/drawing/2014/main" id="{E6A52367-FD9D-864D-B778-0B000E12B7C4}"/>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0ED5A3CB-5039-D34C-B034-BCB02533E839}" type="slidenum">
              <a:rPr lang="en-US" altLang="en-US" smtClean="0"/>
              <a:pPr>
                <a:defRPr/>
              </a:pPr>
              <a:t>‹#›</a:t>
            </a:fld>
            <a:endParaRPr lang="en-US" altLang="en-US" dirty="0"/>
          </a:p>
        </p:txBody>
      </p:sp>
    </p:spTree>
    <p:extLst>
      <p:ext uri="{BB962C8B-B14F-4D97-AF65-F5344CB8AC3E}">
        <p14:creationId xmlns:p14="http://schemas.microsoft.com/office/powerpoint/2010/main" val="176948910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09D0719B-0267-204F-92E8-9FC770933347}"/>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5" name="Rectangle 5">
            <a:extLst>
              <a:ext uri="{FF2B5EF4-FFF2-40B4-BE49-F238E27FC236}">
                <a16:creationId xmlns:a16="http://schemas.microsoft.com/office/drawing/2014/main" id="{CDDEF8D9-ED3D-C848-AF83-B66E6470B26B}"/>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6" name="Rectangle 6">
            <a:extLst>
              <a:ext uri="{FF2B5EF4-FFF2-40B4-BE49-F238E27FC236}">
                <a16:creationId xmlns:a16="http://schemas.microsoft.com/office/drawing/2014/main" id="{C224C776-DE96-A446-B89B-9BA3E4B27543}"/>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A8633E9E-D525-1C46-AE51-F0E8B1FA30CD}" type="slidenum">
              <a:rPr lang="en-US" altLang="en-US" smtClean="0"/>
              <a:pPr>
                <a:defRPr/>
              </a:pPr>
              <a:t>‹#›</a:t>
            </a:fld>
            <a:endParaRPr lang="en-US" altLang="en-US" dirty="0"/>
          </a:p>
        </p:txBody>
      </p:sp>
    </p:spTree>
    <p:extLst>
      <p:ext uri="{BB962C8B-B14F-4D97-AF65-F5344CB8AC3E}">
        <p14:creationId xmlns:p14="http://schemas.microsoft.com/office/powerpoint/2010/main" val="97201013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F9D905B3-BAE1-AC44-8291-05527BECE3F8}"/>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5" name="Rectangle 5">
            <a:extLst>
              <a:ext uri="{FF2B5EF4-FFF2-40B4-BE49-F238E27FC236}">
                <a16:creationId xmlns:a16="http://schemas.microsoft.com/office/drawing/2014/main" id="{E13CD243-19DA-C048-8267-B03B51153CEB}"/>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6" name="Rectangle 6">
            <a:extLst>
              <a:ext uri="{FF2B5EF4-FFF2-40B4-BE49-F238E27FC236}">
                <a16:creationId xmlns:a16="http://schemas.microsoft.com/office/drawing/2014/main" id="{C0AF4A90-03EA-7344-82BD-BA52C3DB9C82}"/>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5419BD36-8F96-264F-911F-0AFD934939A5}" type="slidenum">
              <a:rPr lang="en-US" altLang="en-US" smtClean="0"/>
              <a:pPr>
                <a:defRPr/>
              </a:pPr>
              <a:t>‹#›</a:t>
            </a:fld>
            <a:endParaRPr lang="en-US" altLang="en-US" dirty="0"/>
          </a:p>
        </p:txBody>
      </p:sp>
    </p:spTree>
    <p:extLst>
      <p:ext uri="{BB962C8B-B14F-4D97-AF65-F5344CB8AC3E}">
        <p14:creationId xmlns:p14="http://schemas.microsoft.com/office/powerpoint/2010/main" val="63221037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SmartArt Placeholder 2"/>
          <p:cNvSpPr>
            <a:spLocks noGrp="1"/>
          </p:cNvSpPr>
          <p:nvPr>
            <p:ph type="dgm" idx="1"/>
          </p:nvPr>
        </p:nvSpPr>
        <p:spPr>
          <a:xfrm>
            <a:off x="457200" y="1600200"/>
            <a:ext cx="8229600" cy="4525963"/>
          </a:xfrm>
        </p:spPr>
        <p:txBody>
          <a:bodyPr/>
          <a:lstStyle>
            <a:lvl1pPr>
              <a:defRPr b="1" i="0">
                <a:latin typeface="Arial" panose="020B0604020202020204" pitchFamily="34" charset="0"/>
              </a:defRPr>
            </a:lvl1pPr>
          </a:lstStyle>
          <a:p>
            <a:pPr lvl="0"/>
            <a:endParaRPr lang="en-US" noProof="0" dirty="0"/>
          </a:p>
        </p:txBody>
      </p:sp>
      <p:sp>
        <p:nvSpPr>
          <p:cNvPr id="4" name="Rectangle 4">
            <a:extLst>
              <a:ext uri="{FF2B5EF4-FFF2-40B4-BE49-F238E27FC236}">
                <a16:creationId xmlns:a16="http://schemas.microsoft.com/office/drawing/2014/main" id="{170FFBE2-B3E8-324C-920E-341E931DEBF6}"/>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5" name="Rectangle 5">
            <a:extLst>
              <a:ext uri="{FF2B5EF4-FFF2-40B4-BE49-F238E27FC236}">
                <a16:creationId xmlns:a16="http://schemas.microsoft.com/office/drawing/2014/main" id="{60156719-280A-D64C-8D74-72F4E3793F77}"/>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6" name="Rectangle 6">
            <a:extLst>
              <a:ext uri="{FF2B5EF4-FFF2-40B4-BE49-F238E27FC236}">
                <a16:creationId xmlns:a16="http://schemas.microsoft.com/office/drawing/2014/main" id="{8046F2EB-A13F-5E4F-97CA-AFA695764936}"/>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7D8E344D-3B04-1C4A-A918-C2CD7C6BC5E0}" type="slidenum">
              <a:rPr lang="en-US" altLang="en-US" smtClean="0"/>
              <a:pPr>
                <a:defRPr/>
              </a:pPr>
              <a:t>‹#›</a:t>
            </a:fld>
            <a:endParaRPr lang="en-US" altLang="en-US" dirty="0"/>
          </a:p>
        </p:txBody>
      </p:sp>
    </p:spTree>
    <p:extLst>
      <p:ext uri="{BB962C8B-B14F-4D97-AF65-F5344CB8AC3E}">
        <p14:creationId xmlns:p14="http://schemas.microsoft.com/office/powerpoint/2010/main" val="31806880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457200" y="1600200"/>
            <a:ext cx="4038600" cy="4525963"/>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93A69DD-1DF4-7C45-9FC0-8A1FC832869B}"/>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6" name="Rectangle 5">
            <a:extLst>
              <a:ext uri="{FF2B5EF4-FFF2-40B4-BE49-F238E27FC236}">
                <a16:creationId xmlns:a16="http://schemas.microsoft.com/office/drawing/2014/main" id="{94657434-D66C-F843-A39D-3DD2235A795A}"/>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7" name="Rectangle 6">
            <a:extLst>
              <a:ext uri="{FF2B5EF4-FFF2-40B4-BE49-F238E27FC236}">
                <a16:creationId xmlns:a16="http://schemas.microsoft.com/office/drawing/2014/main" id="{92E00A60-1B90-5B49-B013-2EFA1D10A6E3}"/>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B32524BD-117F-0D4E-92E5-CABF1D258EB4}" type="slidenum">
              <a:rPr lang="en-US" altLang="en-US" smtClean="0"/>
              <a:pPr>
                <a:defRPr/>
              </a:pPr>
              <a:t>‹#›</a:t>
            </a:fld>
            <a:endParaRPr lang="en-US" altLang="en-US" dirty="0"/>
          </a:p>
        </p:txBody>
      </p:sp>
    </p:spTree>
    <p:extLst>
      <p:ext uri="{BB962C8B-B14F-4D97-AF65-F5344CB8AC3E}">
        <p14:creationId xmlns:p14="http://schemas.microsoft.com/office/powerpoint/2010/main" val="9010761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4">
            <a:extLst>
              <a:ext uri="{FF2B5EF4-FFF2-40B4-BE49-F238E27FC236}">
                <a16:creationId xmlns:a16="http://schemas.microsoft.com/office/drawing/2014/main" id="{716066CB-1DA4-1149-AA0B-F005277CD23F}"/>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4" name="Rectangle 5">
            <a:extLst>
              <a:ext uri="{FF2B5EF4-FFF2-40B4-BE49-F238E27FC236}">
                <a16:creationId xmlns:a16="http://schemas.microsoft.com/office/drawing/2014/main" id="{B5FDBE6B-2D79-AF49-BDAD-CE4EE77A7D43}"/>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5" name="Rectangle 6">
            <a:extLst>
              <a:ext uri="{FF2B5EF4-FFF2-40B4-BE49-F238E27FC236}">
                <a16:creationId xmlns:a16="http://schemas.microsoft.com/office/drawing/2014/main" id="{750453FB-34D2-2843-92CA-775EA2037F1B}"/>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BFE6FA94-D171-BE41-97AF-7CCE304B3262}" type="slidenum">
              <a:rPr lang="en-US" altLang="en-US" smtClean="0"/>
              <a:pPr>
                <a:defRPr/>
              </a:pPr>
              <a:t>‹#›</a:t>
            </a:fld>
            <a:endParaRPr lang="en-US" altLang="en-US" dirty="0"/>
          </a:p>
        </p:txBody>
      </p:sp>
    </p:spTree>
    <p:extLst>
      <p:ext uri="{BB962C8B-B14F-4D97-AF65-F5344CB8AC3E}">
        <p14:creationId xmlns:p14="http://schemas.microsoft.com/office/powerpoint/2010/main" val="3319058729"/>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600200"/>
            <a:ext cx="4038600" cy="2185988"/>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4648200" y="3938588"/>
            <a:ext cx="4038600" cy="2187575"/>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a:extLst>
              <a:ext uri="{FF2B5EF4-FFF2-40B4-BE49-F238E27FC236}">
                <a16:creationId xmlns:a16="http://schemas.microsoft.com/office/drawing/2014/main" id="{B38425D5-B4A0-5149-A462-DB3805C24F3E}"/>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7" name="Rectangle 5">
            <a:extLst>
              <a:ext uri="{FF2B5EF4-FFF2-40B4-BE49-F238E27FC236}">
                <a16:creationId xmlns:a16="http://schemas.microsoft.com/office/drawing/2014/main" id="{5EF75ADA-6BC3-6046-9F63-2FDB59D39C59}"/>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8" name="Rectangle 6">
            <a:extLst>
              <a:ext uri="{FF2B5EF4-FFF2-40B4-BE49-F238E27FC236}">
                <a16:creationId xmlns:a16="http://schemas.microsoft.com/office/drawing/2014/main" id="{2B9F19B1-AF5C-E848-BAC4-87B85A0B6045}"/>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5C4CBC03-08D1-374D-B768-E60C08361F12}" type="slidenum">
              <a:rPr lang="en-US" altLang="en-US" smtClean="0"/>
              <a:pPr>
                <a:defRPr/>
              </a:pPr>
              <a:t>‹#›</a:t>
            </a:fld>
            <a:endParaRPr lang="en-US" altLang="en-US" dirty="0"/>
          </a:p>
        </p:txBody>
      </p:sp>
    </p:spTree>
    <p:extLst>
      <p:ext uri="{BB962C8B-B14F-4D97-AF65-F5344CB8AC3E}">
        <p14:creationId xmlns:p14="http://schemas.microsoft.com/office/powerpoint/2010/main" val="184823712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quarter" idx="1"/>
          </p:nvPr>
        </p:nvSpPr>
        <p:spPr>
          <a:xfrm>
            <a:off x="457200" y="1600200"/>
            <a:ext cx="4038600" cy="2185988"/>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600200"/>
            <a:ext cx="4038600" cy="2185988"/>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457200" y="3938588"/>
            <a:ext cx="4038600" cy="2187575"/>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8200" y="3938588"/>
            <a:ext cx="4038600" cy="2187575"/>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a:extLst>
              <a:ext uri="{FF2B5EF4-FFF2-40B4-BE49-F238E27FC236}">
                <a16:creationId xmlns:a16="http://schemas.microsoft.com/office/drawing/2014/main" id="{842AF42D-EDCD-5D47-8F80-9A91D3EC9EF3}"/>
              </a:ext>
            </a:extLst>
          </p:cNvPr>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altLang="en-US" dirty="0"/>
          </a:p>
        </p:txBody>
      </p:sp>
      <p:sp>
        <p:nvSpPr>
          <p:cNvPr id="8" name="Rectangle 5">
            <a:extLst>
              <a:ext uri="{FF2B5EF4-FFF2-40B4-BE49-F238E27FC236}">
                <a16:creationId xmlns:a16="http://schemas.microsoft.com/office/drawing/2014/main" id="{02B3BE37-080F-5F4A-9337-31CAF463BA50}"/>
              </a:ext>
            </a:extLst>
          </p:cNvPr>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altLang="en-US" dirty="0"/>
          </a:p>
        </p:txBody>
      </p:sp>
      <p:sp>
        <p:nvSpPr>
          <p:cNvPr id="9" name="Rectangle 6">
            <a:extLst>
              <a:ext uri="{FF2B5EF4-FFF2-40B4-BE49-F238E27FC236}">
                <a16:creationId xmlns:a16="http://schemas.microsoft.com/office/drawing/2014/main" id="{CD24969E-B490-5344-A8A9-DB5D753A720D}"/>
              </a:ext>
            </a:extLst>
          </p:cNvPr>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9F1B30F4-1944-554B-8E3F-96D24A8F35FF}" type="slidenum">
              <a:rPr lang="en-US" altLang="en-US" smtClean="0"/>
              <a:pPr>
                <a:defRPr/>
              </a:pPr>
              <a:t>‹#›</a:t>
            </a:fld>
            <a:endParaRPr lang="en-US" altLang="en-US" dirty="0"/>
          </a:p>
        </p:txBody>
      </p:sp>
    </p:spTree>
    <p:extLst>
      <p:ext uri="{BB962C8B-B14F-4D97-AF65-F5344CB8AC3E}">
        <p14:creationId xmlns:p14="http://schemas.microsoft.com/office/powerpoint/2010/main" val="230269996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CE9FD708-0187-EF47-ABD0-67440F5E0EA8}" type="slidenum">
              <a:rPr lang="en-GB"/>
              <a:pPr>
                <a:defRPr/>
              </a:pPr>
              <a:t>‹#›</a:t>
            </a:fld>
            <a:endParaRPr lang="en-GB"/>
          </a:p>
        </p:txBody>
      </p:sp>
    </p:spTree>
    <p:extLst>
      <p:ext uri="{BB962C8B-B14F-4D97-AF65-F5344CB8AC3E}">
        <p14:creationId xmlns:p14="http://schemas.microsoft.com/office/powerpoint/2010/main" val="3090151338"/>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8A33096B-005B-1142-AAE1-0B15CBA1427A}" type="slidenum">
              <a:rPr lang="en-GB"/>
              <a:pPr>
                <a:defRPr/>
              </a:pPr>
              <a:t>‹#›</a:t>
            </a:fld>
            <a:endParaRPr lang="en-GB"/>
          </a:p>
        </p:txBody>
      </p:sp>
    </p:spTree>
    <p:extLst>
      <p:ext uri="{BB962C8B-B14F-4D97-AF65-F5344CB8AC3E}">
        <p14:creationId xmlns:p14="http://schemas.microsoft.com/office/powerpoint/2010/main" val="40841202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A8EC98FF-B1D1-204F-A06C-F70C022CC9A5}" type="slidenum">
              <a:rPr lang="en-GB"/>
              <a:pPr>
                <a:defRPr/>
              </a:pPr>
              <a:t>‹#›</a:t>
            </a:fld>
            <a:endParaRPr lang="en-GB"/>
          </a:p>
        </p:txBody>
      </p:sp>
    </p:spTree>
    <p:extLst>
      <p:ext uri="{BB962C8B-B14F-4D97-AF65-F5344CB8AC3E}">
        <p14:creationId xmlns:p14="http://schemas.microsoft.com/office/powerpoint/2010/main" val="358892242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5"/>
          <p:cNvSpPr>
            <a:spLocks noGrp="1" noChangeArrowheads="1"/>
          </p:cNvSpPr>
          <p:nvPr>
            <p:ph type="sldNum" idx="10"/>
          </p:nvPr>
        </p:nvSpPr>
        <p:spPr>
          <a:ln/>
        </p:spPr>
        <p:txBody>
          <a:bodyPr/>
          <a:lstStyle>
            <a:lvl1pPr>
              <a:defRPr/>
            </a:lvl1pPr>
          </a:lstStyle>
          <a:p>
            <a:pPr>
              <a:defRPr/>
            </a:pPr>
            <a:fld id="{EE0BE0B7-4422-5A4A-A3CD-54CA9F0C8EC8}" type="slidenum">
              <a:rPr lang="en-GB"/>
              <a:pPr>
                <a:defRPr/>
              </a:pPr>
              <a:t>‹#›</a:t>
            </a:fld>
            <a:endParaRPr lang="en-GB"/>
          </a:p>
        </p:txBody>
      </p:sp>
    </p:spTree>
    <p:extLst>
      <p:ext uri="{BB962C8B-B14F-4D97-AF65-F5344CB8AC3E}">
        <p14:creationId xmlns:p14="http://schemas.microsoft.com/office/powerpoint/2010/main" val="76684484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sz="half" idx="1"/>
          </p:nvPr>
        </p:nvSpPr>
        <p:spPr>
          <a:xfrm>
            <a:off x="685800" y="1981200"/>
            <a:ext cx="3808413" cy="411321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Content Placeholder 3"/>
          <p:cNvSpPr>
            <a:spLocks noGrp="1"/>
          </p:cNvSpPr>
          <p:nvPr>
            <p:ph sz="half" idx="2"/>
          </p:nvPr>
        </p:nvSpPr>
        <p:spPr>
          <a:xfrm>
            <a:off x="4646613" y="1981200"/>
            <a:ext cx="3810000" cy="411321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5" name="Rectangle 5"/>
          <p:cNvSpPr>
            <a:spLocks noGrp="1" noChangeArrowheads="1"/>
          </p:cNvSpPr>
          <p:nvPr>
            <p:ph type="sldNum" idx="10"/>
          </p:nvPr>
        </p:nvSpPr>
        <p:spPr>
          <a:ln/>
        </p:spPr>
        <p:txBody>
          <a:bodyPr/>
          <a:lstStyle>
            <a:lvl1pPr>
              <a:defRPr/>
            </a:lvl1pPr>
          </a:lstStyle>
          <a:p>
            <a:pPr>
              <a:defRPr/>
            </a:pPr>
            <a:fld id="{645EFB09-BDC7-4C42-A514-411B4F93EF2C}" type="slidenum">
              <a:rPr lang="en-GB"/>
              <a:pPr>
                <a:defRPr/>
              </a:pPr>
              <a:t>‹#›</a:t>
            </a:fld>
            <a:endParaRPr lang="en-GB"/>
          </a:p>
        </p:txBody>
      </p:sp>
    </p:spTree>
    <p:extLst>
      <p:ext uri="{BB962C8B-B14F-4D97-AF65-F5344CB8AC3E}">
        <p14:creationId xmlns:p14="http://schemas.microsoft.com/office/powerpoint/2010/main" val="3148952489"/>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7" name="Rectangle 5"/>
          <p:cNvSpPr>
            <a:spLocks noGrp="1" noChangeArrowheads="1"/>
          </p:cNvSpPr>
          <p:nvPr>
            <p:ph type="sldNum" idx="10"/>
          </p:nvPr>
        </p:nvSpPr>
        <p:spPr>
          <a:ln/>
        </p:spPr>
        <p:txBody>
          <a:bodyPr/>
          <a:lstStyle>
            <a:lvl1pPr>
              <a:defRPr/>
            </a:lvl1pPr>
          </a:lstStyle>
          <a:p>
            <a:pPr>
              <a:defRPr/>
            </a:pPr>
            <a:fld id="{DF6F9E01-A3DE-FE40-9976-63570CF84E98}" type="slidenum">
              <a:rPr lang="en-GB"/>
              <a:pPr>
                <a:defRPr/>
              </a:pPr>
              <a:t>‹#›</a:t>
            </a:fld>
            <a:endParaRPr lang="en-GB"/>
          </a:p>
        </p:txBody>
      </p:sp>
    </p:spTree>
    <p:extLst>
      <p:ext uri="{BB962C8B-B14F-4D97-AF65-F5344CB8AC3E}">
        <p14:creationId xmlns:p14="http://schemas.microsoft.com/office/powerpoint/2010/main" val="180146105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Rectangle 5"/>
          <p:cNvSpPr>
            <a:spLocks noGrp="1" noChangeArrowheads="1"/>
          </p:cNvSpPr>
          <p:nvPr>
            <p:ph type="sldNum" idx="10"/>
          </p:nvPr>
        </p:nvSpPr>
        <p:spPr>
          <a:ln/>
        </p:spPr>
        <p:txBody>
          <a:bodyPr/>
          <a:lstStyle>
            <a:lvl1pPr>
              <a:defRPr/>
            </a:lvl1pPr>
          </a:lstStyle>
          <a:p>
            <a:pPr>
              <a:defRPr/>
            </a:pPr>
            <a:fld id="{90D77CA9-1358-AD43-85CA-14E47A88D694}" type="slidenum">
              <a:rPr lang="en-GB"/>
              <a:pPr>
                <a:defRPr/>
              </a:pPr>
              <a:t>‹#›</a:t>
            </a:fld>
            <a:endParaRPr lang="en-GB"/>
          </a:p>
        </p:txBody>
      </p:sp>
    </p:spTree>
    <p:extLst>
      <p:ext uri="{BB962C8B-B14F-4D97-AF65-F5344CB8AC3E}">
        <p14:creationId xmlns:p14="http://schemas.microsoft.com/office/powerpoint/2010/main" val="129040121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077F6213-E2BD-6A4A-A279-D378AEBD0D1E}" type="slidenum">
              <a:rPr lang="en-GB"/>
              <a:pPr>
                <a:defRPr/>
              </a:pPr>
              <a:t>‹#›</a:t>
            </a:fld>
            <a:endParaRPr lang="en-GB"/>
          </a:p>
        </p:txBody>
      </p:sp>
    </p:spTree>
    <p:extLst>
      <p:ext uri="{BB962C8B-B14F-4D97-AF65-F5344CB8AC3E}">
        <p14:creationId xmlns:p14="http://schemas.microsoft.com/office/powerpoint/2010/main" val="399826296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DCEFE690-4B41-E84C-9C0E-F06E57455E66}" type="slidenum">
              <a:rPr lang="en-GB"/>
              <a:pPr>
                <a:defRPr/>
              </a:pPr>
              <a:t>‹#›</a:t>
            </a:fld>
            <a:endParaRPr lang="en-GB"/>
          </a:p>
        </p:txBody>
      </p:sp>
    </p:spTree>
    <p:extLst>
      <p:ext uri="{BB962C8B-B14F-4D97-AF65-F5344CB8AC3E}">
        <p14:creationId xmlns:p14="http://schemas.microsoft.com/office/powerpoint/2010/main" val="2484574711"/>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SG"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4D7B0569-25C0-044C-8FF9-5BD80C7EFEBB}" type="slidenum">
              <a:rPr lang="en-GB"/>
              <a:pPr>
                <a:defRPr/>
              </a:pPr>
              <a:t>‹#›</a:t>
            </a:fld>
            <a:endParaRPr lang="en-GB"/>
          </a:p>
        </p:txBody>
      </p:sp>
    </p:spTree>
    <p:extLst>
      <p:ext uri="{BB962C8B-B14F-4D97-AF65-F5344CB8AC3E}">
        <p14:creationId xmlns:p14="http://schemas.microsoft.com/office/powerpoint/2010/main" val="108579745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7A17653C-FAB4-504B-A098-5995025FC4E4}" type="slidenum">
              <a:rPr lang="en-GB"/>
              <a:pPr>
                <a:defRPr/>
              </a:pPr>
              <a:t>‹#›</a:t>
            </a:fld>
            <a:endParaRPr lang="en-GB"/>
          </a:p>
        </p:txBody>
      </p:sp>
    </p:spTree>
    <p:extLst>
      <p:ext uri="{BB962C8B-B14F-4D97-AF65-F5344CB8AC3E}">
        <p14:creationId xmlns:p14="http://schemas.microsoft.com/office/powerpoint/2010/main" val="87509831"/>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1513" cy="5484813"/>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Vertical Text Placeholder 2"/>
          <p:cNvSpPr>
            <a:spLocks noGrp="1"/>
          </p:cNvSpPr>
          <p:nvPr>
            <p:ph type="body" orient="vert" idx="1"/>
          </p:nvPr>
        </p:nvSpPr>
        <p:spPr>
          <a:xfrm>
            <a:off x="685800" y="609600"/>
            <a:ext cx="5676900" cy="5484813"/>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B586797C-D1D1-0A48-9575-0DE8D2A37D57}" type="slidenum">
              <a:rPr lang="en-GB"/>
              <a:pPr>
                <a:defRPr/>
              </a:pPr>
              <a:t>‹#›</a:t>
            </a:fld>
            <a:endParaRPr lang="en-GB"/>
          </a:p>
        </p:txBody>
      </p:sp>
    </p:spTree>
    <p:extLst>
      <p:ext uri="{BB962C8B-B14F-4D97-AF65-F5344CB8AC3E}">
        <p14:creationId xmlns:p14="http://schemas.microsoft.com/office/powerpoint/2010/main" val="4048496784"/>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2"/>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13"/>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6" name="Rectangle 14"/>
          <p:cNvSpPr>
            <a:spLocks noGrp="1" noChangeArrowheads="1"/>
          </p:cNvSpPr>
          <p:nvPr>
            <p:ph type="sldNum" sz="quarter" idx="12"/>
          </p:nvPr>
        </p:nvSpPr>
        <p:spPr/>
        <p:txBody>
          <a:bodyPr/>
          <a:lstStyle>
            <a:lvl1pPr>
              <a:defRPr b="1" i="0">
                <a:latin typeface="Arial" panose="020B0604020202020204" pitchFamily="34" charset="0"/>
                <a:ea typeface="ＭＳ Ｐゴシック" charset="0"/>
                <a:cs typeface="ＭＳ Ｐゴシック" charset="0"/>
              </a:defRPr>
            </a:lvl1pPr>
          </a:lstStyle>
          <a:p>
            <a:pPr>
              <a:defRPr/>
            </a:pPr>
            <a:fld id="{183608D9-E17D-EF41-B855-0F776DCE407A}" type="slidenum">
              <a:rPr lang="en-US" smtClean="0"/>
              <a:pPr>
                <a:defRPr/>
              </a:pPr>
              <a:t>‹#›</a:t>
            </a:fld>
            <a:endParaRPr lang="en-US" dirty="0"/>
          </a:p>
        </p:txBody>
      </p:sp>
    </p:spTree>
    <p:extLst>
      <p:ext uri="{BB962C8B-B14F-4D97-AF65-F5344CB8AC3E}">
        <p14:creationId xmlns:p14="http://schemas.microsoft.com/office/powerpoint/2010/main" val="142803534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486239C8-E220-3E4C-890A-8C3425220136}" type="slidenum">
              <a:rPr lang="en-GB"/>
              <a:pPr>
                <a:defRPr/>
              </a:pPr>
              <a:t>‹#›</a:t>
            </a:fld>
            <a:endParaRPr lang="en-GB"/>
          </a:p>
        </p:txBody>
      </p:sp>
    </p:spTree>
    <p:extLst>
      <p:ext uri="{BB962C8B-B14F-4D97-AF65-F5344CB8AC3E}">
        <p14:creationId xmlns:p14="http://schemas.microsoft.com/office/powerpoint/2010/main" val="1845384553"/>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150" indent="0">
              <a:buNone/>
              <a:defRPr sz="1800"/>
            </a:lvl2pPr>
            <a:lvl3pPr marL="914300" indent="0">
              <a:buNone/>
              <a:defRPr sz="1600"/>
            </a:lvl3pPr>
            <a:lvl4pPr marL="1371450" indent="0">
              <a:buNone/>
              <a:defRPr sz="1400"/>
            </a:lvl4pPr>
            <a:lvl5pPr marL="1828600" indent="0">
              <a:buNone/>
              <a:defRPr sz="1400"/>
            </a:lvl5pPr>
            <a:lvl6pPr marL="2285750" indent="0">
              <a:buNone/>
              <a:defRPr sz="1400"/>
            </a:lvl6pPr>
            <a:lvl7pPr marL="2742899" indent="0">
              <a:buNone/>
              <a:defRPr sz="1400"/>
            </a:lvl7pPr>
            <a:lvl8pPr marL="3200047" indent="0">
              <a:buNone/>
              <a:defRPr sz="1400"/>
            </a:lvl8pPr>
            <a:lvl9pPr marL="3657199" indent="0">
              <a:buNone/>
              <a:defRPr sz="1400"/>
            </a:lvl9pPr>
          </a:lstStyle>
          <a:p>
            <a:pPr lvl="0"/>
            <a:r>
              <a:rPr lang="en-US" dirty="0"/>
              <a:t>Click to edit Master text styles</a:t>
            </a:r>
          </a:p>
        </p:txBody>
      </p:sp>
      <p:sp>
        <p:nvSpPr>
          <p:cNvPr id="4" name="Rectangle 12"/>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13"/>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6" name="Rectangle 14"/>
          <p:cNvSpPr>
            <a:spLocks noGrp="1" noChangeArrowheads="1"/>
          </p:cNvSpPr>
          <p:nvPr>
            <p:ph type="sldNum" sz="quarter" idx="12"/>
          </p:nvPr>
        </p:nvSpPr>
        <p:spPr/>
        <p:txBody>
          <a:bodyPr/>
          <a:lstStyle>
            <a:lvl1pPr>
              <a:defRPr b="1" i="0">
                <a:latin typeface="Arial" panose="020B0604020202020204" pitchFamily="34" charset="0"/>
                <a:ea typeface="ＭＳ Ｐゴシック" charset="0"/>
                <a:cs typeface="ＭＳ Ｐゴシック" charset="0"/>
              </a:defRPr>
            </a:lvl1pPr>
          </a:lstStyle>
          <a:p>
            <a:pPr>
              <a:defRPr/>
            </a:pPr>
            <a:fld id="{ABE16645-8042-E44F-8343-D9B42FFDC89F}" type="slidenum">
              <a:rPr lang="en-US" smtClean="0"/>
              <a:pPr>
                <a:defRPr/>
              </a:pPr>
              <a:t>‹#›</a:t>
            </a:fld>
            <a:endParaRPr lang="en-US" dirty="0"/>
          </a:p>
        </p:txBody>
      </p:sp>
    </p:spTree>
    <p:extLst>
      <p:ext uri="{BB962C8B-B14F-4D97-AF65-F5344CB8AC3E}">
        <p14:creationId xmlns:p14="http://schemas.microsoft.com/office/powerpoint/2010/main" val="3725147641"/>
      </p:ext>
    </p:extLst>
  </p:cSld>
  <p:clrMapOvr>
    <a:masterClrMapping/>
  </p:clrMapOvr>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5"/>
            <a:ext cx="4038600" cy="4530725"/>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5"/>
            <a:ext cx="4038600" cy="4530725"/>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12"/>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6" name="Rectangle 13"/>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7" name="Rectangle 14"/>
          <p:cNvSpPr>
            <a:spLocks noGrp="1" noChangeArrowheads="1"/>
          </p:cNvSpPr>
          <p:nvPr>
            <p:ph type="sldNum" sz="quarter" idx="12"/>
          </p:nvPr>
        </p:nvSpPr>
        <p:spPr/>
        <p:txBody>
          <a:bodyPr/>
          <a:lstStyle>
            <a:lvl1pPr>
              <a:defRPr b="1" i="0">
                <a:latin typeface="Arial" panose="020B0604020202020204" pitchFamily="34" charset="0"/>
                <a:ea typeface="ＭＳ Ｐゴシック" charset="0"/>
                <a:cs typeface="ＭＳ Ｐゴシック" charset="0"/>
              </a:defRPr>
            </a:lvl1pPr>
          </a:lstStyle>
          <a:p>
            <a:pPr>
              <a:defRPr/>
            </a:pPr>
            <a:fld id="{51189A3A-0DC1-7C41-A456-8DF8558F2B8D}" type="slidenum">
              <a:rPr lang="en-US" smtClean="0"/>
              <a:pPr>
                <a:defRPr/>
              </a:pPr>
              <a:t>‹#›</a:t>
            </a:fld>
            <a:endParaRPr lang="en-US" dirty="0"/>
          </a:p>
        </p:txBody>
      </p:sp>
    </p:spTree>
    <p:extLst>
      <p:ext uri="{BB962C8B-B14F-4D97-AF65-F5344CB8AC3E}">
        <p14:creationId xmlns:p14="http://schemas.microsoft.com/office/powerpoint/2010/main" val="831213850"/>
      </p:ext>
    </p:extLst>
  </p:cSld>
  <p:clrMapOvr>
    <a:masterClrMapping/>
  </p:clrMapOvr>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150" indent="0">
              <a:buNone/>
              <a:defRPr sz="2000" b="1"/>
            </a:lvl2pPr>
            <a:lvl3pPr marL="914300" indent="0">
              <a:buNone/>
              <a:defRPr sz="1800" b="1"/>
            </a:lvl3pPr>
            <a:lvl4pPr marL="1371450" indent="0">
              <a:buNone/>
              <a:defRPr sz="1600" b="1"/>
            </a:lvl4pPr>
            <a:lvl5pPr marL="1828600" indent="0">
              <a:buNone/>
              <a:defRPr sz="1600" b="1"/>
            </a:lvl5pPr>
            <a:lvl6pPr marL="2285750" indent="0">
              <a:buNone/>
              <a:defRPr sz="1600" b="1"/>
            </a:lvl6pPr>
            <a:lvl7pPr marL="2742899" indent="0">
              <a:buNone/>
              <a:defRPr sz="1600" b="1"/>
            </a:lvl7pPr>
            <a:lvl8pPr marL="3200047" indent="0">
              <a:buNone/>
              <a:defRPr sz="1600" b="1"/>
            </a:lvl8pPr>
            <a:lvl9pPr marL="3657199"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0" y="1535113"/>
            <a:ext cx="4041775" cy="639762"/>
          </a:xfrm>
        </p:spPr>
        <p:txBody>
          <a:bodyPr anchor="b"/>
          <a:lstStyle>
            <a:lvl1pPr marL="0" indent="0">
              <a:buNone/>
              <a:defRPr sz="2400" b="1" i="0">
                <a:latin typeface="Arial" panose="020B0604020202020204" pitchFamily="34" charset="0"/>
              </a:defRPr>
            </a:lvl1pPr>
            <a:lvl2pPr marL="457150" indent="0">
              <a:buNone/>
              <a:defRPr sz="2000" b="1"/>
            </a:lvl2pPr>
            <a:lvl3pPr marL="914300" indent="0">
              <a:buNone/>
              <a:defRPr sz="1800" b="1"/>
            </a:lvl3pPr>
            <a:lvl4pPr marL="1371450" indent="0">
              <a:buNone/>
              <a:defRPr sz="1600" b="1"/>
            </a:lvl4pPr>
            <a:lvl5pPr marL="1828600" indent="0">
              <a:buNone/>
              <a:defRPr sz="1600" b="1"/>
            </a:lvl5pPr>
            <a:lvl6pPr marL="2285750" indent="0">
              <a:buNone/>
              <a:defRPr sz="1600" b="1"/>
            </a:lvl6pPr>
            <a:lvl7pPr marL="2742899" indent="0">
              <a:buNone/>
              <a:defRPr sz="1600" b="1"/>
            </a:lvl7pPr>
            <a:lvl8pPr marL="3200047" indent="0">
              <a:buNone/>
              <a:defRPr sz="1600" b="1"/>
            </a:lvl8pPr>
            <a:lvl9pPr marL="3657199"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0"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12"/>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8" name="Rectangle 13"/>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9" name="Rectangle 14"/>
          <p:cNvSpPr>
            <a:spLocks noGrp="1" noChangeArrowheads="1"/>
          </p:cNvSpPr>
          <p:nvPr>
            <p:ph type="sldNum" sz="quarter" idx="12"/>
          </p:nvPr>
        </p:nvSpPr>
        <p:spPr/>
        <p:txBody>
          <a:bodyPr/>
          <a:lstStyle>
            <a:lvl1pPr>
              <a:defRPr b="1" i="0">
                <a:latin typeface="Arial" panose="020B0604020202020204" pitchFamily="34" charset="0"/>
                <a:ea typeface="ＭＳ Ｐゴシック" charset="0"/>
                <a:cs typeface="ＭＳ Ｐゴシック" charset="0"/>
              </a:defRPr>
            </a:lvl1pPr>
          </a:lstStyle>
          <a:p>
            <a:pPr>
              <a:defRPr/>
            </a:pPr>
            <a:fld id="{6BEA7D18-D1E9-844D-9A76-98DC3D89FEEC}" type="slidenum">
              <a:rPr lang="en-US" smtClean="0"/>
              <a:pPr>
                <a:defRPr/>
              </a:pPr>
              <a:t>‹#›</a:t>
            </a:fld>
            <a:endParaRPr lang="en-US" dirty="0"/>
          </a:p>
        </p:txBody>
      </p:sp>
    </p:spTree>
    <p:extLst>
      <p:ext uri="{BB962C8B-B14F-4D97-AF65-F5344CB8AC3E}">
        <p14:creationId xmlns:p14="http://schemas.microsoft.com/office/powerpoint/2010/main" val="2613468161"/>
      </p:ext>
    </p:extLst>
  </p:cSld>
  <p:clrMapOvr>
    <a:masterClrMapping/>
  </p:clrMapOvr>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12"/>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4" name="Rectangle 13"/>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5" name="Rectangle 14"/>
          <p:cNvSpPr>
            <a:spLocks noGrp="1" noChangeArrowheads="1"/>
          </p:cNvSpPr>
          <p:nvPr>
            <p:ph type="sldNum" sz="quarter" idx="12"/>
          </p:nvPr>
        </p:nvSpPr>
        <p:spPr/>
        <p:txBody>
          <a:bodyPr/>
          <a:lstStyle>
            <a:lvl1pPr>
              <a:defRPr b="1" i="0">
                <a:latin typeface="Arial" panose="020B0604020202020204" pitchFamily="34" charset="0"/>
                <a:ea typeface="ＭＳ Ｐゴシック" charset="0"/>
                <a:cs typeface="ＭＳ Ｐゴシック" charset="0"/>
              </a:defRPr>
            </a:lvl1pPr>
          </a:lstStyle>
          <a:p>
            <a:pPr>
              <a:defRPr/>
            </a:pPr>
            <a:fld id="{2E524601-B81A-284C-8D49-5BB266B52D21}" type="slidenum">
              <a:rPr lang="en-US" smtClean="0"/>
              <a:pPr>
                <a:defRPr/>
              </a:pPr>
              <a:t>‹#›</a:t>
            </a:fld>
            <a:endParaRPr lang="en-US" dirty="0"/>
          </a:p>
        </p:txBody>
      </p:sp>
    </p:spTree>
    <p:extLst>
      <p:ext uri="{BB962C8B-B14F-4D97-AF65-F5344CB8AC3E}">
        <p14:creationId xmlns:p14="http://schemas.microsoft.com/office/powerpoint/2010/main" val="1455052379"/>
      </p:ext>
    </p:extLst>
  </p:cSld>
  <p:clrMapOvr>
    <a:masterClrMapping/>
  </p:clrMapOvr>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3" name="Rectangle 13"/>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4" name="Rectangle 14"/>
          <p:cNvSpPr>
            <a:spLocks noGrp="1" noChangeArrowheads="1"/>
          </p:cNvSpPr>
          <p:nvPr>
            <p:ph type="sldNum" sz="quarter" idx="12"/>
          </p:nvPr>
        </p:nvSpPr>
        <p:spPr/>
        <p:txBody>
          <a:bodyPr/>
          <a:lstStyle>
            <a:lvl1pPr>
              <a:defRPr b="1" i="0">
                <a:latin typeface="Arial" panose="020B0604020202020204" pitchFamily="34" charset="0"/>
                <a:ea typeface="ＭＳ Ｐゴシック" charset="0"/>
                <a:cs typeface="ＭＳ Ｐゴシック" charset="0"/>
              </a:defRPr>
            </a:lvl1pPr>
          </a:lstStyle>
          <a:p>
            <a:pPr>
              <a:defRPr/>
            </a:pPr>
            <a:fld id="{ABB98C5F-39FA-514F-B41D-4A35F65A936B}" type="slidenum">
              <a:rPr lang="en-US" smtClean="0"/>
              <a:pPr>
                <a:defRPr/>
              </a:pPr>
              <a:t>‹#›</a:t>
            </a:fld>
            <a:endParaRPr lang="en-US" dirty="0"/>
          </a:p>
        </p:txBody>
      </p:sp>
    </p:spTree>
    <p:extLst>
      <p:ext uri="{BB962C8B-B14F-4D97-AF65-F5344CB8AC3E}">
        <p14:creationId xmlns:p14="http://schemas.microsoft.com/office/powerpoint/2010/main" val="3456628281"/>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b="1" i="0">
                <a:latin typeface="Arial" panose="020B0604020202020204" pitchFamily="34" charset="0"/>
              </a:defRPr>
            </a:lvl1pPr>
            <a:lvl2pPr marL="457150" indent="0">
              <a:buNone/>
              <a:defRPr sz="1200"/>
            </a:lvl2pPr>
            <a:lvl3pPr marL="914300" indent="0">
              <a:buNone/>
              <a:defRPr sz="1000"/>
            </a:lvl3pPr>
            <a:lvl4pPr marL="1371450" indent="0">
              <a:buNone/>
              <a:defRPr sz="900"/>
            </a:lvl4pPr>
            <a:lvl5pPr marL="1828600" indent="0">
              <a:buNone/>
              <a:defRPr sz="900"/>
            </a:lvl5pPr>
            <a:lvl6pPr marL="2285750" indent="0">
              <a:buNone/>
              <a:defRPr sz="900"/>
            </a:lvl6pPr>
            <a:lvl7pPr marL="2742899" indent="0">
              <a:buNone/>
              <a:defRPr sz="900"/>
            </a:lvl7pPr>
            <a:lvl8pPr marL="3200047" indent="0">
              <a:buNone/>
              <a:defRPr sz="900"/>
            </a:lvl8pPr>
            <a:lvl9pPr marL="3657199" indent="0">
              <a:buNone/>
              <a:defRPr sz="900"/>
            </a:lvl9pPr>
          </a:lstStyle>
          <a:p>
            <a:pPr lvl="0"/>
            <a:r>
              <a:rPr lang="en-US" dirty="0"/>
              <a:t>Click to edit Master text styles</a:t>
            </a:r>
          </a:p>
        </p:txBody>
      </p:sp>
      <p:sp>
        <p:nvSpPr>
          <p:cNvPr id="5" name="Rectangle 12"/>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6" name="Rectangle 13"/>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7" name="Rectangle 14"/>
          <p:cNvSpPr>
            <a:spLocks noGrp="1" noChangeArrowheads="1"/>
          </p:cNvSpPr>
          <p:nvPr>
            <p:ph type="sldNum" sz="quarter" idx="12"/>
          </p:nvPr>
        </p:nvSpPr>
        <p:spPr/>
        <p:txBody>
          <a:bodyPr/>
          <a:lstStyle>
            <a:lvl1pPr>
              <a:defRPr b="1" i="0">
                <a:latin typeface="Arial" panose="020B0604020202020204" pitchFamily="34" charset="0"/>
                <a:ea typeface="ＭＳ Ｐゴシック" charset="0"/>
                <a:cs typeface="ＭＳ Ｐゴシック" charset="0"/>
              </a:defRPr>
            </a:lvl1pPr>
          </a:lstStyle>
          <a:p>
            <a:pPr>
              <a:defRPr/>
            </a:pPr>
            <a:fld id="{AF9746B7-792A-3A44-ADFA-C933FA439A6B}" type="slidenum">
              <a:rPr lang="en-US" smtClean="0"/>
              <a:pPr>
                <a:defRPr/>
              </a:pPr>
              <a:t>‹#›</a:t>
            </a:fld>
            <a:endParaRPr lang="en-US" dirty="0"/>
          </a:p>
        </p:txBody>
      </p:sp>
    </p:spTree>
    <p:extLst>
      <p:ext uri="{BB962C8B-B14F-4D97-AF65-F5344CB8AC3E}">
        <p14:creationId xmlns:p14="http://schemas.microsoft.com/office/powerpoint/2010/main" val="139657542"/>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150" indent="0">
              <a:buNone/>
              <a:defRPr sz="2800"/>
            </a:lvl2pPr>
            <a:lvl3pPr marL="914300" indent="0">
              <a:buNone/>
              <a:defRPr sz="2400"/>
            </a:lvl3pPr>
            <a:lvl4pPr marL="1371450" indent="0">
              <a:buNone/>
              <a:defRPr sz="2000"/>
            </a:lvl4pPr>
            <a:lvl5pPr marL="1828600" indent="0">
              <a:buNone/>
              <a:defRPr sz="2000"/>
            </a:lvl5pPr>
            <a:lvl6pPr marL="2285750" indent="0">
              <a:buNone/>
              <a:defRPr sz="2000"/>
            </a:lvl6pPr>
            <a:lvl7pPr marL="2742899" indent="0">
              <a:buNone/>
              <a:defRPr sz="2000"/>
            </a:lvl7pPr>
            <a:lvl8pPr marL="3200047" indent="0">
              <a:buNone/>
              <a:defRPr sz="2000"/>
            </a:lvl8pPr>
            <a:lvl9pPr marL="3657199"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150" indent="0">
              <a:buNone/>
              <a:defRPr sz="1200"/>
            </a:lvl2pPr>
            <a:lvl3pPr marL="914300" indent="0">
              <a:buNone/>
              <a:defRPr sz="1000"/>
            </a:lvl3pPr>
            <a:lvl4pPr marL="1371450" indent="0">
              <a:buNone/>
              <a:defRPr sz="900"/>
            </a:lvl4pPr>
            <a:lvl5pPr marL="1828600" indent="0">
              <a:buNone/>
              <a:defRPr sz="900"/>
            </a:lvl5pPr>
            <a:lvl6pPr marL="2285750" indent="0">
              <a:buNone/>
              <a:defRPr sz="900"/>
            </a:lvl6pPr>
            <a:lvl7pPr marL="2742899" indent="0">
              <a:buNone/>
              <a:defRPr sz="900"/>
            </a:lvl7pPr>
            <a:lvl8pPr marL="3200047" indent="0">
              <a:buNone/>
              <a:defRPr sz="900"/>
            </a:lvl8pPr>
            <a:lvl9pPr marL="3657199" indent="0">
              <a:buNone/>
              <a:defRPr sz="900"/>
            </a:lvl9pPr>
          </a:lstStyle>
          <a:p>
            <a:pPr lvl="0"/>
            <a:r>
              <a:rPr lang="en-US" dirty="0"/>
              <a:t>Click to edit Master text styles</a:t>
            </a:r>
          </a:p>
        </p:txBody>
      </p:sp>
      <p:sp>
        <p:nvSpPr>
          <p:cNvPr id="5" name="Rectangle 12"/>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6" name="Rectangle 13"/>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7" name="Rectangle 14"/>
          <p:cNvSpPr>
            <a:spLocks noGrp="1" noChangeArrowheads="1"/>
          </p:cNvSpPr>
          <p:nvPr>
            <p:ph type="sldNum" sz="quarter" idx="12"/>
          </p:nvPr>
        </p:nvSpPr>
        <p:spPr/>
        <p:txBody>
          <a:bodyPr/>
          <a:lstStyle>
            <a:lvl1pPr>
              <a:defRPr b="1" i="0">
                <a:latin typeface="Arial" panose="020B0604020202020204" pitchFamily="34" charset="0"/>
                <a:ea typeface="ＭＳ Ｐゴシック" charset="0"/>
                <a:cs typeface="ＭＳ Ｐゴシック" charset="0"/>
              </a:defRPr>
            </a:lvl1pPr>
          </a:lstStyle>
          <a:p>
            <a:pPr>
              <a:defRPr/>
            </a:pPr>
            <a:fld id="{8D9DDC62-B8DE-0640-BF2B-4B0C5C7B442B}" type="slidenum">
              <a:rPr lang="en-US" smtClean="0"/>
              <a:pPr>
                <a:defRPr/>
              </a:pPr>
              <a:t>‹#›</a:t>
            </a:fld>
            <a:endParaRPr lang="en-US" dirty="0"/>
          </a:p>
        </p:txBody>
      </p:sp>
    </p:spTree>
    <p:extLst>
      <p:ext uri="{BB962C8B-B14F-4D97-AF65-F5344CB8AC3E}">
        <p14:creationId xmlns:p14="http://schemas.microsoft.com/office/powerpoint/2010/main" val="2456064506"/>
      </p:ext>
    </p:extLst>
  </p:cSld>
  <p:clrMapOvr>
    <a:masterClrMapping/>
  </p:clrMapOvr>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2"/>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13"/>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6" name="Rectangle 14"/>
          <p:cNvSpPr>
            <a:spLocks noGrp="1" noChangeArrowheads="1"/>
          </p:cNvSpPr>
          <p:nvPr>
            <p:ph type="sldNum" sz="quarter" idx="12"/>
          </p:nvPr>
        </p:nvSpPr>
        <p:spPr/>
        <p:txBody>
          <a:bodyPr/>
          <a:lstStyle>
            <a:lvl1pPr>
              <a:defRPr b="1" i="0">
                <a:latin typeface="Arial" panose="020B0604020202020204" pitchFamily="34" charset="0"/>
                <a:ea typeface="ＭＳ Ｐゴシック" charset="0"/>
                <a:cs typeface="ＭＳ Ｐゴシック" charset="0"/>
              </a:defRPr>
            </a:lvl1pPr>
          </a:lstStyle>
          <a:p>
            <a:pPr>
              <a:defRPr/>
            </a:pPr>
            <a:fld id="{B79015C7-6C60-534C-878F-B7C81A2869BE}" type="slidenum">
              <a:rPr lang="en-US" smtClean="0"/>
              <a:pPr>
                <a:defRPr/>
              </a:pPr>
              <a:t>‹#›</a:t>
            </a:fld>
            <a:endParaRPr lang="en-US" dirty="0"/>
          </a:p>
        </p:txBody>
      </p:sp>
    </p:spTree>
    <p:extLst>
      <p:ext uri="{BB962C8B-B14F-4D97-AF65-F5344CB8AC3E}">
        <p14:creationId xmlns:p14="http://schemas.microsoft.com/office/powerpoint/2010/main" val="3990788400"/>
      </p:ext>
    </p:extLst>
  </p:cSld>
  <p:clrMapOvr>
    <a:masterClrMapping/>
  </p:clrMapOvr>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2"/>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13"/>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6" name="Rectangle 14"/>
          <p:cNvSpPr>
            <a:spLocks noGrp="1" noChangeArrowheads="1"/>
          </p:cNvSpPr>
          <p:nvPr>
            <p:ph type="sldNum" sz="quarter" idx="12"/>
          </p:nvPr>
        </p:nvSpPr>
        <p:spPr/>
        <p:txBody>
          <a:bodyPr/>
          <a:lstStyle>
            <a:lvl1pPr>
              <a:defRPr b="1" i="0">
                <a:latin typeface="Arial" panose="020B0604020202020204" pitchFamily="34" charset="0"/>
                <a:ea typeface="ＭＳ Ｐゴシック" charset="0"/>
                <a:cs typeface="ＭＳ Ｐゴシック" charset="0"/>
              </a:defRPr>
            </a:lvl1pPr>
          </a:lstStyle>
          <a:p>
            <a:pPr>
              <a:defRPr/>
            </a:pPr>
            <a:fld id="{9A78BBA1-D83C-D143-93CA-CEE604AAD6A9}" type="slidenum">
              <a:rPr lang="en-US" smtClean="0"/>
              <a:pPr>
                <a:defRPr/>
              </a:pPr>
              <a:t>‹#›</a:t>
            </a:fld>
            <a:endParaRPr lang="en-US" dirty="0"/>
          </a:p>
        </p:txBody>
      </p:sp>
    </p:spTree>
    <p:extLst>
      <p:ext uri="{BB962C8B-B14F-4D97-AF65-F5344CB8AC3E}">
        <p14:creationId xmlns:p14="http://schemas.microsoft.com/office/powerpoint/2010/main" val="2036321053"/>
      </p:ext>
    </p:extLst>
  </p:cSld>
  <p:clrMapOvr>
    <a:masterClrMapping/>
  </p:clrMapOvr>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pPr>
              <a:defRPr/>
            </a:pPr>
            <a:fld id="{B8642722-B66D-2F4E-B674-67835DE2D656}" type="slidenum">
              <a:rPr lang="en-US" altLang="x-none" smtClean="0"/>
              <a:pPr>
                <a:defRPr/>
              </a:pPr>
              <a:t>‹#›</a:t>
            </a:fld>
            <a:endParaRPr lang="en-US" altLang="x-none" dirty="0"/>
          </a:p>
        </p:txBody>
      </p:sp>
    </p:spTree>
    <p:extLst>
      <p:ext uri="{BB962C8B-B14F-4D97-AF65-F5344CB8AC3E}">
        <p14:creationId xmlns:p14="http://schemas.microsoft.com/office/powerpoint/2010/main" val="3605165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5"/>
          <p:cNvSpPr>
            <a:spLocks noGrp="1" noChangeArrowheads="1"/>
          </p:cNvSpPr>
          <p:nvPr>
            <p:ph type="sldNum" idx="10"/>
          </p:nvPr>
        </p:nvSpPr>
        <p:spPr>
          <a:ln/>
        </p:spPr>
        <p:txBody>
          <a:bodyPr/>
          <a:lstStyle>
            <a:lvl1pPr>
              <a:defRPr/>
            </a:lvl1pPr>
          </a:lstStyle>
          <a:p>
            <a:pPr>
              <a:defRPr/>
            </a:pPr>
            <a:fld id="{5A3B7012-E4EC-3141-A517-BB9EAF0501DF}" type="slidenum">
              <a:rPr lang="en-GB"/>
              <a:pPr>
                <a:defRPr/>
              </a:pPr>
              <a:t>‹#›</a:t>
            </a:fld>
            <a:endParaRPr lang="en-GB"/>
          </a:p>
        </p:txBody>
      </p:sp>
    </p:spTree>
    <p:extLst>
      <p:ext uri="{BB962C8B-B14F-4D97-AF65-F5344CB8AC3E}">
        <p14:creationId xmlns:p14="http://schemas.microsoft.com/office/powerpoint/2010/main" val="2332277726"/>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pPr>
              <a:defRPr/>
            </a:pPr>
            <a:fld id="{9B70FAFA-D33E-A44F-B905-2619A206CBE8}" type="slidenum">
              <a:rPr lang="en-US" altLang="x-none" smtClean="0"/>
              <a:pPr>
                <a:defRPr/>
              </a:pPr>
              <a:t>‹#›</a:t>
            </a:fld>
            <a:endParaRPr lang="en-US" altLang="x-none" dirty="0"/>
          </a:p>
        </p:txBody>
      </p:sp>
    </p:spTree>
    <p:extLst>
      <p:ext uri="{BB962C8B-B14F-4D97-AF65-F5344CB8AC3E}">
        <p14:creationId xmlns:p14="http://schemas.microsoft.com/office/powerpoint/2010/main" val="379012759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pPr>
              <a:defRPr/>
            </a:pPr>
            <a:fld id="{3D231D52-5927-6043-BDAD-F42ADA6A2ECD}" type="slidenum">
              <a:rPr lang="en-US" altLang="x-none" smtClean="0"/>
              <a:pPr>
                <a:defRPr/>
              </a:pPr>
              <a:t>‹#›</a:t>
            </a:fld>
            <a:endParaRPr lang="en-US" altLang="x-none" dirty="0"/>
          </a:p>
        </p:txBody>
      </p:sp>
    </p:spTree>
    <p:extLst>
      <p:ext uri="{BB962C8B-B14F-4D97-AF65-F5344CB8AC3E}">
        <p14:creationId xmlns:p14="http://schemas.microsoft.com/office/powerpoint/2010/main" val="219263942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6" name="Footer Placeholder 5"/>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7" name="Slide Number Placeholder 6"/>
          <p:cNvSpPr>
            <a:spLocks noGrp="1"/>
          </p:cNvSpPr>
          <p:nvPr>
            <p:ph type="sldNum" sz="quarter" idx="12"/>
          </p:nvPr>
        </p:nvSpPr>
        <p:spPr/>
        <p:txBody>
          <a:bodyPr/>
          <a:lstStyle>
            <a:lvl1pPr>
              <a:defRPr b="1" i="0">
                <a:latin typeface="Arial" panose="020B0604020202020204" pitchFamily="34" charset="0"/>
              </a:defRPr>
            </a:lvl1pPr>
          </a:lstStyle>
          <a:p>
            <a:pPr>
              <a:defRPr/>
            </a:pPr>
            <a:fld id="{888261E6-2FF4-B741-8512-A6A2375C8187}" type="slidenum">
              <a:rPr lang="en-US" altLang="x-none" smtClean="0"/>
              <a:pPr>
                <a:defRPr/>
              </a:pPr>
              <a:t>‹#›</a:t>
            </a:fld>
            <a:endParaRPr lang="en-US" altLang="x-none" dirty="0"/>
          </a:p>
        </p:txBody>
      </p:sp>
    </p:spTree>
    <p:extLst>
      <p:ext uri="{BB962C8B-B14F-4D97-AF65-F5344CB8AC3E}">
        <p14:creationId xmlns:p14="http://schemas.microsoft.com/office/powerpoint/2010/main" val="1872294251"/>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8" name="Footer Placeholder 7"/>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9" name="Slide Number Placeholder 8"/>
          <p:cNvSpPr>
            <a:spLocks noGrp="1"/>
          </p:cNvSpPr>
          <p:nvPr>
            <p:ph type="sldNum" sz="quarter" idx="12"/>
          </p:nvPr>
        </p:nvSpPr>
        <p:spPr/>
        <p:txBody>
          <a:bodyPr/>
          <a:lstStyle>
            <a:lvl1pPr>
              <a:defRPr b="1" i="0">
                <a:latin typeface="Arial" panose="020B0604020202020204" pitchFamily="34" charset="0"/>
              </a:defRPr>
            </a:lvl1pPr>
          </a:lstStyle>
          <a:p>
            <a:pPr>
              <a:defRPr/>
            </a:pPr>
            <a:fld id="{79F50355-D575-FC49-BDE0-0A5698574424}" type="slidenum">
              <a:rPr lang="en-US" altLang="x-none" smtClean="0"/>
              <a:pPr>
                <a:defRPr/>
              </a:pPr>
              <a:t>‹#›</a:t>
            </a:fld>
            <a:endParaRPr lang="en-US" altLang="x-none" dirty="0"/>
          </a:p>
        </p:txBody>
      </p:sp>
    </p:spTree>
    <p:extLst>
      <p:ext uri="{BB962C8B-B14F-4D97-AF65-F5344CB8AC3E}">
        <p14:creationId xmlns:p14="http://schemas.microsoft.com/office/powerpoint/2010/main" val="284048601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4" name="Footer Placeholder 3"/>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5" name="Slide Number Placeholder 4"/>
          <p:cNvSpPr>
            <a:spLocks noGrp="1"/>
          </p:cNvSpPr>
          <p:nvPr>
            <p:ph type="sldNum" sz="quarter" idx="12"/>
          </p:nvPr>
        </p:nvSpPr>
        <p:spPr/>
        <p:txBody>
          <a:bodyPr/>
          <a:lstStyle>
            <a:lvl1pPr>
              <a:defRPr b="1" i="0">
                <a:latin typeface="Arial" panose="020B0604020202020204" pitchFamily="34" charset="0"/>
              </a:defRPr>
            </a:lvl1pPr>
          </a:lstStyle>
          <a:p>
            <a:pPr>
              <a:defRPr/>
            </a:pPr>
            <a:fld id="{E836BCD0-B2FB-AE47-B579-342938F08288}" type="slidenum">
              <a:rPr lang="en-US" altLang="x-none" smtClean="0"/>
              <a:pPr>
                <a:defRPr/>
              </a:pPr>
              <a:t>‹#›</a:t>
            </a:fld>
            <a:endParaRPr lang="en-US" altLang="x-none" dirty="0"/>
          </a:p>
        </p:txBody>
      </p:sp>
    </p:spTree>
    <p:extLst>
      <p:ext uri="{BB962C8B-B14F-4D97-AF65-F5344CB8AC3E}">
        <p14:creationId xmlns:p14="http://schemas.microsoft.com/office/powerpoint/2010/main" val="2972999088"/>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3" name="Footer Placeholder 2"/>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4" name="Slide Number Placeholder 3"/>
          <p:cNvSpPr>
            <a:spLocks noGrp="1"/>
          </p:cNvSpPr>
          <p:nvPr>
            <p:ph type="sldNum" sz="quarter" idx="12"/>
          </p:nvPr>
        </p:nvSpPr>
        <p:spPr/>
        <p:txBody>
          <a:bodyPr/>
          <a:lstStyle>
            <a:lvl1pPr>
              <a:defRPr b="1" i="0">
                <a:latin typeface="Arial" panose="020B0604020202020204" pitchFamily="34" charset="0"/>
              </a:defRPr>
            </a:lvl1pPr>
          </a:lstStyle>
          <a:p>
            <a:pPr>
              <a:defRPr/>
            </a:pPr>
            <a:fld id="{DEA5A906-1707-964A-A6B8-808A61FE2900}" type="slidenum">
              <a:rPr lang="en-US" altLang="x-none" smtClean="0"/>
              <a:pPr>
                <a:defRPr/>
              </a:pPr>
              <a:t>‹#›</a:t>
            </a:fld>
            <a:endParaRPr lang="en-US" altLang="x-none" dirty="0"/>
          </a:p>
        </p:txBody>
      </p:sp>
    </p:spTree>
    <p:extLst>
      <p:ext uri="{BB962C8B-B14F-4D97-AF65-F5344CB8AC3E}">
        <p14:creationId xmlns:p14="http://schemas.microsoft.com/office/powerpoint/2010/main" val="56795116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6" name="Footer Placeholder 5"/>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7" name="Slide Number Placeholder 6"/>
          <p:cNvSpPr>
            <a:spLocks noGrp="1"/>
          </p:cNvSpPr>
          <p:nvPr>
            <p:ph type="sldNum" sz="quarter" idx="12"/>
          </p:nvPr>
        </p:nvSpPr>
        <p:spPr/>
        <p:txBody>
          <a:bodyPr/>
          <a:lstStyle>
            <a:lvl1pPr>
              <a:defRPr b="1" i="0">
                <a:latin typeface="Arial" panose="020B0604020202020204" pitchFamily="34" charset="0"/>
              </a:defRPr>
            </a:lvl1pPr>
          </a:lstStyle>
          <a:p>
            <a:pPr>
              <a:defRPr/>
            </a:pPr>
            <a:fld id="{B200BD94-A324-324B-880F-E55F7D3DA701}" type="slidenum">
              <a:rPr lang="en-US" altLang="x-none" smtClean="0"/>
              <a:pPr>
                <a:defRPr/>
              </a:pPr>
              <a:t>‹#›</a:t>
            </a:fld>
            <a:endParaRPr lang="en-US" altLang="x-none" dirty="0"/>
          </a:p>
        </p:txBody>
      </p:sp>
    </p:spTree>
    <p:extLst>
      <p:ext uri="{BB962C8B-B14F-4D97-AF65-F5344CB8AC3E}">
        <p14:creationId xmlns:p14="http://schemas.microsoft.com/office/powerpoint/2010/main" val="2476823777"/>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6" name="Footer Placeholder 5"/>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7" name="Slide Number Placeholder 6"/>
          <p:cNvSpPr>
            <a:spLocks noGrp="1"/>
          </p:cNvSpPr>
          <p:nvPr>
            <p:ph type="sldNum" sz="quarter" idx="12"/>
          </p:nvPr>
        </p:nvSpPr>
        <p:spPr/>
        <p:txBody>
          <a:bodyPr/>
          <a:lstStyle>
            <a:lvl1pPr>
              <a:defRPr b="1" i="0">
                <a:latin typeface="Arial" panose="020B0604020202020204" pitchFamily="34" charset="0"/>
              </a:defRPr>
            </a:lvl1pPr>
          </a:lstStyle>
          <a:p>
            <a:pPr>
              <a:defRPr/>
            </a:pPr>
            <a:fld id="{6D3E15AD-A506-8E40-8D4B-427C475C76A2}" type="slidenum">
              <a:rPr lang="en-US" altLang="x-none" smtClean="0"/>
              <a:pPr>
                <a:defRPr/>
              </a:pPr>
              <a:t>‹#›</a:t>
            </a:fld>
            <a:endParaRPr lang="en-US" altLang="x-none" dirty="0"/>
          </a:p>
        </p:txBody>
      </p:sp>
    </p:spTree>
    <p:extLst>
      <p:ext uri="{BB962C8B-B14F-4D97-AF65-F5344CB8AC3E}">
        <p14:creationId xmlns:p14="http://schemas.microsoft.com/office/powerpoint/2010/main" val="3772298963"/>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pPr>
              <a:defRPr/>
            </a:pPr>
            <a:fld id="{EB55C2C2-8259-FF42-B959-73C1222A479A}" type="slidenum">
              <a:rPr lang="en-US" altLang="x-none" smtClean="0"/>
              <a:pPr>
                <a:defRPr/>
              </a:pPr>
              <a:t>‹#›</a:t>
            </a:fld>
            <a:endParaRPr lang="en-US" altLang="x-none" dirty="0"/>
          </a:p>
        </p:txBody>
      </p:sp>
    </p:spTree>
    <p:extLst>
      <p:ext uri="{BB962C8B-B14F-4D97-AF65-F5344CB8AC3E}">
        <p14:creationId xmlns:p14="http://schemas.microsoft.com/office/powerpoint/2010/main" val="34397221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pPr>
              <a:defRPr/>
            </a:pPr>
            <a:fld id="{CB197284-891B-BE48-BF90-FC7824612776}" type="slidenum">
              <a:rPr lang="en-US" altLang="x-none" smtClean="0"/>
              <a:pPr>
                <a:defRPr/>
              </a:pPr>
              <a:t>‹#›</a:t>
            </a:fld>
            <a:endParaRPr lang="en-US" altLang="x-none" dirty="0"/>
          </a:p>
        </p:txBody>
      </p:sp>
    </p:spTree>
    <p:extLst>
      <p:ext uri="{BB962C8B-B14F-4D97-AF65-F5344CB8AC3E}">
        <p14:creationId xmlns:p14="http://schemas.microsoft.com/office/powerpoint/2010/main" val="16712310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sz="half" idx="1"/>
          </p:nvPr>
        </p:nvSpPr>
        <p:spPr>
          <a:xfrm>
            <a:off x="685800" y="1981200"/>
            <a:ext cx="3808413" cy="411321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Content Placeholder 3"/>
          <p:cNvSpPr>
            <a:spLocks noGrp="1"/>
          </p:cNvSpPr>
          <p:nvPr>
            <p:ph sz="half" idx="2"/>
          </p:nvPr>
        </p:nvSpPr>
        <p:spPr>
          <a:xfrm>
            <a:off x="4646613" y="1981200"/>
            <a:ext cx="3810000" cy="411321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5" name="Rectangle 5"/>
          <p:cNvSpPr>
            <a:spLocks noGrp="1" noChangeArrowheads="1"/>
          </p:cNvSpPr>
          <p:nvPr>
            <p:ph type="sldNum" idx="10"/>
          </p:nvPr>
        </p:nvSpPr>
        <p:spPr>
          <a:ln/>
        </p:spPr>
        <p:txBody>
          <a:bodyPr/>
          <a:lstStyle>
            <a:lvl1pPr>
              <a:defRPr/>
            </a:lvl1pPr>
          </a:lstStyle>
          <a:p>
            <a:pPr>
              <a:defRPr/>
            </a:pPr>
            <a:fld id="{1CEAB360-1219-4F40-8992-C028D18609FC}" type="slidenum">
              <a:rPr lang="en-GB"/>
              <a:pPr>
                <a:defRPr/>
              </a:pPr>
              <a:t>‹#›</a:t>
            </a:fld>
            <a:endParaRPr lang="en-GB"/>
          </a:p>
        </p:txBody>
      </p:sp>
    </p:spTree>
    <p:extLst>
      <p:ext uri="{BB962C8B-B14F-4D97-AF65-F5344CB8AC3E}">
        <p14:creationId xmlns:p14="http://schemas.microsoft.com/office/powerpoint/2010/main" val="1647733707"/>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C404F2A3-044C-1640-BD94-AF62B846A725}"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933824029"/>
      </p:ext>
    </p:extLst>
  </p:cSld>
  <p:clrMapOvr>
    <a:masterClrMapping/>
  </p:clrMapOvr>
  <p:transition spd="med">
    <p:randomBar dir="vert"/>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6AB41FD8-285A-9F4D-AA0A-F8CE85AE326F}"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737212654"/>
      </p:ext>
    </p:extLst>
  </p:cSld>
  <p:clrMapOvr>
    <a:masterClrMapping/>
  </p:clrMapOvr>
  <p:transition spd="med">
    <p:randomBar dir="vert"/>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48967FB6-214B-5C40-B526-4C6E5B34AC1A}"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51145589"/>
      </p:ext>
    </p:extLst>
  </p:cSld>
  <p:clrMapOvr>
    <a:masterClrMapping/>
  </p:clrMapOvr>
  <p:transition spd="med">
    <p:randomBar dir="vert"/>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BF6A1770-B5CC-6E4A-B03E-99C74CF5EAED}"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608765167"/>
      </p:ext>
    </p:extLst>
  </p:cSld>
  <p:clrMapOvr>
    <a:masterClrMapping/>
  </p:clrMapOvr>
  <p:transition spd="med">
    <p:randomBar dir="vert"/>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16850B4B-8CB7-F249-84EE-50B4660696C6}"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484893789"/>
      </p:ext>
    </p:extLst>
  </p:cSld>
  <p:clrMapOvr>
    <a:masterClrMapping/>
  </p:clrMapOvr>
  <p:transition spd="med">
    <p:randomBar dir="vert"/>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50813E3C-276C-8F4B-9357-1B0AF86D19C1}"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536745219"/>
      </p:ext>
    </p:extLst>
  </p:cSld>
  <p:clrMapOvr>
    <a:masterClrMapping/>
  </p:clrMapOvr>
  <p:transition spd="med">
    <p:randomBar dir="vert"/>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44EDAE8-D57D-0D4F-B18C-B48687D768E8}"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820477223"/>
      </p:ext>
    </p:extLst>
  </p:cSld>
  <p:clrMapOvr>
    <a:masterClrMapping/>
  </p:clrMapOvr>
  <p:transition spd="med">
    <p:randomBar dir="vert"/>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4C000962-0FF4-F24E-97B1-00F8679F0CC0}"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912588877"/>
      </p:ext>
    </p:extLst>
  </p:cSld>
  <p:clrMapOvr>
    <a:masterClrMapping/>
  </p:clrMapOvr>
  <p:transition spd="med">
    <p:randomBar dir="vert"/>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E9A4AD4-1A9C-9943-ACD1-0ABECAB3CC3B}"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201364930"/>
      </p:ext>
    </p:extLst>
  </p:cSld>
  <p:clrMapOvr>
    <a:masterClrMapping/>
  </p:clrMapOvr>
  <p:transition spd="med">
    <p:randomBar dir="vert"/>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5DBBFEF4-BA12-AF49-9B31-1F93F5AA6FA2}"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524703916"/>
      </p:ext>
    </p:extLst>
  </p:cSld>
  <p:clrMapOvr>
    <a:masterClrMapping/>
  </p:clrMapOvr>
  <p:transition spd="med">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7" name="Rectangle 5"/>
          <p:cNvSpPr>
            <a:spLocks noGrp="1" noChangeArrowheads="1"/>
          </p:cNvSpPr>
          <p:nvPr>
            <p:ph type="sldNum" idx="10"/>
          </p:nvPr>
        </p:nvSpPr>
        <p:spPr>
          <a:ln/>
        </p:spPr>
        <p:txBody>
          <a:bodyPr/>
          <a:lstStyle>
            <a:lvl1pPr>
              <a:defRPr/>
            </a:lvl1pPr>
          </a:lstStyle>
          <a:p>
            <a:pPr>
              <a:defRPr/>
            </a:pPr>
            <a:fld id="{584533A2-6C89-494D-8B87-1C61A75F7B79}" type="slidenum">
              <a:rPr lang="en-GB"/>
              <a:pPr>
                <a:defRPr/>
              </a:pPr>
              <a:t>‹#›</a:t>
            </a:fld>
            <a:endParaRPr lang="en-GB"/>
          </a:p>
        </p:txBody>
      </p:sp>
    </p:spTree>
    <p:extLst>
      <p:ext uri="{BB962C8B-B14F-4D97-AF65-F5344CB8AC3E}">
        <p14:creationId xmlns:p14="http://schemas.microsoft.com/office/powerpoint/2010/main" val="248059272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25EB20DC-49BD-6C46-90BF-A0EF2ED43138}"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59616582"/>
      </p:ext>
    </p:extLst>
  </p:cSld>
  <p:clrMapOvr>
    <a:masterClrMapping/>
  </p:clrMapOvr>
  <p:transition spd="med">
    <p:randomBar dir="vert"/>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pPr>
              <a:defRPr/>
            </a:pPr>
            <a:fld id="{5ED13204-9A53-D44D-B938-918F3786EC03}" type="slidenum">
              <a:rPr lang="en-US" altLang="x-none" smtClean="0"/>
              <a:pPr>
                <a:defRPr/>
              </a:pPr>
              <a:t>‹#›</a:t>
            </a:fld>
            <a:endParaRPr lang="en-US" altLang="x-none" dirty="0"/>
          </a:p>
        </p:txBody>
      </p:sp>
    </p:spTree>
    <p:extLst>
      <p:ext uri="{BB962C8B-B14F-4D97-AF65-F5344CB8AC3E}">
        <p14:creationId xmlns:p14="http://schemas.microsoft.com/office/powerpoint/2010/main" val="1105257456"/>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pPr>
              <a:defRPr/>
            </a:pPr>
            <a:fld id="{E3B98B0F-683F-6E40-952C-2F33394A7371}" type="slidenum">
              <a:rPr lang="en-US" altLang="x-none" smtClean="0"/>
              <a:pPr>
                <a:defRPr/>
              </a:pPr>
              <a:t>‹#›</a:t>
            </a:fld>
            <a:endParaRPr lang="en-US" altLang="x-none" dirty="0"/>
          </a:p>
        </p:txBody>
      </p:sp>
    </p:spTree>
    <p:extLst>
      <p:ext uri="{BB962C8B-B14F-4D97-AF65-F5344CB8AC3E}">
        <p14:creationId xmlns:p14="http://schemas.microsoft.com/office/powerpoint/2010/main" val="957906354"/>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pPr>
              <a:defRPr/>
            </a:pPr>
            <a:fld id="{FE7944A0-6404-0744-B3D4-310AB4D19C10}" type="slidenum">
              <a:rPr lang="en-US" altLang="x-none" smtClean="0"/>
              <a:pPr>
                <a:defRPr/>
              </a:pPr>
              <a:t>‹#›</a:t>
            </a:fld>
            <a:endParaRPr lang="en-US" altLang="x-none" dirty="0"/>
          </a:p>
        </p:txBody>
      </p:sp>
    </p:spTree>
    <p:extLst>
      <p:ext uri="{BB962C8B-B14F-4D97-AF65-F5344CB8AC3E}">
        <p14:creationId xmlns:p14="http://schemas.microsoft.com/office/powerpoint/2010/main" val="1944495147"/>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6" name="Footer Placeholder 5"/>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7" name="Slide Number Placeholder 6"/>
          <p:cNvSpPr>
            <a:spLocks noGrp="1"/>
          </p:cNvSpPr>
          <p:nvPr>
            <p:ph type="sldNum" sz="quarter" idx="12"/>
          </p:nvPr>
        </p:nvSpPr>
        <p:spPr/>
        <p:txBody>
          <a:bodyPr/>
          <a:lstStyle>
            <a:lvl1pPr>
              <a:defRPr b="1" i="0">
                <a:latin typeface="Arial" panose="020B0604020202020204" pitchFamily="34" charset="0"/>
              </a:defRPr>
            </a:lvl1pPr>
          </a:lstStyle>
          <a:p>
            <a:pPr>
              <a:defRPr/>
            </a:pPr>
            <a:fld id="{DA881B68-0A67-5344-879C-EB146E0B4D4D}" type="slidenum">
              <a:rPr lang="en-US" altLang="x-none" smtClean="0"/>
              <a:pPr>
                <a:defRPr/>
              </a:pPr>
              <a:t>‹#›</a:t>
            </a:fld>
            <a:endParaRPr lang="en-US" altLang="x-none" dirty="0"/>
          </a:p>
        </p:txBody>
      </p:sp>
    </p:spTree>
    <p:extLst>
      <p:ext uri="{BB962C8B-B14F-4D97-AF65-F5344CB8AC3E}">
        <p14:creationId xmlns:p14="http://schemas.microsoft.com/office/powerpoint/2010/main" val="372670698"/>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8" name="Footer Placeholder 7"/>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9" name="Slide Number Placeholder 8"/>
          <p:cNvSpPr>
            <a:spLocks noGrp="1"/>
          </p:cNvSpPr>
          <p:nvPr>
            <p:ph type="sldNum" sz="quarter" idx="12"/>
          </p:nvPr>
        </p:nvSpPr>
        <p:spPr/>
        <p:txBody>
          <a:bodyPr/>
          <a:lstStyle>
            <a:lvl1pPr>
              <a:defRPr b="1" i="0">
                <a:latin typeface="Arial" panose="020B0604020202020204" pitchFamily="34" charset="0"/>
              </a:defRPr>
            </a:lvl1pPr>
          </a:lstStyle>
          <a:p>
            <a:pPr>
              <a:defRPr/>
            </a:pPr>
            <a:fld id="{12FFA2B9-77A8-1843-8AEE-AFE937C36766}" type="slidenum">
              <a:rPr lang="en-US" altLang="x-none" smtClean="0"/>
              <a:pPr>
                <a:defRPr/>
              </a:pPr>
              <a:t>‹#›</a:t>
            </a:fld>
            <a:endParaRPr lang="en-US" altLang="x-none" dirty="0"/>
          </a:p>
        </p:txBody>
      </p:sp>
    </p:spTree>
    <p:extLst>
      <p:ext uri="{BB962C8B-B14F-4D97-AF65-F5344CB8AC3E}">
        <p14:creationId xmlns:p14="http://schemas.microsoft.com/office/powerpoint/2010/main" val="3816909753"/>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4" name="Footer Placeholder 3"/>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5" name="Slide Number Placeholder 4"/>
          <p:cNvSpPr>
            <a:spLocks noGrp="1"/>
          </p:cNvSpPr>
          <p:nvPr>
            <p:ph type="sldNum" sz="quarter" idx="12"/>
          </p:nvPr>
        </p:nvSpPr>
        <p:spPr/>
        <p:txBody>
          <a:bodyPr/>
          <a:lstStyle>
            <a:lvl1pPr>
              <a:defRPr b="1" i="0">
                <a:latin typeface="Arial" panose="020B0604020202020204" pitchFamily="34" charset="0"/>
              </a:defRPr>
            </a:lvl1pPr>
          </a:lstStyle>
          <a:p>
            <a:pPr>
              <a:defRPr/>
            </a:pPr>
            <a:fld id="{1806AA11-256B-D74B-9EE1-BC8C4E4CF540}" type="slidenum">
              <a:rPr lang="en-US" altLang="x-none" smtClean="0"/>
              <a:pPr>
                <a:defRPr/>
              </a:pPr>
              <a:t>‹#›</a:t>
            </a:fld>
            <a:endParaRPr lang="en-US" altLang="x-none" dirty="0"/>
          </a:p>
        </p:txBody>
      </p:sp>
    </p:spTree>
    <p:extLst>
      <p:ext uri="{BB962C8B-B14F-4D97-AF65-F5344CB8AC3E}">
        <p14:creationId xmlns:p14="http://schemas.microsoft.com/office/powerpoint/2010/main" val="85650224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3" name="Footer Placeholder 2"/>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4" name="Slide Number Placeholder 3"/>
          <p:cNvSpPr>
            <a:spLocks noGrp="1"/>
          </p:cNvSpPr>
          <p:nvPr>
            <p:ph type="sldNum" sz="quarter" idx="12"/>
          </p:nvPr>
        </p:nvSpPr>
        <p:spPr/>
        <p:txBody>
          <a:bodyPr/>
          <a:lstStyle>
            <a:lvl1pPr>
              <a:defRPr b="1" i="0">
                <a:latin typeface="Arial" panose="020B0604020202020204" pitchFamily="34" charset="0"/>
              </a:defRPr>
            </a:lvl1pPr>
          </a:lstStyle>
          <a:p>
            <a:pPr>
              <a:defRPr/>
            </a:pPr>
            <a:fld id="{E2B47755-7625-494F-A293-9ED8E5DF1B7E}" type="slidenum">
              <a:rPr lang="en-US" altLang="x-none" smtClean="0"/>
              <a:pPr>
                <a:defRPr/>
              </a:pPr>
              <a:t>‹#›</a:t>
            </a:fld>
            <a:endParaRPr lang="en-US" altLang="x-none" dirty="0"/>
          </a:p>
        </p:txBody>
      </p:sp>
    </p:spTree>
    <p:extLst>
      <p:ext uri="{BB962C8B-B14F-4D97-AF65-F5344CB8AC3E}">
        <p14:creationId xmlns:p14="http://schemas.microsoft.com/office/powerpoint/2010/main" val="1769616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6" name="Footer Placeholder 5"/>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7" name="Slide Number Placeholder 6"/>
          <p:cNvSpPr>
            <a:spLocks noGrp="1"/>
          </p:cNvSpPr>
          <p:nvPr>
            <p:ph type="sldNum" sz="quarter" idx="12"/>
          </p:nvPr>
        </p:nvSpPr>
        <p:spPr/>
        <p:txBody>
          <a:bodyPr/>
          <a:lstStyle>
            <a:lvl1pPr>
              <a:defRPr b="1" i="0">
                <a:latin typeface="Arial" panose="020B0604020202020204" pitchFamily="34" charset="0"/>
              </a:defRPr>
            </a:lvl1pPr>
          </a:lstStyle>
          <a:p>
            <a:pPr>
              <a:defRPr/>
            </a:pPr>
            <a:fld id="{4E00A41C-2FD4-584D-BF84-0DFEB5329C13}" type="slidenum">
              <a:rPr lang="en-US" altLang="x-none" smtClean="0"/>
              <a:pPr>
                <a:defRPr/>
              </a:pPr>
              <a:t>‹#›</a:t>
            </a:fld>
            <a:endParaRPr lang="en-US" altLang="x-none" dirty="0"/>
          </a:p>
        </p:txBody>
      </p:sp>
    </p:spTree>
    <p:extLst>
      <p:ext uri="{BB962C8B-B14F-4D97-AF65-F5344CB8AC3E}">
        <p14:creationId xmlns:p14="http://schemas.microsoft.com/office/powerpoint/2010/main" val="4115246314"/>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6" name="Footer Placeholder 5"/>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7" name="Slide Number Placeholder 6"/>
          <p:cNvSpPr>
            <a:spLocks noGrp="1"/>
          </p:cNvSpPr>
          <p:nvPr>
            <p:ph type="sldNum" sz="quarter" idx="12"/>
          </p:nvPr>
        </p:nvSpPr>
        <p:spPr/>
        <p:txBody>
          <a:bodyPr/>
          <a:lstStyle>
            <a:lvl1pPr>
              <a:defRPr b="1" i="0">
                <a:latin typeface="Arial" panose="020B0604020202020204" pitchFamily="34" charset="0"/>
              </a:defRPr>
            </a:lvl1pPr>
          </a:lstStyle>
          <a:p>
            <a:pPr>
              <a:defRPr/>
            </a:pPr>
            <a:fld id="{4216323F-DCD1-E743-AF20-62DFFCD4E7B9}" type="slidenum">
              <a:rPr lang="en-US" altLang="x-none" smtClean="0"/>
              <a:pPr>
                <a:defRPr/>
              </a:pPr>
              <a:t>‹#›</a:t>
            </a:fld>
            <a:endParaRPr lang="en-US" altLang="x-none" dirty="0"/>
          </a:p>
        </p:txBody>
      </p:sp>
    </p:spTree>
    <p:extLst>
      <p:ext uri="{BB962C8B-B14F-4D97-AF65-F5344CB8AC3E}">
        <p14:creationId xmlns:p14="http://schemas.microsoft.com/office/powerpoint/2010/main" val="4047289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Rectangle 5"/>
          <p:cNvSpPr>
            <a:spLocks noGrp="1" noChangeArrowheads="1"/>
          </p:cNvSpPr>
          <p:nvPr>
            <p:ph type="sldNum" idx="10"/>
          </p:nvPr>
        </p:nvSpPr>
        <p:spPr>
          <a:ln/>
        </p:spPr>
        <p:txBody>
          <a:bodyPr/>
          <a:lstStyle>
            <a:lvl1pPr>
              <a:defRPr/>
            </a:lvl1pPr>
          </a:lstStyle>
          <a:p>
            <a:pPr>
              <a:defRPr/>
            </a:pPr>
            <a:fld id="{81C4032F-2D23-4748-BBC9-0A4F232BCF6E}" type="slidenum">
              <a:rPr lang="en-GB"/>
              <a:pPr>
                <a:defRPr/>
              </a:pPr>
              <a:t>‹#›</a:t>
            </a:fld>
            <a:endParaRPr lang="en-GB"/>
          </a:p>
        </p:txBody>
      </p:sp>
    </p:spTree>
    <p:extLst>
      <p:ext uri="{BB962C8B-B14F-4D97-AF65-F5344CB8AC3E}">
        <p14:creationId xmlns:p14="http://schemas.microsoft.com/office/powerpoint/2010/main" val="155185123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pPr>
              <a:defRPr/>
            </a:pPr>
            <a:fld id="{3B281816-CB6B-5B42-86A8-604ADDD787A9}" type="slidenum">
              <a:rPr lang="en-US" altLang="x-none" smtClean="0"/>
              <a:pPr>
                <a:defRPr/>
              </a:pPr>
              <a:t>‹#›</a:t>
            </a:fld>
            <a:endParaRPr lang="en-US" altLang="x-none" dirty="0"/>
          </a:p>
        </p:txBody>
      </p:sp>
    </p:spTree>
    <p:extLst>
      <p:ext uri="{BB962C8B-B14F-4D97-AF65-F5344CB8AC3E}">
        <p14:creationId xmlns:p14="http://schemas.microsoft.com/office/powerpoint/2010/main" val="282484601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b="1" i="0">
                <a:latin typeface="Arial" panose="020B0604020202020204" pitchFamily="34" charset="0"/>
              </a:defRPr>
            </a:lvl1pPr>
          </a:lstStyle>
          <a:p>
            <a:pPr>
              <a:defRPr/>
            </a:pPr>
            <a:endParaRPr lang="en-US" altLang="x-none" dirty="0"/>
          </a:p>
        </p:txBody>
      </p:sp>
      <p:sp>
        <p:nvSpPr>
          <p:cNvPr id="5" name="Footer Placeholder 4"/>
          <p:cNvSpPr>
            <a:spLocks noGrp="1"/>
          </p:cNvSpPr>
          <p:nvPr>
            <p:ph type="ftr" sz="quarter" idx="11"/>
          </p:nvPr>
        </p:nvSpPr>
        <p:spPr/>
        <p:txBody>
          <a:bodyPr/>
          <a:lstStyle>
            <a:lvl1pPr>
              <a:defRPr b="1" i="0">
                <a:latin typeface="Arial" panose="020B0604020202020204" pitchFamily="34" charset="0"/>
              </a:defRPr>
            </a:lvl1pPr>
          </a:lstStyle>
          <a:p>
            <a:pPr>
              <a:defRPr/>
            </a:pPr>
            <a:endParaRPr lang="en-US" altLang="x-none" dirty="0"/>
          </a:p>
        </p:txBody>
      </p:sp>
      <p:sp>
        <p:nvSpPr>
          <p:cNvPr id="6" name="Slide Number Placeholder 5"/>
          <p:cNvSpPr>
            <a:spLocks noGrp="1"/>
          </p:cNvSpPr>
          <p:nvPr>
            <p:ph type="sldNum" sz="quarter" idx="12"/>
          </p:nvPr>
        </p:nvSpPr>
        <p:spPr/>
        <p:txBody>
          <a:bodyPr/>
          <a:lstStyle>
            <a:lvl1pPr>
              <a:defRPr b="1" i="0">
                <a:latin typeface="Arial" panose="020B0604020202020204" pitchFamily="34" charset="0"/>
              </a:defRPr>
            </a:lvl1pPr>
          </a:lstStyle>
          <a:p>
            <a:pPr>
              <a:defRPr/>
            </a:pPr>
            <a:fld id="{C1639E37-3CA6-764E-A863-0C3ABA10CAD6}" type="slidenum">
              <a:rPr lang="en-US" altLang="x-none" smtClean="0"/>
              <a:pPr>
                <a:defRPr/>
              </a:pPr>
              <a:t>‹#›</a:t>
            </a:fld>
            <a:endParaRPr lang="en-US" altLang="x-none" dirty="0"/>
          </a:p>
        </p:txBody>
      </p:sp>
    </p:spTree>
    <p:extLst>
      <p:ext uri="{BB962C8B-B14F-4D97-AF65-F5344CB8AC3E}">
        <p14:creationId xmlns:p14="http://schemas.microsoft.com/office/powerpoint/2010/main" val="3645064642"/>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a:latin typeface="Times New Roman" pitchFamily="26" charset="0"/>
                <a:ea typeface="+mn-ea"/>
                <a:cs typeface="+mn-cs"/>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grpSp>
      </p:grpSp>
      <p:sp>
        <p:nvSpPr>
          <p:cNvPr id="8226" name="Rectangle 34"/>
          <p:cNvSpPr>
            <a:spLocks noGrp="1" noChangeArrowheads="1"/>
          </p:cNvSpPr>
          <p:nvPr>
            <p:ph type="ctrTitle" sz="quarter"/>
          </p:nvPr>
        </p:nvSpPr>
        <p:spPr>
          <a:xfrm>
            <a:off x="1143000" y="2286000"/>
            <a:ext cx="7772400" cy="1143000"/>
          </a:xfrm>
        </p:spPr>
        <p:txBody>
          <a:bodyPr/>
          <a:lstStyle>
            <a:lvl1pPr algn="ctr">
              <a:defRPr b="1" i="0">
                <a:solidFill>
                  <a:srgbClr val="00FFFF"/>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8227"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6" charset="2"/>
              <a:buNone/>
              <a:defRPr b="1" i="0">
                <a:solidFill>
                  <a:srgbClr val="FFFFFF"/>
                </a:solidFill>
                <a:latin typeface="Arial" panose="020B0604020202020204" pitchFamily="34" charset="0"/>
                <a:cs typeface="Arial" panose="020B0604020202020204" pitchFamily="34" charset="0"/>
              </a:defRPr>
            </a:lvl1pPr>
          </a:lstStyle>
          <a:p>
            <a:r>
              <a:rPr lang="en-US" dirty="0"/>
              <a:t>Click to edit Master subtitle style</a:t>
            </a:r>
          </a:p>
        </p:txBody>
      </p:sp>
      <p:sp>
        <p:nvSpPr>
          <p:cNvPr id="36" name="Rectangle 36"/>
          <p:cNvSpPr>
            <a:spLocks noGrp="1" noChangeArrowheads="1"/>
          </p:cNvSpPr>
          <p:nvPr>
            <p:ph type="dt" sz="quarter" idx="10"/>
          </p:nvPr>
        </p:nvSpPr>
        <p:spPr>
          <a:xfrm>
            <a:off x="1143000" y="6248400"/>
            <a:ext cx="1905000" cy="457200"/>
          </a:xfrm>
          <a:prstGeom prst="rect">
            <a:avLst/>
          </a:prstGeom>
        </p:spPr>
        <p:txBody>
          <a:bodyPr/>
          <a:lstStyle>
            <a:lvl1pPr>
              <a:defRPr>
                <a:solidFill>
                  <a:srgbClr val="FFFFFF"/>
                </a:solidFill>
                <a:latin typeface="Times New Roman" pitchFamily="-107" charset="0"/>
                <a:ea typeface="+mn-ea"/>
                <a:cs typeface="+mn-cs"/>
              </a:defRPr>
            </a:lvl1pPr>
          </a:lstStyle>
          <a:p>
            <a:pPr>
              <a:defRPr/>
            </a:pPr>
            <a:endParaRPr lang="en-US"/>
          </a:p>
        </p:txBody>
      </p:sp>
      <p:sp>
        <p:nvSpPr>
          <p:cNvPr id="37" name="Rectangle 37"/>
          <p:cNvSpPr>
            <a:spLocks noGrp="1" noChangeArrowheads="1"/>
          </p:cNvSpPr>
          <p:nvPr>
            <p:ph type="ftr" sz="quarter" idx="11"/>
          </p:nvPr>
        </p:nvSpPr>
        <p:spPr>
          <a:xfrm>
            <a:off x="3581400" y="6248400"/>
            <a:ext cx="2895600" cy="457200"/>
          </a:xfrm>
          <a:prstGeom prst="rect">
            <a:avLst/>
          </a:prstGeom>
        </p:spPr>
        <p:txBody>
          <a:bodyPr/>
          <a:lstStyle>
            <a:lvl1pPr>
              <a:defRPr>
                <a:solidFill>
                  <a:srgbClr val="FFFFFF"/>
                </a:solidFill>
                <a:latin typeface="Times New Roman" pitchFamily="-107" charset="0"/>
                <a:ea typeface="+mn-ea"/>
                <a:cs typeface="+mn-cs"/>
              </a:defRPr>
            </a:lvl1pPr>
          </a:lstStyle>
          <a:p>
            <a:pPr>
              <a:defRPr/>
            </a:pPr>
            <a:endParaRPr lang="en-US"/>
          </a:p>
        </p:txBody>
      </p:sp>
      <p:sp>
        <p:nvSpPr>
          <p:cNvPr id="38" name="Rectangle 38"/>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solidFill>
                  <a:srgbClr val="FFFFFF"/>
                </a:solidFill>
                <a:latin typeface="Arial" panose="020B0604020202020204" pitchFamily="34" charset="0"/>
              </a:defRPr>
            </a:lvl1pPr>
          </a:lstStyle>
          <a:p>
            <a:pPr>
              <a:defRPr/>
            </a:pPr>
            <a:fld id="{91ED30F9-9E0F-A540-9FB4-E0E0E5C32367}" type="slidenum">
              <a:rPr lang="en-US" smtClean="0"/>
              <a:pPr>
                <a:defRPr/>
              </a:pPr>
              <a:t>‹#›</a:t>
            </a:fld>
            <a:endParaRPr lang="en-US" dirty="0"/>
          </a:p>
        </p:txBody>
      </p:sp>
    </p:spTree>
    <p:extLst>
      <p:ext uri="{BB962C8B-B14F-4D97-AF65-F5344CB8AC3E}">
        <p14:creationId xmlns:p14="http://schemas.microsoft.com/office/powerpoint/2010/main" val="22626671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5" name="Footer Placeholder 4"/>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6" name="Slide Number Placeholder 5"/>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9FEDCC69-B6A0-7345-997A-D341BB86983F}" type="slidenum">
              <a:rPr lang="en-US" smtClean="0"/>
              <a:pPr>
                <a:defRPr/>
              </a:pPr>
              <a:t>‹#›</a:t>
            </a:fld>
            <a:endParaRPr lang="en-US" dirty="0"/>
          </a:p>
        </p:txBody>
      </p:sp>
    </p:spTree>
    <p:extLst>
      <p:ext uri="{BB962C8B-B14F-4D97-AF65-F5344CB8AC3E}">
        <p14:creationId xmlns:p14="http://schemas.microsoft.com/office/powerpoint/2010/main" val="3141449725"/>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Date Placeholder 3"/>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5" name="Footer Placeholder 4"/>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6" name="Slide Number Placeholder 5"/>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018661BC-5D6D-A04C-BF9D-0C470AFD8263}" type="slidenum">
              <a:rPr lang="en-US" smtClean="0"/>
              <a:pPr>
                <a:defRPr/>
              </a:pPr>
              <a:t>‹#›</a:t>
            </a:fld>
            <a:endParaRPr lang="en-US" dirty="0"/>
          </a:p>
        </p:txBody>
      </p:sp>
    </p:spTree>
    <p:extLst>
      <p:ext uri="{BB962C8B-B14F-4D97-AF65-F5344CB8AC3E}">
        <p14:creationId xmlns:p14="http://schemas.microsoft.com/office/powerpoint/2010/main" val="4133920338"/>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1169988" y="1946275"/>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132388" y="1946275"/>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069A21D6-953D-AD4F-9C02-681AE16D7ADD}" type="slidenum">
              <a:rPr lang="en-US" smtClean="0"/>
              <a:pPr>
                <a:defRPr/>
              </a:pPr>
              <a:t>‹#›</a:t>
            </a:fld>
            <a:endParaRPr lang="en-US" dirty="0"/>
          </a:p>
        </p:txBody>
      </p:sp>
    </p:spTree>
    <p:extLst>
      <p:ext uri="{BB962C8B-B14F-4D97-AF65-F5344CB8AC3E}">
        <p14:creationId xmlns:p14="http://schemas.microsoft.com/office/powerpoint/2010/main" val="3622317065"/>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8" name="Footer Placeholder 7"/>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9" name="Slide Number Placeholder 8"/>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C0B5B33D-A8E6-AD47-8655-3A0B9497351B}" type="slidenum">
              <a:rPr lang="en-US" smtClean="0"/>
              <a:pPr>
                <a:defRPr/>
              </a:pPr>
              <a:t>‹#›</a:t>
            </a:fld>
            <a:endParaRPr lang="en-US" dirty="0"/>
          </a:p>
        </p:txBody>
      </p:sp>
    </p:spTree>
    <p:extLst>
      <p:ext uri="{BB962C8B-B14F-4D97-AF65-F5344CB8AC3E}">
        <p14:creationId xmlns:p14="http://schemas.microsoft.com/office/powerpoint/2010/main" val="407437546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4" name="Footer Placeholder 3"/>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5" name="Slide Number Placeholder 4"/>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FFC4957F-D71D-AA40-9C20-5B3F5843F5F7}" type="slidenum">
              <a:rPr lang="en-US" smtClean="0"/>
              <a:pPr>
                <a:defRPr/>
              </a:pPr>
              <a:t>‹#›</a:t>
            </a:fld>
            <a:endParaRPr lang="en-US" dirty="0"/>
          </a:p>
        </p:txBody>
      </p:sp>
    </p:spTree>
    <p:extLst>
      <p:ext uri="{BB962C8B-B14F-4D97-AF65-F5344CB8AC3E}">
        <p14:creationId xmlns:p14="http://schemas.microsoft.com/office/powerpoint/2010/main" val="762830393"/>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3" name="Footer Placeholder 2"/>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4" name="Slide Number Placeholder 3"/>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D0AA86DF-0327-574D-9569-B326F835CCFA}" type="slidenum">
              <a:rPr lang="en-US" smtClean="0"/>
              <a:pPr>
                <a:defRPr/>
              </a:pPr>
              <a:t>‹#›</a:t>
            </a:fld>
            <a:endParaRPr lang="en-US" dirty="0"/>
          </a:p>
        </p:txBody>
      </p:sp>
    </p:spTree>
    <p:extLst>
      <p:ext uri="{BB962C8B-B14F-4D97-AF65-F5344CB8AC3E}">
        <p14:creationId xmlns:p14="http://schemas.microsoft.com/office/powerpoint/2010/main" val="196827864"/>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33263950-C28D-E445-B1F7-5B8EB4986405}" type="slidenum">
              <a:rPr lang="en-US" smtClean="0"/>
              <a:pPr>
                <a:defRPr/>
              </a:pPr>
              <a:t>‹#›</a:t>
            </a:fld>
            <a:endParaRPr lang="en-US" dirty="0"/>
          </a:p>
        </p:txBody>
      </p:sp>
    </p:spTree>
    <p:extLst>
      <p:ext uri="{BB962C8B-B14F-4D97-AF65-F5344CB8AC3E}">
        <p14:creationId xmlns:p14="http://schemas.microsoft.com/office/powerpoint/2010/main" val="29900219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A43C057A-3A78-FE44-80EB-6C3797E89EB8}" type="slidenum">
              <a:rPr lang="en-GB"/>
              <a:pPr>
                <a:defRPr/>
              </a:pPr>
              <a:t>‹#›</a:t>
            </a:fld>
            <a:endParaRPr lang="en-GB"/>
          </a:p>
        </p:txBody>
      </p:sp>
    </p:spTree>
    <p:extLst>
      <p:ext uri="{BB962C8B-B14F-4D97-AF65-F5344CB8AC3E}">
        <p14:creationId xmlns:p14="http://schemas.microsoft.com/office/powerpoint/2010/main" val="3159080702"/>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94131230-688A-2449-BCB2-A37F0D01BA5B}" type="slidenum">
              <a:rPr lang="en-US" smtClean="0"/>
              <a:pPr>
                <a:defRPr/>
              </a:pPr>
              <a:t>‹#›</a:t>
            </a:fld>
            <a:endParaRPr lang="en-US" dirty="0"/>
          </a:p>
        </p:txBody>
      </p:sp>
    </p:spTree>
    <p:extLst>
      <p:ext uri="{BB962C8B-B14F-4D97-AF65-F5344CB8AC3E}">
        <p14:creationId xmlns:p14="http://schemas.microsoft.com/office/powerpoint/2010/main" val="3760601952"/>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5" name="Footer Placeholder 4"/>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6" name="Slide Number Placeholder 5"/>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1269B04D-9B16-4748-947E-92B3D1985563}" type="slidenum">
              <a:rPr lang="en-US" smtClean="0"/>
              <a:pPr>
                <a:defRPr/>
              </a:pPr>
              <a:t>‹#›</a:t>
            </a:fld>
            <a:endParaRPr lang="en-US" dirty="0"/>
          </a:p>
        </p:txBody>
      </p:sp>
    </p:spTree>
    <p:extLst>
      <p:ext uri="{BB962C8B-B14F-4D97-AF65-F5344CB8AC3E}">
        <p14:creationId xmlns:p14="http://schemas.microsoft.com/office/powerpoint/2010/main" val="3683838615"/>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0"/>
            <a:ext cx="1949450" cy="5451475"/>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1143000" y="609600"/>
            <a:ext cx="5697538" cy="5451475"/>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5" name="Footer Placeholder 4"/>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6" name="Slide Number Placeholder 5"/>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B64D8C88-0027-B14E-887D-DA6A21EBBC96}" type="slidenum">
              <a:rPr lang="en-US" smtClean="0"/>
              <a:pPr>
                <a:defRPr/>
              </a:pPr>
              <a:t>‹#›</a:t>
            </a:fld>
            <a:endParaRPr lang="en-US" dirty="0"/>
          </a:p>
        </p:txBody>
      </p:sp>
    </p:spTree>
    <p:extLst>
      <p:ext uri="{BB962C8B-B14F-4D97-AF65-F5344CB8AC3E}">
        <p14:creationId xmlns:p14="http://schemas.microsoft.com/office/powerpoint/2010/main" val="4057936267"/>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1169988" y="1946275"/>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5132388" y="1946275"/>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5132388" y="4079875"/>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5"/>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7" name="Footer Placeholder 6"/>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8" name="Slide Number Placeholder 7"/>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01273302-F4EE-6443-8F84-104E278F6E1B}" type="slidenum">
              <a:rPr lang="en-US" smtClean="0"/>
              <a:pPr>
                <a:defRPr/>
              </a:pPr>
              <a:t>‹#›</a:t>
            </a:fld>
            <a:endParaRPr lang="en-US" dirty="0"/>
          </a:p>
        </p:txBody>
      </p:sp>
    </p:spTree>
    <p:extLst>
      <p:ext uri="{BB962C8B-B14F-4D97-AF65-F5344CB8AC3E}">
        <p14:creationId xmlns:p14="http://schemas.microsoft.com/office/powerpoint/2010/main" val="151634390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able Placeholder 2"/>
          <p:cNvSpPr>
            <a:spLocks noGrp="1"/>
          </p:cNvSpPr>
          <p:nvPr>
            <p:ph type="tbl" idx="1"/>
          </p:nvPr>
        </p:nvSpPr>
        <p:spPr>
          <a:xfrm>
            <a:off x="1169988" y="1946275"/>
            <a:ext cx="7772400" cy="4114800"/>
          </a:xfrm>
        </p:spPr>
        <p:txBody>
          <a:bodyPr/>
          <a:lstStyle>
            <a:lvl1pPr>
              <a:defRPr b="1" i="0">
                <a:latin typeface="Arial" panose="020B0604020202020204" pitchFamily="34" charset="0"/>
                <a:cs typeface="Arial" panose="020B0604020202020204" pitchFamily="34" charset="0"/>
              </a:defRPr>
            </a:lvl1pPr>
          </a:lstStyle>
          <a:p>
            <a:pPr lvl="0"/>
            <a:endParaRPr lang="en-US" noProof="0" dirty="0"/>
          </a:p>
        </p:txBody>
      </p:sp>
      <p:sp>
        <p:nvSpPr>
          <p:cNvPr id="4" name="Date Placeholder 3"/>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5" name="Footer Placeholder 4"/>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6" name="Slide Number Placeholder 5"/>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F3736E6A-14FB-364C-92E0-D1CB78ABB83C}" type="slidenum">
              <a:rPr lang="en-US" smtClean="0"/>
              <a:pPr>
                <a:defRPr/>
              </a:pPr>
              <a:t>‹#›</a:t>
            </a:fld>
            <a:endParaRPr lang="en-US" dirty="0"/>
          </a:p>
        </p:txBody>
      </p:sp>
    </p:spTree>
    <p:extLst>
      <p:ext uri="{BB962C8B-B14F-4D97-AF65-F5344CB8AC3E}">
        <p14:creationId xmlns:p14="http://schemas.microsoft.com/office/powerpoint/2010/main" val="129070675"/>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1169988" y="1946275"/>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132388" y="1946275"/>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BB15C873-493C-EB48-B561-9BF40A59BDC0}" type="slidenum">
              <a:rPr lang="en-US" smtClean="0"/>
              <a:pPr>
                <a:defRPr/>
              </a:pPr>
              <a:t>‹#›</a:t>
            </a:fld>
            <a:endParaRPr lang="en-US" dirty="0"/>
          </a:p>
        </p:txBody>
      </p:sp>
    </p:spTree>
    <p:extLst>
      <p:ext uri="{BB962C8B-B14F-4D97-AF65-F5344CB8AC3E}">
        <p14:creationId xmlns:p14="http://schemas.microsoft.com/office/powerpoint/2010/main" val="1347582378"/>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1169988" y="1946275"/>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5132388" y="1946275"/>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5132388" y="4079875"/>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5"/>
          <p:cNvSpPr>
            <a:spLocks noGrp="1" noChangeArrowheads="1"/>
          </p:cNvSpPr>
          <p:nvPr>
            <p:ph type="dt" sz="half" idx="10"/>
          </p:nvPr>
        </p:nvSpPr>
        <p:spPr>
          <a:xfrm>
            <a:off x="1143000" y="6248400"/>
            <a:ext cx="19050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7" name="Footer Placeholder 6"/>
          <p:cNvSpPr>
            <a:spLocks noGrp="1" noChangeArrowheads="1"/>
          </p:cNvSpPr>
          <p:nvPr>
            <p:ph type="ftr" sz="quarter" idx="11"/>
          </p:nvPr>
        </p:nvSpPr>
        <p:spPr>
          <a:xfrm>
            <a:off x="3581400" y="6248400"/>
            <a:ext cx="2895600" cy="457200"/>
          </a:xfrm>
          <a:prstGeom prst="rect">
            <a:avLst/>
          </a:prstGeom>
        </p:spPr>
        <p:txBody>
          <a:bodyPr/>
          <a:lstStyle>
            <a:lvl1pPr>
              <a:defRPr>
                <a:latin typeface="Times New Roman" pitchFamily="-107" charset="0"/>
                <a:ea typeface="+mn-ea"/>
                <a:cs typeface="+mn-cs"/>
              </a:defRPr>
            </a:lvl1pPr>
          </a:lstStyle>
          <a:p>
            <a:pPr>
              <a:defRPr/>
            </a:pPr>
            <a:endParaRPr lang="en-US"/>
          </a:p>
        </p:txBody>
      </p:sp>
      <p:sp>
        <p:nvSpPr>
          <p:cNvPr id="8" name="Slide Number Placeholder 7"/>
          <p:cNvSpPr>
            <a:spLocks noGrp="1" noChangeArrowheads="1"/>
          </p:cNvSpPr>
          <p:nvPr>
            <p:ph type="sldNum" sz="quarter" idx="12"/>
          </p:nvPr>
        </p:nvSpPr>
        <p:spPr>
          <a:xfrm>
            <a:off x="7010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defRPr>
            </a:lvl1pPr>
          </a:lstStyle>
          <a:p>
            <a:pPr>
              <a:defRPr/>
            </a:pPr>
            <a:fld id="{C2371D64-5FE1-7046-BC63-52789F97F50A}" type="slidenum">
              <a:rPr lang="en-US" smtClean="0"/>
              <a:pPr>
                <a:defRPr/>
              </a:pPr>
              <a:t>‹#›</a:t>
            </a:fld>
            <a:endParaRPr lang="en-US" dirty="0"/>
          </a:p>
        </p:txBody>
      </p:sp>
    </p:spTree>
    <p:extLst>
      <p:ext uri="{BB962C8B-B14F-4D97-AF65-F5344CB8AC3E}">
        <p14:creationId xmlns:p14="http://schemas.microsoft.com/office/powerpoint/2010/main" val="3644209088"/>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35E2676-4587-7048-8416-A104337E0C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1666245"/>
      </p:ext>
    </p:extLst>
  </p:cSld>
  <p:clrMapOvr>
    <a:masterClrMapping/>
  </p:clrMapOvr>
  <p:transition spd="med">
    <p:randomBar dir="vert"/>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EA4C9-6685-2240-9FC5-EC2AA1BDAF3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44196240"/>
      </p:ext>
    </p:extLst>
  </p:cSld>
  <p:clrMapOvr>
    <a:masterClrMapping/>
  </p:clrMapOvr>
  <p:transition spd="med">
    <p:randomBar dir="vert"/>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DEC6019-EFA2-C14F-B72A-F0CFE81F03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58309682"/>
      </p:ext>
    </p:extLst>
  </p:cSld>
  <p:clrMapOvr>
    <a:masterClrMapping/>
  </p:clrMapOvr>
  <p:transition spd="med">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2"/>
          <p:cNvSpPr>
            <a:spLocks noGrp="1" noChangeArrowheads="1"/>
          </p:cNvSpPr>
          <p:nvPr>
            <p:ph type="sldNum" idx="10"/>
          </p:nvPr>
        </p:nvSpPr>
        <p:spPr>
          <a:ln/>
        </p:spPr>
        <p:txBody>
          <a:bodyPr/>
          <a:lstStyle>
            <a:lvl1pPr>
              <a:defRPr/>
            </a:lvl1pPr>
          </a:lstStyle>
          <a:p>
            <a:pPr>
              <a:defRPr/>
            </a:pPr>
            <a:fld id="{FEB0677F-07F8-A846-B7DD-CFBBF80204F5}" type="slidenum">
              <a:rPr lang="en-GB"/>
              <a:pPr>
                <a:defRPr/>
              </a:pPr>
              <a:t>‹#›</a:t>
            </a:fld>
            <a:endParaRPr lang="en-GB"/>
          </a:p>
        </p:txBody>
      </p:sp>
    </p:spTree>
    <p:extLst>
      <p:ext uri="{BB962C8B-B14F-4D97-AF65-F5344CB8AC3E}">
        <p14:creationId xmlns:p14="http://schemas.microsoft.com/office/powerpoint/2010/main" val="9937517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69F745C8-9EA6-2042-AB5D-869AD51A17EC}" type="slidenum">
              <a:rPr lang="en-GB"/>
              <a:pPr>
                <a:defRPr/>
              </a:pPr>
              <a:t>‹#›</a:t>
            </a:fld>
            <a:endParaRPr lang="en-GB"/>
          </a:p>
        </p:txBody>
      </p:sp>
    </p:spTree>
    <p:extLst>
      <p:ext uri="{BB962C8B-B14F-4D97-AF65-F5344CB8AC3E}">
        <p14:creationId xmlns:p14="http://schemas.microsoft.com/office/powerpoint/2010/main" val="3047434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7C57CF6-98F9-2440-A5F2-07B3EEE900B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866181"/>
      </p:ext>
    </p:extLst>
  </p:cSld>
  <p:clrMapOvr>
    <a:masterClrMapping/>
  </p:clrMapOvr>
  <p:transition spd="med">
    <p:randomBar dir="vert"/>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C28A060-9B26-4F4D-AB5C-DA9A1B00E05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70526533"/>
      </p:ext>
    </p:extLst>
  </p:cSld>
  <p:clrMapOvr>
    <a:masterClrMapping/>
  </p:clrMapOvr>
  <p:transition spd="med">
    <p:randomBar dir="vert"/>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E268B30-6286-394C-BA4A-BC7D946201D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801579"/>
      </p:ext>
    </p:extLst>
  </p:cSld>
  <p:clrMapOvr>
    <a:masterClrMapping/>
  </p:clrMapOvr>
  <p:transition spd="med">
    <p:randomBar dir="vert"/>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B39AE80-C79E-B048-B099-E0923068F3D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86277010"/>
      </p:ext>
    </p:extLst>
  </p:cSld>
  <p:clrMapOvr>
    <a:masterClrMapping/>
  </p:clrMapOvr>
  <p:transition spd="med">
    <p:randomBar dir="vert"/>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BC7118B-D190-0440-B91A-B22567A6D4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52670665"/>
      </p:ext>
    </p:extLst>
  </p:cSld>
  <p:clrMapOvr>
    <a:masterClrMapping/>
  </p:clrMapOvr>
  <p:transition spd="med">
    <p:randomBar dir="vert"/>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0170F3C-F9BB-A745-A211-9A7668AD49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13786960"/>
      </p:ext>
    </p:extLst>
  </p:cSld>
  <p:clrMapOvr>
    <a:masterClrMapping/>
  </p:clrMapOvr>
  <p:transition spd="med">
    <p:randomBar dir="vert"/>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033C7AF-552E-9A4F-BA83-7E1714CDBE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23672535"/>
      </p:ext>
    </p:extLst>
  </p:cSld>
  <p:clrMapOvr>
    <a:masterClrMapping/>
  </p:clrMapOvr>
  <p:transition spd="med">
    <p:randomBar dir="vert"/>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EB5D31D-947E-4943-A025-2D72C16B529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28081707"/>
      </p:ext>
    </p:extLst>
  </p:cSld>
  <p:clrMapOvr>
    <a:masterClrMapping/>
  </p:clrMapOvr>
  <p:transition spd="med">
    <p:randomBar dir="vert"/>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able Placeholder 2"/>
          <p:cNvSpPr>
            <a:spLocks noGrp="1"/>
          </p:cNvSpPr>
          <p:nvPr>
            <p:ph type="tbl" idx="1"/>
          </p:nvPr>
        </p:nvSpPr>
        <p:spPr>
          <a:xfrm>
            <a:off x="685800" y="1981200"/>
            <a:ext cx="7772400" cy="4114800"/>
          </a:xfrm>
        </p:spPr>
        <p:txBody>
          <a:bodyPr/>
          <a:lstStyle>
            <a:lvl1pPr>
              <a:defRPr b="1" i="0">
                <a:latin typeface="Arial" panose="020B0604020202020204" pitchFamily="34" charset="0"/>
              </a:defRPr>
            </a:lvl1pPr>
          </a:lstStyle>
          <a:p>
            <a:pPr lvl="0"/>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01187F-9E32-8749-8A05-9CE2274E42B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09898248"/>
      </p:ext>
    </p:extLst>
  </p:cSld>
  <p:clrMapOvr>
    <a:masterClrMapping/>
  </p:clrMapOvr>
  <p:transition spd="med">
    <p:randomBar dir="vert"/>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60419" name="Rectangle 1027"/>
          <p:cNvSpPr>
            <a:spLocks noGrp="1" noChangeArrowheads="1"/>
          </p:cNvSpPr>
          <p:nvPr>
            <p:ph type="subTitle" idx="1"/>
          </p:nvPr>
        </p:nvSpPr>
        <p:spPr>
          <a:xfrm>
            <a:off x="1371600" y="3886200"/>
            <a:ext cx="6400800" cy="1752600"/>
          </a:xfrm>
        </p:spPr>
        <p:txBody>
          <a:bodyPr/>
          <a:lstStyle>
            <a:lvl1pPr marL="0" indent="0" algn="ctr">
              <a:buFontTx/>
              <a:buNone/>
              <a:defRPr b="1" i="0">
                <a:latin typeface="Arial" panose="020B0604020202020204" pitchFamily="34" charset="0"/>
              </a:defRPr>
            </a:lvl1pPr>
          </a:lstStyle>
          <a:p>
            <a:r>
              <a:rPr lang="en-US" dirty="0"/>
              <a:t>Click to edit Master subtitle style</a:t>
            </a:r>
          </a:p>
        </p:txBody>
      </p:sp>
      <p:sp>
        <p:nvSpPr>
          <p:cNvPr id="4"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p:txBody>
          <a:bodyPr/>
          <a:lstStyle>
            <a:lvl1pPr algn="l">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p:txBody>
          <a:bodyPr/>
          <a:lstStyle>
            <a:lvl1pPr>
              <a:defRPr b="1" i="0">
                <a:latin typeface="Arial" panose="020B0604020202020204" pitchFamily="34" charset="0"/>
                <a:ea typeface="Osaka" charset="0"/>
              </a:defRPr>
            </a:lvl1pPr>
          </a:lstStyle>
          <a:p>
            <a:pPr>
              <a:defRPr/>
            </a:pPr>
            <a:fld id="{C3BD8B2A-07F9-42ED-A9DB-936C53F22FD0}" type="slidenum">
              <a:rPr lang="en-US" smtClean="0"/>
              <a:pPr>
                <a:defRPr/>
              </a:pPr>
              <a:t>‹#›</a:t>
            </a:fld>
            <a:endParaRPr lang="en-US" dirty="0"/>
          </a:p>
        </p:txBody>
      </p:sp>
    </p:spTree>
    <p:extLst>
      <p:ext uri="{BB962C8B-B14F-4D97-AF65-F5344CB8AC3E}">
        <p14:creationId xmlns:p14="http://schemas.microsoft.com/office/powerpoint/2010/main" val="17654095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SG"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68B5C4DC-D8E6-8246-A523-94878ADF7C6E}" type="slidenum">
              <a:rPr lang="en-GB"/>
              <a:pPr>
                <a:defRPr/>
              </a:pPr>
              <a:t>‹#›</a:t>
            </a:fld>
            <a:endParaRPr lang="en-GB"/>
          </a:p>
        </p:txBody>
      </p:sp>
    </p:spTree>
    <p:extLst>
      <p:ext uri="{BB962C8B-B14F-4D97-AF65-F5344CB8AC3E}">
        <p14:creationId xmlns:p14="http://schemas.microsoft.com/office/powerpoint/2010/main" val="3037045109"/>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p:txBody>
          <a:bodyPr/>
          <a:lstStyle>
            <a:lvl1pPr algn="l">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p:txBody>
          <a:bodyPr/>
          <a:lstStyle>
            <a:lvl1pPr>
              <a:defRPr b="1" i="0">
                <a:latin typeface="Arial" panose="020B0604020202020204" pitchFamily="34" charset="0"/>
                <a:ea typeface="Osaka" charset="0"/>
              </a:defRPr>
            </a:lvl1pPr>
          </a:lstStyle>
          <a:p>
            <a:pPr>
              <a:defRPr/>
            </a:pPr>
            <a:fld id="{C61E5FE8-4555-4238-B205-126C79EB7D77}" type="slidenum">
              <a:rPr lang="en-US" smtClean="0"/>
              <a:pPr>
                <a:defRPr/>
              </a:pPr>
              <a:t>‹#›</a:t>
            </a:fld>
            <a:endParaRPr lang="en-US" dirty="0"/>
          </a:p>
        </p:txBody>
      </p:sp>
    </p:spTree>
    <p:extLst>
      <p:ext uri="{BB962C8B-B14F-4D97-AF65-F5344CB8AC3E}">
        <p14:creationId xmlns:p14="http://schemas.microsoft.com/office/powerpoint/2010/main" val="772461433"/>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p:txBody>
          <a:bodyPr/>
          <a:lstStyle>
            <a:lvl1pPr algn="l">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p:txBody>
          <a:bodyPr/>
          <a:lstStyle>
            <a:lvl1pPr>
              <a:defRPr b="1" i="0">
                <a:latin typeface="Arial" panose="020B0604020202020204" pitchFamily="34" charset="0"/>
                <a:ea typeface="Osaka" charset="0"/>
              </a:defRPr>
            </a:lvl1pPr>
          </a:lstStyle>
          <a:p>
            <a:pPr>
              <a:defRPr/>
            </a:pPr>
            <a:fld id="{8F8EBFFE-2BED-4DDE-A11B-0D4D7931BB35}" type="slidenum">
              <a:rPr lang="en-US" smtClean="0"/>
              <a:pPr>
                <a:defRPr/>
              </a:pPr>
              <a:t>‹#›</a:t>
            </a:fld>
            <a:endParaRPr lang="en-US" dirty="0"/>
          </a:p>
        </p:txBody>
      </p:sp>
    </p:spTree>
    <p:extLst>
      <p:ext uri="{BB962C8B-B14F-4D97-AF65-F5344CB8AC3E}">
        <p14:creationId xmlns:p14="http://schemas.microsoft.com/office/powerpoint/2010/main" val="1946793969"/>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6" name="Rectangle 5"/>
          <p:cNvSpPr>
            <a:spLocks noGrp="1" noChangeArrowheads="1"/>
          </p:cNvSpPr>
          <p:nvPr>
            <p:ph type="ftr" sz="quarter" idx="11"/>
          </p:nvPr>
        </p:nvSpPr>
        <p:spPr/>
        <p:txBody>
          <a:bodyPr/>
          <a:lstStyle>
            <a:lvl1pPr algn="l">
              <a:defRPr b="1" i="0">
                <a:latin typeface="Arial" panose="020B0604020202020204" pitchFamily="34" charset="0"/>
              </a:defRPr>
            </a:lvl1pPr>
          </a:lstStyle>
          <a:p>
            <a:pPr>
              <a:defRPr/>
            </a:pPr>
            <a:endParaRPr lang="en-US" dirty="0"/>
          </a:p>
        </p:txBody>
      </p:sp>
      <p:sp>
        <p:nvSpPr>
          <p:cNvPr id="7" name="Rectangle 6"/>
          <p:cNvSpPr>
            <a:spLocks noGrp="1" noChangeArrowheads="1"/>
          </p:cNvSpPr>
          <p:nvPr>
            <p:ph type="sldNum" sz="quarter" idx="12"/>
          </p:nvPr>
        </p:nvSpPr>
        <p:spPr/>
        <p:txBody>
          <a:bodyPr/>
          <a:lstStyle>
            <a:lvl1pPr>
              <a:defRPr b="1" i="0">
                <a:latin typeface="Arial" panose="020B0604020202020204" pitchFamily="34" charset="0"/>
                <a:ea typeface="Osaka" charset="0"/>
              </a:defRPr>
            </a:lvl1pPr>
          </a:lstStyle>
          <a:p>
            <a:pPr>
              <a:defRPr/>
            </a:pPr>
            <a:fld id="{A93715BF-D87D-45BE-9EEC-C574B215A465}" type="slidenum">
              <a:rPr lang="en-US" smtClean="0"/>
              <a:pPr>
                <a:defRPr/>
              </a:pPr>
              <a:t>‹#›</a:t>
            </a:fld>
            <a:endParaRPr lang="en-US" dirty="0"/>
          </a:p>
        </p:txBody>
      </p:sp>
    </p:spTree>
    <p:extLst>
      <p:ext uri="{BB962C8B-B14F-4D97-AF65-F5344CB8AC3E}">
        <p14:creationId xmlns:p14="http://schemas.microsoft.com/office/powerpoint/2010/main" val="3588011270"/>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8" name="Rectangle 5"/>
          <p:cNvSpPr>
            <a:spLocks noGrp="1" noChangeArrowheads="1"/>
          </p:cNvSpPr>
          <p:nvPr>
            <p:ph type="ftr" sz="quarter" idx="11"/>
          </p:nvPr>
        </p:nvSpPr>
        <p:spPr/>
        <p:txBody>
          <a:bodyPr/>
          <a:lstStyle>
            <a:lvl1pPr algn="l">
              <a:defRPr b="1" i="0">
                <a:latin typeface="Arial" panose="020B0604020202020204" pitchFamily="34" charset="0"/>
              </a:defRPr>
            </a:lvl1pPr>
          </a:lstStyle>
          <a:p>
            <a:pPr>
              <a:defRPr/>
            </a:pPr>
            <a:endParaRPr lang="en-US" dirty="0"/>
          </a:p>
        </p:txBody>
      </p:sp>
      <p:sp>
        <p:nvSpPr>
          <p:cNvPr id="9" name="Rectangle 6"/>
          <p:cNvSpPr>
            <a:spLocks noGrp="1" noChangeArrowheads="1"/>
          </p:cNvSpPr>
          <p:nvPr>
            <p:ph type="sldNum" sz="quarter" idx="12"/>
          </p:nvPr>
        </p:nvSpPr>
        <p:spPr/>
        <p:txBody>
          <a:bodyPr/>
          <a:lstStyle>
            <a:lvl1pPr>
              <a:defRPr b="1" i="0">
                <a:latin typeface="Arial" panose="020B0604020202020204" pitchFamily="34" charset="0"/>
                <a:ea typeface="Osaka" charset="0"/>
              </a:defRPr>
            </a:lvl1pPr>
          </a:lstStyle>
          <a:p>
            <a:pPr>
              <a:defRPr/>
            </a:pPr>
            <a:fld id="{A1C37BD2-7EB0-4F85-92B6-6E37A9D35FFD}" type="slidenum">
              <a:rPr lang="en-US" smtClean="0"/>
              <a:pPr>
                <a:defRPr/>
              </a:pPr>
              <a:t>‹#›</a:t>
            </a:fld>
            <a:endParaRPr lang="en-US" dirty="0"/>
          </a:p>
        </p:txBody>
      </p:sp>
    </p:spTree>
    <p:extLst>
      <p:ext uri="{BB962C8B-B14F-4D97-AF65-F5344CB8AC3E}">
        <p14:creationId xmlns:p14="http://schemas.microsoft.com/office/powerpoint/2010/main" val="1557913523"/>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4" name="Rectangle 5"/>
          <p:cNvSpPr>
            <a:spLocks noGrp="1" noChangeArrowheads="1"/>
          </p:cNvSpPr>
          <p:nvPr>
            <p:ph type="ftr" sz="quarter" idx="11"/>
          </p:nvPr>
        </p:nvSpPr>
        <p:spPr/>
        <p:txBody>
          <a:bodyPr/>
          <a:lstStyle>
            <a:lvl1pPr algn="l">
              <a:defRPr b="1" i="0">
                <a:latin typeface="Arial" panose="020B0604020202020204" pitchFamily="34" charset="0"/>
              </a:defRPr>
            </a:lvl1pPr>
          </a:lstStyle>
          <a:p>
            <a:pPr>
              <a:defRPr/>
            </a:pPr>
            <a:endParaRPr lang="en-US" dirty="0"/>
          </a:p>
        </p:txBody>
      </p:sp>
      <p:sp>
        <p:nvSpPr>
          <p:cNvPr id="5" name="Rectangle 6"/>
          <p:cNvSpPr>
            <a:spLocks noGrp="1" noChangeArrowheads="1"/>
          </p:cNvSpPr>
          <p:nvPr>
            <p:ph type="sldNum" sz="quarter" idx="12"/>
          </p:nvPr>
        </p:nvSpPr>
        <p:spPr/>
        <p:txBody>
          <a:bodyPr/>
          <a:lstStyle>
            <a:lvl1pPr>
              <a:defRPr b="1" i="0">
                <a:latin typeface="Arial" panose="020B0604020202020204" pitchFamily="34" charset="0"/>
                <a:ea typeface="Osaka" charset="0"/>
              </a:defRPr>
            </a:lvl1pPr>
          </a:lstStyle>
          <a:p>
            <a:pPr>
              <a:defRPr/>
            </a:pPr>
            <a:fld id="{BB352118-936E-43D3-A32D-933C6DC884A8}" type="slidenum">
              <a:rPr lang="en-US" smtClean="0"/>
              <a:pPr>
                <a:defRPr/>
              </a:pPr>
              <a:t>‹#›</a:t>
            </a:fld>
            <a:endParaRPr lang="en-US" dirty="0"/>
          </a:p>
        </p:txBody>
      </p:sp>
    </p:spTree>
    <p:extLst>
      <p:ext uri="{BB962C8B-B14F-4D97-AF65-F5344CB8AC3E}">
        <p14:creationId xmlns:p14="http://schemas.microsoft.com/office/powerpoint/2010/main" val="1912127549"/>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3" name="Rectangle 5"/>
          <p:cNvSpPr>
            <a:spLocks noGrp="1" noChangeArrowheads="1"/>
          </p:cNvSpPr>
          <p:nvPr>
            <p:ph type="ftr" sz="quarter" idx="11"/>
          </p:nvPr>
        </p:nvSpPr>
        <p:spPr/>
        <p:txBody>
          <a:bodyPr/>
          <a:lstStyle>
            <a:lvl1pPr algn="l">
              <a:defRPr b="1" i="0">
                <a:latin typeface="Arial" panose="020B0604020202020204" pitchFamily="34" charset="0"/>
              </a:defRPr>
            </a:lvl1pPr>
          </a:lstStyle>
          <a:p>
            <a:pPr>
              <a:defRPr/>
            </a:pPr>
            <a:endParaRPr lang="en-US" dirty="0"/>
          </a:p>
        </p:txBody>
      </p:sp>
      <p:sp>
        <p:nvSpPr>
          <p:cNvPr id="4" name="Rectangle 6"/>
          <p:cNvSpPr>
            <a:spLocks noGrp="1" noChangeArrowheads="1"/>
          </p:cNvSpPr>
          <p:nvPr>
            <p:ph type="sldNum" sz="quarter" idx="12"/>
          </p:nvPr>
        </p:nvSpPr>
        <p:spPr/>
        <p:txBody>
          <a:bodyPr/>
          <a:lstStyle>
            <a:lvl1pPr>
              <a:defRPr b="1" i="0">
                <a:latin typeface="Arial" panose="020B0604020202020204" pitchFamily="34" charset="0"/>
                <a:ea typeface="Osaka" charset="0"/>
              </a:defRPr>
            </a:lvl1pPr>
          </a:lstStyle>
          <a:p>
            <a:pPr>
              <a:defRPr/>
            </a:pPr>
            <a:fld id="{ED588EEB-A3E1-47B2-B8DB-2BA5891E821C}" type="slidenum">
              <a:rPr lang="en-US" smtClean="0"/>
              <a:pPr>
                <a:defRPr/>
              </a:pPr>
              <a:t>‹#›</a:t>
            </a:fld>
            <a:endParaRPr lang="en-US" dirty="0"/>
          </a:p>
        </p:txBody>
      </p:sp>
    </p:spTree>
    <p:extLst>
      <p:ext uri="{BB962C8B-B14F-4D97-AF65-F5344CB8AC3E}">
        <p14:creationId xmlns:p14="http://schemas.microsoft.com/office/powerpoint/2010/main" val="2297896080"/>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6" name="Rectangle 5"/>
          <p:cNvSpPr>
            <a:spLocks noGrp="1" noChangeArrowheads="1"/>
          </p:cNvSpPr>
          <p:nvPr>
            <p:ph type="ftr" sz="quarter" idx="11"/>
          </p:nvPr>
        </p:nvSpPr>
        <p:spPr/>
        <p:txBody>
          <a:bodyPr/>
          <a:lstStyle>
            <a:lvl1pPr algn="l">
              <a:defRPr b="1" i="0">
                <a:latin typeface="Arial" panose="020B0604020202020204" pitchFamily="34" charset="0"/>
              </a:defRPr>
            </a:lvl1pPr>
          </a:lstStyle>
          <a:p>
            <a:pPr>
              <a:defRPr/>
            </a:pPr>
            <a:endParaRPr lang="en-US" dirty="0"/>
          </a:p>
        </p:txBody>
      </p:sp>
      <p:sp>
        <p:nvSpPr>
          <p:cNvPr id="7" name="Rectangle 6"/>
          <p:cNvSpPr>
            <a:spLocks noGrp="1" noChangeArrowheads="1"/>
          </p:cNvSpPr>
          <p:nvPr>
            <p:ph type="sldNum" sz="quarter" idx="12"/>
          </p:nvPr>
        </p:nvSpPr>
        <p:spPr/>
        <p:txBody>
          <a:bodyPr/>
          <a:lstStyle>
            <a:lvl1pPr>
              <a:defRPr b="1" i="0">
                <a:latin typeface="Arial" panose="020B0604020202020204" pitchFamily="34" charset="0"/>
                <a:ea typeface="Osaka" charset="0"/>
              </a:defRPr>
            </a:lvl1pPr>
          </a:lstStyle>
          <a:p>
            <a:pPr>
              <a:defRPr/>
            </a:pPr>
            <a:fld id="{1F92B232-A115-469D-8956-B2DE49BC1AAC}" type="slidenum">
              <a:rPr lang="en-US" smtClean="0"/>
              <a:pPr>
                <a:defRPr/>
              </a:pPr>
              <a:t>‹#›</a:t>
            </a:fld>
            <a:endParaRPr lang="en-US" dirty="0"/>
          </a:p>
        </p:txBody>
      </p:sp>
    </p:spTree>
    <p:extLst>
      <p:ext uri="{BB962C8B-B14F-4D97-AF65-F5344CB8AC3E}">
        <p14:creationId xmlns:p14="http://schemas.microsoft.com/office/powerpoint/2010/main" val="3764644504"/>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6" name="Rectangle 5"/>
          <p:cNvSpPr>
            <a:spLocks noGrp="1" noChangeArrowheads="1"/>
          </p:cNvSpPr>
          <p:nvPr>
            <p:ph type="ftr" sz="quarter" idx="11"/>
          </p:nvPr>
        </p:nvSpPr>
        <p:spPr/>
        <p:txBody>
          <a:bodyPr/>
          <a:lstStyle>
            <a:lvl1pPr algn="l">
              <a:defRPr b="1" i="0">
                <a:latin typeface="Arial" panose="020B0604020202020204" pitchFamily="34" charset="0"/>
              </a:defRPr>
            </a:lvl1pPr>
          </a:lstStyle>
          <a:p>
            <a:pPr>
              <a:defRPr/>
            </a:pPr>
            <a:endParaRPr lang="en-US" dirty="0"/>
          </a:p>
        </p:txBody>
      </p:sp>
      <p:sp>
        <p:nvSpPr>
          <p:cNvPr id="7" name="Rectangle 6"/>
          <p:cNvSpPr>
            <a:spLocks noGrp="1" noChangeArrowheads="1"/>
          </p:cNvSpPr>
          <p:nvPr>
            <p:ph type="sldNum" sz="quarter" idx="12"/>
          </p:nvPr>
        </p:nvSpPr>
        <p:spPr/>
        <p:txBody>
          <a:bodyPr/>
          <a:lstStyle>
            <a:lvl1pPr>
              <a:defRPr b="1" i="0">
                <a:latin typeface="Arial" panose="020B0604020202020204" pitchFamily="34" charset="0"/>
                <a:ea typeface="Osaka" charset="0"/>
              </a:defRPr>
            </a:lvl1pPr>
          </a:lstStyle>
          <a:p>
            <a:pPr>
              <a:defRPr/>
            </a:pPr>
            <a:fld id="{636AC5F6-83E8-4EB8-8E7F-0319E080D34F}" type="slidenum">
              <a:rPr lang="en-US" smtClean="0"/>
              <a:pPr>
                <a:defRPr/>
              </a:pPr>
              <a:t>‹#›</a:t>
            </a:fld>
            <a:endParaRPr lang="en-US" dirty="0"/>
          </a:p>
        </p:txBody>
      </p:sp>
    </p:spTree>
    <p:extLst>
      <p:ext uri="{BB962C8B-B14F-4D97-AF65-F5344CB8AC3E}">
        <p14:creationId xmlns:p14="http://schemas.microsoft.com/office/powerpoint/2010/main" val="70947378"/>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p:txBody>
          <a:bodyPr/>
          <a:lstStyle>
            <a:lvl1pPr algn="l">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p:txBody>
          <a:bodyPr/>
          <a:lstStyle>
            <a:lvl1pPr>
              <a:defRPr b="1" i="0">
                <a:latin typeface="Arial" panose="020B0604020202020204" pitchFamily="34" charset="0"/>
                <a:ea typeface="Osaka" charset="0"/>
              </a:defRPr>
            </a:lvl1pPr>
          </a:lstStyle>
          <a:p>
            <a:pPr>
              <a:defRPr/>
            </a:pPr>
            <a:fld id="{607F6B33-8ECB-4A4F-9BF2-23A714354BD0}" type="slidenum">
              <a:rPr lang="en-US" smtClean="0"/>
              <a:pPr>
                <a:defRPr/>
              </a:pPr>
              <a:t>‹#›</a:t>
            </a:fld>
            <a:endParaRPr lang="en-US" dirty="0"/>
          </a:p>
        </p:txBody>
      </p:sp>
    </p:spTree>
    <p:extLst>
      <p:ext uri="{BB962C8B-B14F-4D97-AF65-F5344CB8AC3E}">
        <p14:creationId xmlns:p14="http://schemas.microsoft.com/office/powerpoint/2010/main" val="3271726965"/>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p:txBody>
          <a:bodyPr/>
          <a:lstStyle>
            <a:lvl1pPr algn="l">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p:txBody>
          <a:bodyPr/>
          <a:lstStyle>
            <a:lvl1pPr>
              <a:defRPr b="1" i="0">
                <a:latin typeface="Arial" panose="020B0604020202020204" pitchFamily="34" charset="0"/>
                <a:ea typeface="Osaka" charset="0"/>
              </a:defRPr>
            </a:lvl1pPr>
          </a:lstStyle>
          <a:p>
            <a:pPr>
              <a:defRPr/>
            </a:pPr>
            <a:fld id="{C1FDEDE9-74CE-4834-BC3E-A1FE13A92ECB}" type="slidenum">
              <a:rPr lang="en-US" smtClean="0"/>
              <a:pPr>
                <a:defRPr/>
              </a:pPr>
              <a:t>‹#›</a:t>
            </a:fld>
            <a:endParaRPr lang="en-US" dirty="0"/>
          </a:p>
        </p:txBody>
      </p:sp>
    </p:spTree>
    <p:extLst>
      <p:ext uri="{BB962C8B-B14F-4D97-AF65-F5344CB8AC3E}">
        <p14:creationId xmlns:p14="http://schemas.microsoft.com/office/powerpoint/2010/main" val="3688852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8F1F882B-4692-FB47-845E-FF12E1A5ED01}" type="slidenum">
              <a:rPr lang="en-GB"/>
              <a:pPr>
                <a:defRPr/>
              </a:pPr>
              <a:t>‹#›</a:t>
            </a:fld>
            <a:endParaRPr lang="en-GB"/>
          </a:p>
        </p:txBody>
      </p:sp>
    </p:spTree>
    <p:extLst>
      <p:ext uri="{BB962C8B-B14F-4D97-AF65-F5344CB8AC3E}">
        <p14:creationId xmlns:p14="http://schemas.microsoft.com/office/powerpoint/2010/main" val="1693454067"/>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6" name="Rectangle 6"/>
          <p:cNvSpPr>
            <a:spLocks noGrp="1" noChangeArrowheads="1"/>
          </p:cNvSpPr>
          <p:nvPr>
            <p:ph type="sldNum" sz="quarter" idx="12"/>
          </p:nvPr>
        </p:nvSpPr>
        <p:spPr>
          <a:xfrm>
            <a:off x="65532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fld id="{1C5421EB-CFF1-C846-BF96-0FFDCC2628C2}" type="slidenum">
              <a:rPr lang="en-US" smtClean="0">
                <a:solidFill>
                  <a:srgbClr val="000000"/>
                </a:solidFill>
              </a:rPr>
              <a:pPr defTabSz="914400" eaLnBrk="0" hangingPunct="0">
                <a:defRPr/>
              </a:pPr>
              <a:t>‹#›</a:t>
            </a:fld>
            <a:endParaRPr lang="en-US" dirty="0">
              <a:solidFill>
                <a:srgbClr val="000000"/>
              </a:solidFill>
            </a:endParaRPr>
          </a:p>
        </p:txBody>
      </p:sp>
    </p:spTree>
    <p:extLst>
      <p:ext uri="{BB962C8B-B14F-4D97-AF65-F5344CB8AC3E}">
        <p14:creationId xmlns:p14="http://schemas.microsoft.com/office/powerpoint/2010/main" val="3065102815"/>
      </p:ext>
    </p:extLst>
  </p:cSld>
  <p:clrMapOvr>
    <a:masterClrMapping/>
  </p:clrMapOvr>
  <p:transition spd="med">
    <p:randomBar dir="vert"/>
  </p:transition>
</p:sldLayout>
</file>

<file path=ppt/slideLayouts/slideLayout3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6" name="Rectangle 6"/>
          <p:cNvSpPr>
            <a:spLocks noGrp="1" noChangeArrowheads="1"/>
          </p:cNvSpPr>
          <p:nvPr>
            <p:ph type="sldNum" sz="quarter" idx="12"/>
          </p:nvPr>
        </p:nvSpPr>
        <p:spPr>
          <a:xfrm>
            <a:off x="65532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fld id="{CE5DB02D-02AB-C447-8300-DC1125772939}" type="slidenum">
              <a:rPr lang="en-US" smtClean="0">
                <a:solidFill>
                  <a:srgbClr val="000000"/>
                </a:solidFill>
              </a:rPr>
              <a:pPr defTabSz="914400" eaLnBrk="0" hangingPunct="0">
                <a:defRPr/>
              </a:pPr>
              <a:t>‹#›</a:t>
            </a:fld>
            <a:endParaRPr lang="en-US" dirty="0">
              <a:solidFill>
                <a:srgbClr val="000000"/>
              </a:solidFill>
            </a:endParaRPr>
          </a:p>
        </p:txBody>
      </p:sp>
    </p:spTree>
    <p:extLst>
      <p:ext uri="{BB962C8B-B14F-4D97-AF65-F5344CB8AC3E}">
        <p14:creationId xmlns:p14="http://schemas.microsoft.com/office/powerpoint/2010/main" val="2449909639"/>
      </p:ext>
    </p:extLst>
  </p:cSld>
  <p:clrMapOvr>
    <a:masterClrMapping/>
  </p:clrMapOvr>
  <p:transition spd="med">
    <p:randomBar dir="vert"/>
  </p:transition>
</p:sldLayout>
</file>

<file path=ppt/slideLayouts/slideLayout3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6" name="Rectangle 6"/>
          <p:cNvSpPr>
            <a:spLocks noGrp="1" noChangeArrowheads="1"/>
          </p:cNvSpPr>
          <p:nvPr>
            <p:ph type="sldNum" sz="quarter" idx="12"/>
          </p:nvPr>
        </p:nvSpPr>
        <p:spPr>
          <a:xfrm>
            <a:off x="65532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fld id="{D9B7EA4E-3FB8-BB47-AD55-878244D58B5F}" type="slidenum">
              <a:rPr lang="en-US" smtClean="0">
                <a:solidFill>
                  <a:srgbClr val="000000"/>
                </a:solidFill>
              </a:rPr>
              <a:pPr defTabSz="914400" eaLnBrk="0" hangingPunct="0">
                <a:defRPr/>
              </a:pPr>
              <a:t>‹#›</a:t>
            </a:fld>
            <a:endParaRPr lang="en-US" dirty="0">
              <a:solidFill>
                <a:srgbClr val="000000"/>
              </a:solidFill>
            </a:endParaRPr>
          </a:p>
        </p:txBody>
      </p:sp>
    </p:spTree>
    <p:extLst>
      <p:ext uri="{BB962C8B-B14F-4D97-AF65-F5344CB8AC3E}">
        <p14:creationId xmlns:p14="http://schemas.microsoft.com/office/powerpoint/2010/main" val="3957296964"/>
      </p:ext>
    </p:extLst>
  </p:cSld>
  <p:clrMapOvr>
    <a:masterClrMapping/>
  </p:clrMapOvr>
  <p:transition spd="med">
    <p:randomBar dir="vert"/>
  </p:transition>
</p:sldLayout>
</file>

<file path=ppt/slideLayouts/slideLayout3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7" name="Slide Number Placeholder 6"/>
          <p:cNvSpPr>
            <a:spLocks noGrp="1" noChangeArrowheads="1"/>
          </p:cNvSpPr>
          <p:nvPr>
            <p:ph type="sldNum" sz="quarter" idx="12"/>
          </p:nvPr>
        </p:nvSpPr>
        <p:spPr>
          <a:xfrm>
            <a:off x="65532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fld id="{72070795-C768-A141-8AAC-0D9D0D1FDAF5}" type="slidenum">
              <a:rPr lang="en-US" smtClean="0">
                <a:solidFill>
                  <a:srgbClr val="000000"/>
                </a:solidFill>
              </a:rPr>
              <a:pPr defTabSz="914400" eaLnBrk="0" hangingPunct="0">
                <a:defRPr/>
              </a:pPr>
              <a:t>‹#›</a:t>
            </a:fld>
            <a:endParaRPr lang="en-US" dirty="0">
              <a:solidFill>
                <a:srgbClr val="000000"/>
              </a:solidFill>
            </a:endParaRPr>
          </a:p>
        </p:txBody>
      </p:sp>
    </p:spTree>
    <p:extLst>
      <p:ext uri="{BB962C8B-B14F-4D97-AF65-F5344CB8AC3E}">
        <p14:creationId xmlns:p14="http://schemas.microsoft.com/office/powerpoint/2010/main" val="2667994224"/>
      </p:ext>
    </p:extLst>
  </p:cSld>
  <p:clrMapOvr>
    <a:masterClrMapping/>
  </p:clrMapOvr>
  <p:transition spd="med">
    <p:randomBar dir="vert"/>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xfrm>
            <a:off x="6858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9" name="Rectangle 6"/>
          <p:cNvSpPr>
            <a:spLocks noGrp="1" noChangeArrowheads="1"/>
          </p:cNvSpPr>
          <p:nvPr>
            <p:ph type="sldNum" sz="quarter" idx="12"/>
          </p:nvPr>
        </p:nvSpPr>
        <p:spPr>
          <a:xfrm>
            <a:off x="65532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fld id="{626B6614-C6D2-9741-86C4-41FD2ED4C123}" type="slidenum">
              <a:rPr lang="en-US" smtClean="0">
                <a:solidFill>
                  <a:srgbClr val="000000"/>
                </a:solidFill>
              </a:rPr>
              <a:pPr defTabSz="914400" eaLnBrk="0" hangingPunct="0">
                <a:defRPr/>
              </a:pPr>
              <a:t>‹#›</a:t>
            </a:fld>
            <a:endParaRPr lang="en-US" dirty="0">
              <a:solidFill>
                <a:srgbClr val="000000"/>
              </a:solidFill>
            </a:endParaRPr>
          </a:p>
        </p:txBody>
      </p:sp>
    </p:spTree>
    <p:extLst>
      <p:ext uri="{BB962C8B-B14F-4D97-AF65-F5344CB8AC3E}">
        <p14:creationId xmlns:p14="http://schemas.microsoft.com/office/powerpoint/2010/main" val="2746616452"/>
      </p:ext>
    </p:extLst>
  </p:cSld>
  <p:clrMapOvr>
    <a:masterClrMapping/>
  </p:clrMapOvr>
  <p:transition spd="med">
    <p:randomBar dir="vert"/>
  </p:transition>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xfrm>
            <a:off x="6858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5" name="Rectangle 6"/>
          <p:cNvSpPr>
            <a:spLocks noGrp="1" noChangeArrowheads="1"/>
          </p:cNvSpPr>
          <p:nvPr>
            <p:ph type="sldNum" sz="quarter" idx="12"/>
          </p:nvPr>
        </p:nvSpPr>
        <p:spPr>
          <a:xfrm>
            <a:off x="65532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fld id="{599E4E64-6A3B-A642-81B5-43C1F983C83F}" type="slidenum">
              <a:rPr lang="en-US" smtClean="0">
                <a:solidFill>
                  <a:srgbClr val="000000"/>
                </a:solidFill>
              </a:rPr>
              <a:pPr defTabSz="914400" eaLnBrk="0" hangingPunct="0">
                <a:defRPr/>
              </a:pPr>
              <a:t>‹#›</a:t>
            </a:fld>
            <a:endParaRPr lang="en-US" dirty="0">
              <a:solidFill>
                <a:srgbClr val="000000"/>
              </a:solidFill>
            </a:endParaRPr>
          </a:p>
        </p:txBody>
      </p:sp>
    </p:spTree>
    <p:extLst>
      <p:ext uri="{BB962C8B-B14F-4D97-AF65-F5344CB8AC3E}">
        <p14:creationId xmlns:p14="http://schemas.microsoft.com/office/powerpoint/2010/main" val="1931870376"/>
      </p:ext>
    </p:extLst>
  </p:cSld>
  <p:clrMapOvr>
    <a:masterClrMapping/>
  </p:clrMapOvr>
  <p:transition spd="med">
    <p:randomBar dir="vert"/>
  </p:transition>
</p:sldLayout>
</file>

<file path=ppt/slideLayouts/slideLayout3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4" name="Rectangle 6"/>
          <p:cNvSpPr>
            <a:spLocks noGrp="1" noChangeArrowheads="1"/>
          </p:cNvSpPr>
          <p:nvPr>
            <p:ph type="sldNum" sz="quarter" idx="12"/>
          </p:nvPr>
        </p:nvSpPr>
        <p:spPr>
          <a:xfrm>
            <a:off x="65532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fld id="{BF97937A-6EFA-7244-9BBB-4B39FA4EDD5D}" type="slidenum">
              <a:rPr lang="en-US" smtClean="0">
                <a:solidFill>
                  <a:srgbClr val="000000"/>
                </a:solidFill>
              </a:rPr>
              <a:pPr defTabSz="914400" eaLnBrk="0" hangingPunct="0">
                <a:defRPr/>
              </a:pPr>
              <a:t>‹#›</a:t>
            </a:fld>
            <a:endParaRPr lang="en-US" dirty="0">
              <a:solidFill>
                <a:srgbClr val="000000"/>
              </a:solidFill>
            </a:endParaRPr>
          </a:p>
        </p:txBody>
      </p:sp>
    </p:spTree>
    <p:extLst>
      <p:ext uri="{BB962C8B-B14F-4D97-AF65-F5344CB8AC3E}">
        <p14:creationId xmlns:p14="http://schemas.microsoft.com/office/powerpoint/2010/main" val="949259286"/>
      </p:ext>
    </p:extLst>
  </p:cSld>
  <p:clrMapOvr>
    <a:masterClrMapping/>
  </p:clrMapOvr>
  <p:transition spd="med">
    <p:randomBar dir="vert"/>
  </p:transition>
</p:sldLayout>
</file>

<file path=ppt/slideLayouts/slideLayout3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7" name="Slide Number Placeholder 6"/>
          <p:cNvSpPr>
            <a:spLocks noGrp="1" noChangeArrowheads="1"/>
          </p:cNvSpPr>
          <p:nvPr>
            <p:ph type="sldNum" sz="quarter" idx="12"/>
          </p:nvPr>
        </p:nvSpPr>
        <p:spPr>
          <a:xfrm>
            <a:off x="65532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fld id="{DB97A148-BB3A-6F4F-A713-8E6B70B4C0C8}" type="slidenum">
              <a:rPr lang="en-US" smtClean="0">
                <a:solidFill>
                  <a:srgbClr val="000000"/>
                </a:solidFill>
              </a:rPr>
              <a:pPr defTabSz="914400" eaLnBrk="0" hangingPunct="0">
                <a:defRPr/>
              </a:pPr>
              <a:t>‹#›</a:t>
            </a:fld>
            <a:endParaRPr lang="en-US" dirty="0">
              <a:solidFill>
                <a:srgbClr val="000000"/>
              </a:solidFill>
            </a:endParaRPr>
          </a:p>
        </p:txBody>
      </p:sp>
    </p:spTree>
    <p:extLst>
      <p:ext uri="{BB962C8B-B14F-4D97-AF65-F5344CB8AC3E}">
        <p14:creationId xmlns:p14="http://schemas.microsoft.com/office/powerpoint/2010/main" val="2408463563"/>
      </p:ext>
    </p:extLst>
  </p:cSld>
  <p:clrMapOvr>
    <a:masterClrMapping/>
  </p:clrMapOvr>
  <p:transition spd="med">
    <p:randomBar dir="vert"/>
  </p:transition>
</p:sldLayout>
</file>

<file path=ppt/slideLayouts/slideLayout3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7" name="Slide Number Placeholder 6"/>
          <p:cNvSpPr>
            <a:spLocks noGrp="1" noChangeArrowheads="1"/>
          </p:cNvSpPr>
          <p:nvPr>
            <p:ph type="sldNum" sz="quarter" idx="12"/>
          </p:nvPr>
        </p:nvSpPr>
        <p:spPr>
          <a:xfrm>
            <a:off x="65532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fld id="{43383A86-FADD-714B-BE63-5935EE91934F}" type="slidenum">
              <a:rPr lang="en-US" smtClean="0">
                <a:solidFill>
                  <a:srgbClr val="000000"/>
                </a:solidFill>
              </a:rPr>
              <a:pPr defTabSz="914400" eaLnBrk="0" hangingPunct="0">
                <a:defRPr/>
              </a:pPr>
              <a:t>‹#›</a:t>
            </a:fld>
            <a:endParaRPr lang="en-US" dirty="0">
              <a:solidFill>
                <a:srgbClr val="000000"/>
              </a:solidFill>
            </a:endParaRPr>
          </a:p>
        </p:txBody>
      </p:sp>
    </p:spTree>
    <p:extLst>
      <p:ext uri="{BB962C8B-B14F-4D97-AF65-F5344CB8AC3E}">
        <p14:creationId xmlns:p14="http://schemas.microsoft.com/office/powerpoint/2010/main" val="899385076"/>
      </p:ext>
    </p:extLst>
  </p:cSld>
  <p:clrMapOvr>
    <a:masterClrMapping/>
  </p:clrMapOvr>
  <p:transition spd="med">
    <p:randomBar dir="vert"/>
  </p:transition>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6" name="Rectangle 6"/>
          <p:cNvSpPr>
            <a:spLocks noGrp="1" noChangeArrowheads="1"/>
          </p:cNvSpPr>
          <p:nvPr>
            <p:ph type="sldNum" sz="quarter" idx="12"/>
          </p:nvPr>
        </p:nvSpPr>
        <p:spPr>
          <a:xfrm>
            <a:off x="65532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fld id="{33CBCA7D-BFD0-A945-9CDF-5C086F9AF08C}" type="slidenum">
              <a:rPr lang="en-US" smtClean="0">
                <a:solidFill>
                  <a:srgbClr val="000000"/>
                </a:solidFill>
              </a:rPr>
              <a:pPr defTabSz="914400" eaLnBrk="0" hangingPunct="0">
                <a:defRPr/>
              </a:pPr>
              <a:t>‹#›</a:t>
            </a:fld>
            <a:endParaRPr lang="en-US" dirty="0">
              <a:solidFill>
                <a:srgbClr val="000000"/>
              </a:solidFill>
            </a:endParaRPr>
          </a:p>
        </p:txBody>
      </p:sp>
    </p:spTree>
    <p:extLst>
      <p:ext uri="{BB962C8B-B14F-4D97-AF65-F5344CB8AC3E}">
        <p14:creationId xmlns:p14="http://schemas.microsoft.com/office/powerpoint/2010/main" val="2808142932"/>
      </p:ext>
    </p:extLst>
  </p:cSld>
  <p:clrMapOvr>
    <a:masterClrMapping/>
  </p:clrMapOvr>
  <p:transition spd="med">
    <p:randomBa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1513" cy="5484813"/>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Vertical Text Placeholder 2"/>
          <p:cNvSpPr>
            <a:spLocks noGrp="1"/>
          </p:cNvSpPr>
          <p:nvPr>
            <p:ph type="body" orient="vert" idx="1"/>
          </p:nvPr>
        </p:nvSpPr>
        <p:spPr>
          <a:xfrm>
            <a:off x="685800" y="609600"/>
            <a:ext cx="5676900" cy="5484813"/>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BC6DE89C-BA2E-2C41-93E5-8FBE0BDE7A1B}" type="slidenum">
              <a:rPr lang="en-GB"/>
              <a:pPr>
                <a:defRPr/>
              </a:pPr>
              <a:t>‹#›</a:t>
            </a:fld>
            <a:endParaRPr lang="en-GB"/>
          </a:p>
        </p:txBody>
      </p:sp>
    </p:spTree>
    <p:extLst>
      <p:ext uri="{BB962C8B-B14F-4D97-AF65-F5344CB8AC3E}">
        <p14:creationId xmlns:p14="http://schemas.microsoft.com/office/powerpoint/2010/main" val="2293386177"/>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6" name="Rectangle 6"/>
          <p:cNvSpPr>
            <a:spLocks noGrp="1" noChangeArrowheads="1"/>
          </p:cNvSpPr>
          <p:nvPr>
            <p:ph type="sldNum" sz="quarter" idx="12"/>
          </p:nvPr>
        </p:nvSpPr>
        <p:spPr>
          <a:xfrm>
            <a:off x="65532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fld id="{DA14E335-CA85-1D48-81B8-5D641B8822EA}" type="slidenum">
              <a:rPr lang="en-US" smtClean="0">
                <a:solidFill>
                  <a:srgbClr val="000000"/>
                </a:solidFill>
              </a:rPr>
              <a:pPr defTabSz="914400" eaLnBrk="0" hangingPunct="0">
                <a:defRPr/>
              </a:pPr>
              <a:t>‹#›</a:t>
            </a:fld>
            <a:endParaRPr lang="en-US" dirty="0">
              <a:solidFill>
                <a:srgbClr val="000000"/>
              </a:solidFill>
            </a:endParaRPr>
          </a:p>
        </p:txBody>
      </p:sp>
    </p:spTree>
    <p:extLst>
      <p:ext uri="{BB962C8B-B14F-4D97-AF65-F5344CB8AC3E}">
        <p14:creationId xmlns:p14="http://schemas.microsoft.com/office/powerpoint/2010/main" val="1114338239"/>
      </p:ext>
    </p:extLst>
  </p:cSld>
  <p:clrMapOvr>
    <a:masterClrMapping/>
  </p:clrMapOvr>
  <p:transition spd="med">
    <p:randomBar dir="vert"/>
  </p:transition>
</p:sldLayout>
</file>

<file path=ppt/slideLayouts/slideLayout33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4"/>
          <p:cNvSpPr>
            <a:spLocks noGrp="1" noChangeArrowheads="1"/>
          </p:cNvSpPr>
          <p:nvPr>
            <p:ph type="dt" sz="half" idx="10"/>
          </p:nvPr>
        </p:nvSpPr>
        <p:spPr>
          <a:xfrm>
            <a:off x="6858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000000"/>
              </a:solidFill>
            </a:endParaRPr>
          </a:p>
        </p:txBody>
      </p:sp>
      <p:sp>
        <p:nvSpPr>
          <p:cNvPr id="5" name="Rectangle 6"/>
          <p:cNvSpPr>
            <a:spLocks noGrp="1" noChangeArrowheads="1"/>
          </p:cNvSpPr>
          <p:nvPr>
            <p:ph type="sldNum" sz="quarter" idx="12"/>
          </p:nvPr>
        </p:nvSpPr>
        <p:spPr>
          <a:xfrm>
            <a:off x="6553200" y="6248400"/>
            <a:ext cx="1905000" cy="457200"/>
          </a:xfrm>
          <a:prstGeom prst="rect">
            <a:avLst/>
          </a:prstGeom>
        </p:spPr>
        <p:txBody>
          <a:bodyPr/>
          <a:lstStyle>
            <a:lvl1pPr>
              <a:defRPr b="1" i="0">
                <a:latin typeface="Arial" panose="020B0604020202020204" pitchFamily="34" charset="0"/>
              </a:defRPr>
            </a:lvl1pPr>
          </a:lstStyle>
          <a:p>
            <a:pPr defTabSz="914400" eaLnBrk="0" hangingPunct="0">
              <a:defRPr/>
            </a:pPr>
            <a:fld id="{B63174D7-74D0-574E-AB1B-20ACBAC70165}" type="slidenum">
              <a:rPr lang="en-US" smtClean="0">
                <a:solidFill>
                  <a:srgbClr val="000000"/>
                </a:solidFill>
              </a:rPr>
              <a:pPr defTabSz="914400" eaLnBrk="0" hangingPunct="0">
                <a:defRPr/>
              </a:pPr>
              <a:t>‹#›</a:t>
            </a:fld>
            <a:endParaRPr lang="en-US" dirty="0">
              <a:solidFill>
                <a:srgbClr val="000000"/>
              </a:solidFill>
            </a:endParaRPr>
          </a:p>
        </p:txBody>
      </p:sp>
    </p:spTree>
    <p:extLst>
      <p:ext uri="{BB962C8B-B14F-4D97-AF65-F5344CB8AC3E}">
        <p14:creationId xmlns:p14="http://schemas.microsoft.com/office/powerpoint/2010/main" val="2039071375"/>
      </p:ext>
    </p:extLst>
  </p:cSld>
  <p:clrMapOvr>
    <a:masterClrMapping/>
  </p:clrMapOvr>
  <p:transition spd="med">
    <p:randomBar dir="vert"/>
  </p:transition>
</p:sldLayout>
</file>

<file path=ppt/slideLayouts/slideLayout3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4C54C04F-37D4-F341-AB57-CDC6AEF40095}"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058425137"/>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D0894E21-F7DC-3445-A444-4FE4569407E8}"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620580310"/>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042DA02-6C22-6E40-AC1F-F109B3A72668}"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0974037"/>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49B6DAD0-2D05-4F4A-A232-C737876741FC}"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282524798"/>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F5503717-A357-124E-9CB6-9B69A27C94FE}"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06555178"/>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021984AB-E1BC-9841-9920-40F304C18B36}"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286498674"/>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70E3D035-C011-7A4C-960F-66E83D8EC7C4}"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999980269"/>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70BE6AFB-ACC2-DB42-AC62-77C8498872A1}"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4324988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6BFA403A-E043-C140-8D4A-BC1063496514}" type="slidenum">
              <a:rPr lang="en-GB"/>
              <a:pPr>
                <a:defRPr/>
              </a:pPr>
              <a:t>‹#›</a:t>
            </a:fld>
            <a:endParaRPr lang="en-GB"/>
          </a:p>
        </p:txBody>
      </p:sp>
    </p:spTree>
    <p:extLst>
      <p:ext uri="{BB962C8B-B14F-4D97-AF65-F5344CB8AC3E}">
        <p14:creationId xmlns:p14="http://schemas.microsoft.com/office/powerpoint/2010/main" val="1759030791"/>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9915CCF5-DAEC-2946-842A-FD1028B6C1CF}"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974157610"/>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E5A284A-B531-3C49-93BA-E14875E254B6}"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027380243"/>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CBEF67E-EA36-1247-B3B2-5866F5A0EF67}"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565618396"/>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685800" y="1981200"/>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2183754"/>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D66AB3D0-AF3E-D846-8A8C-CDBF203EE3C2}" type="slidenum">
              <a:rPr lang="en-US" smtClean="0"/>
              <a:pPr>
                <a:defRPr/>
              </a:pPr>
              <a:t>‹#›</a:t>
            </a:fld>
            <a:endParaRPr lang="en-US" dirty="0"/>
          </a:p>
        </p:txBody>
      </p:sp>
    </p:spTree>
    <p:extLst>
      <p:ext uri="{BB962C8B-B14F-4D97-AF65-F5344CB8AC3E}">
        <p14:creationId xmlns:p14="http://schemas.microsoft.com/office/powerpoint/2010/main" val="2349708552"/>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4C54C04F-37D4-F341-AB57-CDC6AEF40095}" type="slidenum">
              <a:rPr lang="en-US" smtClean="0"/>
              <a:pPr>
                <a:defRPr/>
              </a:pPr>
              <a:t>‹#›</a:t>
            </a:fld>
            <a:endParaRPr lang="en-US" dirty="0"/>
          </a:p>
        </p:txBody>
      </p:sp>
    </p:spTree>
    <p:extLst>
      <p:ext uri="{BB962C8B-B14F-4D97-AF65-F5344CB8AC3E}">
        <p14:creationId xmlns:p14="http://schemas.microsoft.com/office/powerpoint/2010/main" val="2854253531"/>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D0894E21-F7DC-3445-A444-4FE4569407E8}" type="slidenum">
              <a:rPr lang="en-US" smtClean="0"/>
              <a:pPr>
                <a:defRPr/>
              </a:pPr>
              <a:t>‹#›</a:t>
            </a:fld>
            <a:endParaRPr lang="en-US" dirty="0"/>
          </a:p>
        </p:txBody>
      </p:sp>
    </p:spTree>
    <p:extLst>
      <p:ext uri="{BB962C8B-B14F-4D97-AF65-F5344CB8AC3E}">
        <p14:creationId xmlns:p14="http://schemas.microsoft.com/office/powerpoint/2010/main" val="3353724808"/>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042DA02-6C22-6E40-AC1F-F109B3A72668}" type="slidenum">
              <a:rPr lang="en-US" smtClean="0"/>
              <a:pPr>
                <a:defRPr/>
              </a:pPr>
              <a:t>‹#›</a:t>
            </a:fld>
            <a:endParaRPr lang="en-US" dirty="0"/>
          </a:p>
        </p:txBody>
      </p:sp>
    </p:spTree>
    <p:extLst>
      <p:ext uri="{BB962C8B-B14F-4D97-AF65-F5344CB8AC3E}">
        <p14:creationId xmlns:p14="http://schemas.microsoft.com/office/powerpoint/2010/main" val="4240013823"/>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49B6DAD0-2D05-4F4A-A232-C737876741FC}" type="slidenum">
              <a:rPr lang="en-US" smtClean="0"/>
              <a:pPr>
                <a:defRPr/>
              </a:pPr>
              <a:t>‹#›</a:t>
            </a:fld>
            <a:endParaRPr lang="en-US" dirty="0"/>
          </a:p>
        </p:txBody>
      </p:sp>
    </p:spTree>
    <p:extLst>
      <p:ext uri="{BB962C8B-B14F-4D97-AF65-F5344CB8AC3E}">
        <p14:creationId xmlns:p14="http://schemas.microsoft.com/office/powerpoint/2010/main" val="3450798098"/>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F5503717-A357-124E-9CB6-9B69A27C94FE}" type="slidenum">
              <a:rPr lang="en-US" smtClean="0"/>
              <a:pPr>
                <a:defRPr/>
              </a:pPr>
              <a:t>‹#›</a:t>
            </a:fld>
            <a:endParaRPr lang="en-US" dirty="0"/>
          </a:p>
        </p:txBody>
      </p:sp>
    </p:spTree>
    <p:extLst>
      <p:ext uri="{BB962C8B-B14F-4D97-AF65-F5344CB8AC3E}">
        <p14:creationId xmlns:p14="http://schemas.microsoft.com/office/powerpoint/2010/main" val="32137149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D92F4A39-54B3-534A-8D8B-FE0508BCBA77}" type="slidenum">
              <a:rPr lang="en-GB"/>
              <a:pPr>
                <a:defRPr/>
              </a:pPr>
              <a:t>‹#›</a:t>
            </a:fld>
            <a:endParaRPr lang="en-GB"/>
          </a:p>
        </p:txBody>
      </p:sp>
    </p:spTree>
    <p:extLst>
      <p:ext uri="{BB962C8B-B14F-4D97-AF65-F5344CB8AC3E}">
        <p14:creationId xmlns:p14="http://schemas.microsoft.com/office/powerpoint/2010/main" val="1508285605"/>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021984AB-E1BC-9841-9920-40F304C18B36}" type="slidenum">
              <a:rPr lang="en-US" smtClean="0"/>
              <a:pPr>
                <a:defRPr/>
              </a:pPr>
              <a:t>‹#›</a:t>
            </a:fld>
            <a:endParaRPr lang="en-US" dirty="0"/>
          </a:p>
        </p:txBody>
      </p:sp>
    </p:spTree>
    <p:extLst>
      <p:ext uri="{BB962C8B-B14F-4D97-AF65-F5344CB8AC3E}">
        <p14:creationId xmlns:p14="http://schemas.microsoft.com/office/powerpoint/2010/main" val="3910728438"/>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70E3D035-C011-7A4C-960F-66E83D8EC7C4}" type="slidenum">
              <a:rPr lang="en-US" smtClean="0"/>
              <a:pPr>
                <a:defRPr/>
              </a:pPr>
              <a:t>‹#›</a:t>
            </a:fld>
            <a:endParaRPr lang="en-US" dirty="0"/>
          </a:p>
        </p:txBody>
      </p:sp>
    </p:spTree>
    <p:extLst>
      <p:ext uri="{BB962C8B-B14F-4D97-AF65-F5344CB8AC3E}">
        <p14:creationId xmlns:p14="http://schemas.microsoft.com/office/powerpoint/2010/main" val="502101328"/>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70BE6AFB-ACC2-DB42-AC62-77C8498872A1}" type="slidenum">
              <a:rPr lang="en-US" smtClean="0"/>
              <a:pPr>
                <a:defRPr/>
              </a:pPr>
              <a:t>‹#›</a:t>
            </a:fld>
            <a:endParaRPr lang="en-US" dirty="0"/>
          </a:p>
        </p:txBody>
      </p:sp>
    </p:spTree>
    <p:extLst>
      <p:ext uri="{BB962C8B-B14F-4D97-AF65-F5344CB8AC3E}">
        <p14:creationId xmlns:p14="http://schemas.microsoft.com/office/powerpoint/2010/main" val="1714430271"/>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9915CCF5-DAEC-2946-842A-FD1028B6C1CF}" type="slidenum">
              <a:rPr lang="en-US" smtClean="0"/>
              <a:pPr>
                <a:defRPr/>
              </a:pPr>
              <a:t>‹#›</a:t>
            </a:fld>
            <a:endParaRPr lang="en-US" dirty="0"/>
          </a:p>
        </p:txBody>
      </p:sp>
    </p:spTree>
    <p:extLst>
      <p:ext uri="{BB962C8B-B14F-4D97-AF65-F5344CB8AC3E}">
        <p14:creationId xmlns:p14="http://schemas.microsoft.com/office/powerpoint/2010/main" val="568646667"/>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E5A284A-B531-3C49-93BA-E14875E254B6}" type="slidenum">
              <a:rPr lang="en-US" smtClean="0"/>
              <a:pPr>
                <a:defRPr/>
              </a:pPr>
              <a:t>‹#›</a:t>
            </a:fld>
            <a:endParaRPr lang="en-US" dirty="0"/>
          </a:p>
        </p:txBody>
      </p:sp>
    </p:spTree>
    <p:extLst>
      <p:ext uri="{BB962C8B-B14F-4D97-AF65-F5344CB8AC3E}">
        <p14:creationId xmlns:p14="http://schemas.microsoft.com/office/powerpoint/2010/main" val="3581691609"/>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CBEF67E-EA36-1247-B3B2-5866F5A0EF67}" type="slidenum">
              <a:rPr lang="en-US" smtClean="0"/>
              <a:pPr>
                <a:defRPr/>
              </a:pPr>
              <a:t>‹#›</a:t>
            </a:fld>
            <a:endParaRPr lang="en-US" dirty="0"/>
          </a:p>
        </p:txBody>
      </p:sp>
    </p:spTree>
    <p:extLst>
      <p:ext uri="{BB962C8B-B14F-4D97-AF65-F5344CB8AC3E}">
        <p14:creationId xmlns:p14="http://schemas.microsoft.com/office/powerpoint/2010/main" val="60423378"/>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685800" y="1981200"/>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6007549"/>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5" name="Rectangle 5"/>
          <p:cNvSpPr>
            <a:spLocks noGrp="1" noChangeArrowheads="1"/>
          </p:cNvSpPr>
          <p:nvPr>
            <p:ph type="ftr" sz="quarter" idx="11"/>
          </p:nvPr>
        </p:nvSpPr>
        <p:spPr/>
        <p:txBody>
          <a:bodyPr/>
          <a:lstStyle>
            <a:lvl1pP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6" name="Rectangle 6"/>
          <p:cNvSpPr>
            <a:spLocks noGrp="1" noChangeArrowheads="1"/>
          </p:cNvSpPr>
          <p:nvPr>
            <p:ph type="sldNum" sz="quarter" idx="12"/>
          </p:nvPr>
        </p:nvSpPr>
        <p:spPr/>
        <p:txBody>
          <a:bodyPr/>
          <a:lstStyle>
            <a:lvl1pPr defTabSz="449263">
              <a:defRPr b="1" i="0">
                <a:latin typeface="Arial" panose="020B0604020202020204" pitchFamily="34" charset="0"/>
                <a:ea typeface="ＭＳ Ｐゴシック" charset="0"/>
                <a:cs typeface="ＭＳ Ｐゴシック" charset="0"/>
              </a:defRPr>
            </a:lvl1pPr>
          </a:lstStyle>
          <a:p>
            <a:pPr>
              <a:defRPr/>
            </a:pPr>
            <a:fld id="{D86C4662-4B25-4C19-BB39-D6A6258423A9}" type="slidenum">
              <a:rPr lang="en-US" altLang="zh-CN" smtClean="0"/>
              <a:pPr>
                <a:defRPr/>
              </a:pPr>
              <a:t>‹#›</a:t>
            </a:fld>
            <a:endParaRPr lang="en-US" altLang="zh-CN" dirty="0"/>
          </a:p>
        </p:txBody>
      </p:sp>
    </p:spTree>
    <p:extLst>
      <p:ext uri="{BB962C8B-B14F-4D97-AF65-F5344CB8AC3E}">
        <p14:creationId xmlns:p14="http://schemas.microsoft.com/office/powerpoint/2010/main" val="983320136"/>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5" name="Rectangle 5"/>
          <p:cNvSpPr>
            <a:spLocks noGrp="1" noChangeArrowheads="1"/>
          </p:cNvSpPr>
          <p:nvPr>
            <p:ph type="ftr" sz="quarter" idx="11"/>
          </p:nvPr>
        </p:nvSpPr>
        <p:spPr/>
        <p:txBody>
          <a:bodyPr/>
          <a:lstStyle>
            <a:lvl1pP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6" name="Rectangle 6"/>
          <p:cNvSpPr>
            <a:spLocks noGrp="1" noChangeArrowheads="1"/>
          </p:cNvSpPr>
          <p:nvPr>
            <p:ph type="sldNum" sz="quarter" idx="12"/>
          </p:nvPr>
        </p:nvSpPr>
        <p:spPr/>
        <p:txBody>
          <a:bodyPr/>
          <a:lstStyle>
            <a:lvl1pPr defTabSz="449263">
              <a:defRPr b="1" i="0">
                <a:latin typeface="Arial" panose="020B0604020202020204" pitchFamily="34" charset="0"/>
                <a:ea typeface="ＭＳ Ｐゴシック" charset="0"/>
                <a:cs typeface="ＭＳ Ｐゴシック" charset="0"/>
              </a:defRPr>
            </a:lvl1pPr>
          </a:lstStyle>
          <a:p>
            <a:pPr>
              <a:defRPr/>
            </a:pPr>
            <a:fld id="{578BFBE9-E1FF-4166-B7A3-C81A372FFB3A}" type="slidenum">
              <a:rPr lang="en-US" altLang="zh-CN" smtClean="0"/>
              <a:pPr>
                <a:defRPr/>
              </a:pPr>
              <a:t>‹#›</a:t>
            </a:fld>
            <a:endParaRPr lang="en-US" altLang="zh-CN" dirty="0"/>
          </a:p>
        </p:txBody>
      </p:sp>
    </p:spTree>
    <p:extLst>
      <p:ext uri="{BB962C8B-B14F-4D97-AF65-F5344CB8AC3E}">
        <p14:creationId xmlns:p14="http://schemas.microsoft.com/office/powerpoint/2010/main" val="3005993020"/>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5" name="Rectangle 5"/>
          <p:cNvSpPr>
            <a:spLocks noGrp="1" noChangeArrowheads="1"/>
          </p:cNvSpPr>
          <p:nvPr>
            <p:ph type="ftr" sz="quarter" idx="11"/>
          </p:nvPr>
        </p:nvSpPr>
        <p:spPr/>
        <p:txBody>
          <a:bodyPr/>
          <a:lstStyle>
            <a:lvl1pP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6" name="Rectangle 6"/>
          <p:cNvSpPr>
            <a:spLocks noGrp="1" noChangeArrowheads="1"/>
          </p:cNvSpPr>
          <p:nvPr>
            <p:ph type="sldNum" sz="quarter" idx="12"/>
          </p:nvPr>
        </p:nvSpPr>
        <p:spPr/>
        <p:txBody>
          <a:bodyPr/>
          <a:lstStyle>
            <a:lvl1pPr defTabSz="449263">
              <a:defRPr b="1" i="0">
                <a:latin typeface="Arial" panose="020B0604020202020204" pitchFamily="34" charset="0"/>
                <a:ea typeface="ＭＳ Ｐゴシック" charset="0"/>
                <a:cs typeface="ＭＳ Ｐゴシック" charset="0"/>
              </a:defRPr>
            </a:lvl1pPr>
          </a:lstStyle>
          <a:p>
            <a:pPr>
              <a:defRPr/>
            </a:pPr>
            <a:fld id="{BBE05265-AE31-4E08-9A28-CF772706B507}" type="slidenum">
              <a:rPr lang="en-US" altLang="zh-CN" smtClean="0"/>
              <a:pPr>
                <a:defRPr/>
              </a:pPr>
              <a:t>‹#›</a:t>
            </a:fld>
            <a:endParaRPr lang="en-US" altLang="zh-CN" dirty="0"/>
          </a:p>
        </p:txBody>
      </p:sp>
    </p:spTree>
    <p:extLst>
      <p:ext uri="{BB962C8B-B14F-4D97-AF65-F5344CB8AC3E}">
        <p14:creationId xmlns:p14="http://schemas.microsoft.com/office/powerpoint/2010/main" val="28451863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5"/>
          <p:cNvSpPr>
            <a:spLocks noGrp="1" noChangeArrowheads="1"/>
          </p:cNvSpPr>
          <p:nvPr>
            <p:ph type="sldNum" idx="10"/>
          </p:nvPr>
        </p:nvSpPr>
        <p:spPr>
          <a:ln/>
        </p:spPr>
        <p:txBody>
          <a:bodyPr/>
          <a:lstStyle>
            <a:lvl1pPr>
              <a:defRPr/>
            </a:lvl1pPr>
          </a:lstStyle>
          <a:p>
            <a:pPr>
              <a:defRPr/>
            </a:pPr>
            <a:fld id="{EC5A52F5-A3DC-D54C-8A2A-115158F939F0}" type="slidenum">
              <a:rPr lang="en-GB"/>
              <a:pPr>
                <a:defRPr/>
              </a:pPr>
              <a:t>‹#›</a:t>
            </a:fld>
            <a:endParaRPr lang="en-GB"/>
          </a:p>
        </p:txBody>
      </p:sp>
    </p:spTree>
    <p:extLst>
      <p:ext uri="{BB962C8B-B14F-4D97-AF65-F5344CB8AC3E}">
        <p14:creationId xmlns:p14="http://schemas.microsoft.com/office/powerpoint/2010/main" val="1802973399"/>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6" name="Rectangle 5"/>
          <p:cNvSpPr>
            <a:spLocks noGrp="1" noChangeArrowheads="1"/>
          </p:cNvSpPr>
          <p:nvPr>
            <p:ph type="ftr" sz="quarter" idx="11"/>
          </p:nvPr>
        </p:nvSpPr>
        <p:spPr/>
        <p:txBody>
          <a:bodyPr/>
          <a:lstStyle>
            <a:lvl1pP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7" name="Rectangle 6"/>
          <p:cNvSpPr>
            <a:spLocks noGrp="1" noChangeArrowheads="1"/>
          </p:cNvSpPr>
          <p:nvPr>
            <p:ph type="sldNum" sz="quarter" idx="12"/>
          </p:nvPr>
        </p:nvSpPr>
        <p:spPr/>
        <p:txBody>
          <a:bodyPr/>
          <a:lstStyle>
            <a:lvl1pPr defTabSz="449263">
              <a:defRPr b="1" i="0">
                <a:latin typeface="Arial" panose="020B0604020202020204" pitchFamily="34" charset="0"/>
                <a:ea typeface="ＭＳ Ｐゴシック" charset="0"/>
                <a:cs typeface="ＭＳ Ｐゴシック" charset="0"/>
              </a:defRPr>
            </a:lvl1pPr>
          </a:lstStyle>
          <a:p>
            <a:pPr>
              <a:defRPr/>
            </a:pPr>
            <a:fld id="{D948A8F8-C748-4A35-8F81-A21DCA46166C}" type="slidenum">
              <a:rPr lang="en-US" altLang="zh-CN" smtClean="0"/>
              <a:pPr>
                <a:defRPr/>
              </a:pPr>
              <a:t>‹#›</a:t>
            </a:fld>
            <a:endParaRPr lang="en-US" altLang="zh-CN" dirty="0"/>
          </a:p>
        </p:txBody>
      </p:sp>
    </p:spTree>
    <p:extLst>
      <p:ext uri="{BB962C8B-B14F-4D97-AF65-F5344CB8AC3E}">
        <p14:creationId xmlns:p14="http://schemas.microsoft.com/office/powerpoint/2010/main" val="3561324364"/>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8" name="Rectangle 5"/>
          <p:cNvSpPr>
            <a:spLocks noGrp="1" noChangeArrowheads="1"/>
          </p:cNvSpPr>
          <p:nvPr>
            <p:ph type="ftr" sz="quarter" idx="11"/>
          </p:nvPr>
        </p:nvSpPr>
        <p:spPr/>
        <p:txBody>
          <a:bodyPr/>
          <a:lstStyle>
            <a:lvl1pP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9" name="Rectangle 6"/>
          <p:cNvSpPr>
            <a:spLocks noGrp="1" noChangeArrowheads="1"/>
          </p:cNvSpPr>
          <p:nvPr>
            <p:ph type="sldNum" sz="quarter" idx="12"/>
          </p:nvPr>
        </p:nvSpPr>
        <p:spPr/>
        <p:txBody>
          <a:bodyPr/>
          <a:lstStyle>
            <a:lvl1pPr defTabSz="449263">
              <a:defRPr b="1" i="0">
                <a:latin typeface="Arial" panose="020B0604020202020204" pitchFamily="34" charset="0"/>
                <a:ea typeface="ＭＳ Ｐゴシック" charset="0"/>
                <a:cs typeface="ＭＳ Ｐゴシック" charset="0"/>
              </a:defRPr>
            </a:lvl1pPr>
          </a:lstStyle>
          <a:p>
            <a:pPr>
              <a:defRPr/>
            </a:pPr>
            <a:fld id="{4B9550A1-50BF-4903-AB2E-6A314FD66287}" type="slidenum">
              <a:rPr lang="en-US" altLang="zh-CN" smtClean="0"/>
              <a:pPr>
                <a:defRPr/>
              </a:pPr>
              <a:t>‹#›</a:t>
            </a:fld>
            <a:endParaRPr lang="en-US" altLang="zh-CN" dirty="0"/>
          </a:p>
        </p:txBody>
      </p:sp>
    </p:spTree>
    <p:extLst>
      <p:ext uri="{BB962C8B-B14F-4D97-AF65-F5344CB8AC3E}">
        <p14:creationId xmlns:p14="http://schemas.microsoft.com/office/powerpoint/2010/main" val="1118166448"/>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4" name="Rectangle 5"/>
          <p:cNvSpPr>
            <a:spLocks noGrp="1" noChangeArrowheads="1"/>
          </p:cNvSpPr>
          <p:nvPr>
            <p:ph type="ftr" sz="quarter" idx="11"/>
          </p:nvPr>
        </p:nvSpPr>
        <p:spPr/>
        <p:txBody>
          <a:bodyPr/>
          <a:lstStyle>
            <a:lvl1pP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5" name="Rectangle 6"/>
          <p:cNvSpPr>
            <a:spLocks noGrp="1" noChangeArrowheads="1"/>
          </p:cNvSpPr>
          <p:nvPr>
            <p:ph type="sldNum" sz="quarter" idx="12"/>
          </p:nvPr>
        </p:nvSpPr>
        <p:spPr/>
        <p:txBody>
          <a:bodyPr/>
          <a:lstStyle>
            <a:lvl1pPr defTabSz="449263">
              <a:defRPr b="1" i="0">
                <a:latin typeface="Arial" panose="020B0604020202020204" pitchFamily="34" charset="0"/>
                <a:ea typeface="ＭＳ Ｐゴシック" charset="0"/>
                <a:cs typeface="ＭＳ Ｐゴシック" charset="0"/>
              </a:defRPr>
            </a:lvl1pPr>
          </a:lstStyle>
          <a:p>
            <a:pPr>
              <a:defRPr/>
            </a:pPr>
            <a:fld id="{F1E757C1-2017-4F48-9990-55574F70E7B3}" type="slidenum">
              <a:rPr lang="en-US" altLang="zh-CN" smtClean="0"/>
              <a:pPr>
                <a:defRPr/>
              </a:pPr>
              <a:t>‹#›</a:t>
            </a:fld>
            <a:endParaRPr lang="en-US" altLang="zh-CN" dirty="0"/>
          </a:p>
        </p:txBody>
      </p:sp>
    </p:spTree>
    <p:extLst>
      <p:ext uri="{BB962C8B-B14F-4D97-AF65-F5344CB8AC3E}">
        <p14:creationId xmlns:p14="http://schemas.microsoft.com/office/powerpoint/2010/main" val="3950684557"/>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3" name="Rectangle 5"/>
          <p:cNvSpPr>
            <a:spLocks noGrp="1" noChangeArrowheads="1"/>
          </p:cNvSpPr>
          <p:nvPr>
            <p:ph type="ftr" sz="quarter" idx="11"/>
          </p:nvPr>
        </p:nvSpPr>
        <p:spPr/>
        <p:txBody>
          <a:bodyPr/>
          <a:lstStyle>
            <a:lvl1pP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4" name="Rectangle 6"/>
          <p:cNvSpPr>
            <a:spLocks noGrp="1" noChangeArrowheads="1"/>
          </p:cNvSpPr>
          <p:nvPr>
            <p:ph type="sldNum" sz="quarter" idx="12"/>
          </p:nvPr>
        </p:nvSpPr>
        <p:spPr/>
        <p:txBody>
          <a:bodyPr/>
          <a:lstStyle>
            <a:lvl1pPr defTabSz="449263">
              <a:defRPr b="1" i="0">
                <a:latin typeface="Arial" panose="020B0604020202020204" pitchFamily="34" charset="0"/>
                <a:ea typeface="ＭＳ Ｐゴシック" charset="0"/>
                <a:cs typeface="ＭＳ Ｐゴシック" charset="0"/>
              </a:defRPr>
            </a:lvl1pPr>
          </a:lstStyle>
          <a:p>
            <a:pPr>
              <a:defRPr/>
            </a:pPr>
            <a:fld id="{96936BAB-3736-40D9-9773-64AC3DB0A2D4}" type="slidenum">
              <a:rPr lang="en-US" altLang="zh-CN" smtClean="0"/>
              <a:pPr>
                <a:defRPr/>
              </a:pPr>
              <a:t>‹#›</a:t>
            </a:fld>
            <a:endParaRPr lang="en-US" altLang="zh-CN" dirty="0"/>
          </a:p>
        </p:txBody>
      </p:sp>
    </p:spTree>
    <p:extLst>
      <p:ext uri="{BB962C8B-B14F-4D97-AF65-F5344CB8AC3E}">
        <p14:creationId xmlns:p14="http://schemas.microsoft.com/office/powerpoint/2010/main" val="3654801083"/>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6" name="Rectangle 5"/>
          <p:cNvSpPr>
            <a:spLocks noGrp="1" noChangeArrowheads="1"/>
          </p:cNvSpPr>
          <p:nvPr>
            <p:ph type="ftr" sz="quarter" idx="11"/>
          </p:nvPr>
        </p:nvSpPr>
        <p:spPr/>
        <p:txBody>
          <a:bodyPr/>
          <a:lstStyle>
            <a:lvl1pP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7" name="Rectangle 6"/>
          <p:cNvSpPr>
            <a:spLocks noGrp="1" noChangeArrowheads="1"/>
          </p:cNvSpPr>
          <p:nvPr>
            <p:ph type="sldNum" sz="quarter" idx="12"/>
          </p:nvPr>
        </p:nvSpPr>
        <p:spPr/>
        <p:txBody>
          <a:bodyPr/>
          <a:lstStyle>
            <a:lvl1pPr defTabSz="449263">
              <a:defRPr b="1" i="0">
                <a:latin typeface="Arial" panose="020B0604020202020204" pitchFamily="34" charset="0"/>
                <a:ea typeface="ＭＳ Ｐゴシック" charset="0"/>
                <a:cs typeface="ＭＳ Ｐゴシック" charset="0"/>
              </a:defRPr>
            </a:lvl1pPr>
          </a:lstStyle>
          <a:p>
            <a:pPr>
              <a:defRPr/>
            </a:pPr>
            <a:fld id="{13B086DC-FFA4-4382-8AA2-F88C4BA4D838}" type="slidenum">
              <a:rPr lang="en-US" altLang="zh-CN" smtClean="0"/>
              <a:pPr>
                <a:defRPr/>
              </a:pPr>
              <a:t>‹#›</a:t>
            </a:fld>
            <a:endParaRPr lang="en-US" altLang="zh-CN" dirty="0"/>
          </a:p>
        </p:txBody>
      </p:sp>
    </p:spTree>
    <p:extLst>
      <p:ext uri="{BB962C8B-B14F-4D97-AF65-F5344CB8AC3E}">
        <p14:creationId xmlns:p14="http://schemas.microsoft.com/office/powerpoint/2010/main" val="3743512506"/>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6" name="Rectangle 5"/>
          <p:cNvSpPr>
            <a:spLocks noGrp="1" noChangeArrowheads="1"/>
          </p:cNvSpPr>
          <p:nvPr>
            <p:ph type="ftr" sz="quarter" idx="11"/>
          </p:nvPr>
        </p:nvSpPr>
        <p:spPr/>
        <p:txBody>
          <a:bodyPr/>
          <a:lstStyle>
            <a:lvl1pP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7" name="Rectangle 6"/>
          <p:cNvSpPr>
            <a:spLocks noGrp="1" noChangeArrowheads="1"/>
          </p:cNvSpPr>
          <p:nvPr>
            <p:ph type="sldNum" sz="quarter" idx="12"/>
          </p:nvPr>
        </p:nvSpPr>
        <p:spPr/>
        <p:txBody>
          <a:bodyPr/>
          <a:lstStyle>
            <a:lvl1pPr defTabSz="449263">
              <a:defRPr b="1" i="0">
                <a:latin typeface="Arial" panose="020B0604020202020204" pitchFamily="34" charset="0"/>
                <a:ea typeface="ＭＳ Ｐゴシック" charset="0"/>
                <a:cs typeface="ＭＳ Ｐゴシック" charset="0"/>
              </a:defRPr>
            </a:lvl1pPr>
          </a:lstStyle>
          <a:p>
            <a:pPr>
              <a:defRPr/>
            </a:pPr>
            <a:fld id="{E38479F1-47F0-4A5F-8164-A95DF8C40444}" type="slidenum">
              <a:rPr lang="en-US" altLang="zh-CN" smtClean="0"/>
              <a:pPr>
                <a:defRPr/>
              </a:pPr>
              <a:t>‹#›</a:t>
            </a:fld>
            <a:endParaRPr lang="en-US" altLang="zh-CN" dirty="0"/>
          </a:p>
        </p:txBody>
      </p:sp>
    </p:spTree>
    <p:extLst>
      <p:ext uri="{BB962C8B-B14F-4D97-AF65-F5344CB8AC3E}">
        <p14:creationId xmlns:p14="http://schemas.microsoft.com/office/powerpoint/2010/main" val="3161933413"/>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5" name="Rectangle 5"/>
          <p:cNvSpPr>
            <a:spLocks noGrp="1" noChangeArrowheads="1"/>
          </p:cNvSpPr>
          <p:nvPr>
            <p:ph type="ftr" sz="quarter" idx="11"/>
          </p:nvPr>
        </p:nvSpPr>
        <p:spPr/>
        <p:txBody>
          <a:bodyPr/>
          <a:lstStyle>
            <a:lvl1pP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6" name="Rectangle 6"/>
          <p:cNvSpPr>
            <a:spLocks noGrp="1" noChangeArrowheads="1"/>
          </p:cNvSpPr>
          <p:nvPr>
            <p:ph type="sldNum" sz="quarter" idx="12"/>
          </p:nvPr>
        </p:nvSpPr>
        <p:spPr/>
        <p:txBody>
          <a:bodyPr/>
          <a:lstStyle>
            <a:lvl1pPr defTabSz="449263">
              <a:defRPr b="1" i="0">
                <a:latin typeface="Arial" panose="020B0604020202020204" pitchFamily="34" charset="0"/>
                <a:ea typeface="ＭＳ Ｐゴシック" charset="0"/>
                <a:cs typeface="ＭＳ Ｐゴシック" charset="0"/>
              </a:defRPr>
            </a:lvl1pPr>
          </a:lstStyle>
          <a:p>
            <a:pPr>
              <a:defRPr/>
            </a:pPr>
            <a:fld id="{1E028C3E-C34B-4A76-8ADC-455890F4DB1A}" type="slidenum">
              <a:rPr lang="en-US" altLang="zh-CN" smtClean="0"/>
              <a:pPr>
                <a:defRPr/>
              </a:pPr>
              <a:t>‹#›</a:t>
            </a:fld>
            <a:endParaRPr lang="en-US" altLang="zh-CN" dirty="0"/>
          </a:p>
        </p:txBody>
      </p:sp>
    </p:spTree>
    <p:extLst>
      <p:ext uri="{BB962C8B-B14F-4D97-AF65-F5344CB8AC3E}">
        <p14:creationId xmlns:p14="http://schemas.microsoft.com/office/powerpoint/2010/main" val="3951598116"/>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5" name="Rectangle 5"/>
          <p:cNvSpPr>
            <a:spLocks noGrp="1" noChangeArrowheads="1"/>
          </p:cNvSpPr>
          <p:nvPr>
            <p:ph type="ftr" sz="quarter" idx="11"/>
          </p:nvPr>
        </p:nvSpPr>
        <p:spPr/>
        <p:txBody>
          <a:bodyPr/>
          <a:lstStyle>
            <a:lvl1pPr defTabSz="449263">
              <a:defRPr b="1" i="0">
                <a:latin typeface="Arial" panose="020B0604020202020204" pitchFamily="34" charset="0"/>
                <a:ea typeface="ＭＳ Ｐゴシック" charset="-128"/>
                <a:cs typeface="ＭＳ Ｐゴシック" charset="-128"/>
              </a:defRPr>
            </a:lvl1pPr>
          </a:lstStyle>
          <a:p>
            <a:pPr>
              <a:defRPr/>
            </a:pPr>
            <a:endParaRPr lang="zh-CN" altLang="en-US" dirty="0"/>
          </a:p>
        </p:txBody>
      </p:sp>
      <p:sp>
        <p:nvSpPr>
          <p:cNvPr id="6" name="Rectangle 6"/>
          <p:cNvSpPr>
            <a:spLocks noGrp="1" noChangeArrowheads="1"/>
          </p:cNvSpPr>
          <p:nvPr>
            <p:ph type="sldNum" sz="quarter" idx="12"/>
          </p:nvPr>
        </p:nvSpPr>
        <p:spPr/>
        <p:txBody>
          <a:bodyPr/>
          <a:lstStyle>
            <a:lvl1pPr defTabSz="449263">
              <a:defRPr b="1" i="0">
                <a:latin typeface="Arial" panose="020B0604020202020204" pitchFamily="34" charset="0"/>
                <a:ea typeface="ＭＳ Ｐゴシック" charset="0"/>
                <a:cs typeface="ＭＳ Ｐゴシック" charset="0"/>
              </a:defRPr>
            </a:lvl1pPr>
          </a:lstStyle>
          <a:p>
            <a:pPr>
              <a:defRPr/>
            </a:pPr>
            <a:fld id="{000D941A-3024-45C1-83D4-8332457708A9}" type="slidenum">
              <a:rPr lang="en-US" altLang="zh-CN" smtClean="0"/>
              <a:pPr>
                <a:defRPr/>
              </a:pPr>
              <a:t>‹#›</a:t>
            </a:fld>
            <a:endParaRPr lang="en-US" altLang="zh-CN" dirty="0"/>
          </a:p>
        </p:txBody>
      </p:sp>
    </p:spTree>
    <p:extLst>
      <p:ext uri="{BB962C8B-B14F-4D97-AF65-F5344CB8AC3E}">
        <p14:creationId xmlns:p14="http://schemas.microsoft.com/office/powerpoint/2010/main" val="2867079888"/>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a:t>Click to edit Master title style</a:t>
            </a:r>
          </a:p>
        </p:txBody>
      </p:sp>
      <p:sp>
        <p:nvSpPr>
          <p:cNvPr id="8" name="Content Placeholder 7"/>
          <p:cNvSpPr>
            <a:spLocks noGrp="1"/>
          </p:cNvSpPr>
          <p:nvPr>
            <p:ph sz="quarter" idx="1"/>
          </p:nvPr>
        </p:nvSpPr>
        <p:spPr>
          <a:xfrm>
            <a:off x="301752" y="1527048"/>
            <a:ext cx="850392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3C9DCEB-3CBE-1045-999D-6E1C3E9AD94D}" type="datetime1">
              <a:rPr lang="en-US"/>
              <a:pPr>
                <a:defRPr/>
              </a:pPr>
              <a:t>8/22/26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latin typeface="Georgia"/>
            </a:endParaRPr>
          </a:p>
        </p:txBody>
      </p:sp>
      <p:sp>
        <p:nvSpPr>
          <p:cNvPr id="6" name="Slide Number Placeholder 5"/>
          <p:cNvSpPr>
            <a:spLocks noGrp="1"/>
          </p:cNvSpPr>
          <p:nvPr>
            <p:ph type="sldNum" sz="quarter" idx="12"/>
          </p:nvPr>
        </p:nvSpPr>
        <p:spPr>
          <a:xfrm>
            <a:off x="4362450" y="1027113"/>
            <a:ext cx="457200" cy="441325"/>
          </a:xfrm>
        </p:spPr>
        <p:txBody>
          <a:bodyPr/>
          <a:lstStyle>
            <a:lvl1pPr>
              <a:defRPr/>
            </a:lvl1pPr>
          </a:lstStyle>
          <a:p>
            <a:pPr>
              <a:defRPr/>
            </a:pPr>
            <a:fld id="{DDEF92D2-2EC5-C24F-B2DF-A8358511F6A9}" type="slidenum">
              <a:rPr lang="en-US"/>
              <a:pPr>
                <a:defRPr/>
              </a:pPr>
              <a:t>‹#›</a:t>
            </a:fld>
            <a:endParaRPr lang="en-US"/>
          </a:p>
        </p:txBody>
      </p:sp>
    </p:spTree>
    <p:extLst>
      <p:ext uri="{BB962C8B-B14F-4D97-AF65-F5344CB8AC3E}">
        <p14:creationId xmlns:p14="http://schemas.microsoft.com/office/powerpoint/2010/main" val="1185954250"/>
      </p:ext>
    </p:extLst>
  </p:cSld>
  <p:clrMapOvr>
    <a:overrideClrMapping bg1="lt1" tx1="dk1" bg2="lt2" tx2="dk2" accent1="accent1" accent2="accent2" accent3="accent3" accent4="accent4" accent5="accent5" accent6="accent6" hlink="hlink" folHlink="folHlink"/>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6"/>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5" name="Rectangle 14"/>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6" name="Rectangle 15"/>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7" name="Rectangle 17"/>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8" name="Rectangle 18"/>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9" name="Rectangle 11"/>
          <p:cNvSpPr>
            <a:spLocks noChangeArrowheads="1"/>
          </p:cNvSpPr>
          <p:nvPr/>
        </p:nvSpPr>
        <p:spPr bwMode="auto">
          <a:xfrm>
            <a:off x="155575" y="142875"/>
            <a:ext cx="8832850" cy="2139950"/>
          </a:xfrm>
          <a:prstGeom prst="rect">
            <a:avLst/>
          </a:prstGeom>
          <a:solidFill>
            <a:srgbClr val="8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0" name="Rectangle 12"/>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1" name="Rectangle 13"/>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a:defRPr/>
            </a:pPr>
            <a:endParaRPr lang="en-US" dirty="0">
              <a:solidFill>
                <a:prstClr val="black"/>
              </a:solidFill>
              <a:latin typeface="Georgia"/>
              <a:ea typeface="ＭＳ Ｐゴシック" charset="0"/>
              <a:cs typeface="ＭＳ Ｐゴシック" charset="0"/>
            </a:endParaRPr>
          </a:p>
        </p:txBody>
      </p:sp>
      <p:sp>
        <p:nvSpPr>
          <p:cNvPr id="12" name="Straight Connector 7"/>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3" name="Oval 9"/>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4" name="Oval 10"/>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a:t>Click to edit Master title style</a:t>
            </a:r>
          </a:p>
        </p:txBody>
      </p:sp>
      <p:sp>
        <p:nvSpPr>
          <p:cNvPr id="15" name="Footer Placeholder 4"/>
          <p:cNvSpPr>
            <a:spLocks noGrp="1"/>
          </p:cNvSpPr>
          <p:nvPr>
            <p:ph type="ftr" sz="quarter" idx="10"/>
          </p:nvPr>
        </p:nvSpPr>
        <p:spPr/>
        <p:txBody>
          <a:bodyPr/>
          <a:lstStyle>
            <a:lvl1pPr>
              <a:defRPr/>
            </a:lvl1pPr>
          </a:lstStyle>
          <a:p>
            <a:pPr>
              <a:defRPr/>
            </a:pPr>
            <a:endParaRPr lang="en-US">
              <a:latin typeface="Georgia"/>
            </a:endParaRPr>
          </a:p>
        </p:txBody>
      </p:sp>
      <p:sp>
        <p:nvSpPr>
          <p:cNvPr id="16" name="Date Placeholder 3"/>
          <p:cNvSpPr>
            <a:spLocks noGrp="1"/>
          </p:cNvSpPr>
          <p:nvPr>
            <p:ph type="dt" sz="half" idx="11"/>
          </p:nvPr>
        </p:nvSpPr>
        <p:spPr/>
        <p:txBody>
          <a:bodyPr/>
          <a:lstStyle>
            <a:lvl1pPr>
              <a:defRPr/>
            </a:lvl1pPr>
          </a:lstStyle>
          <a:p>
            <a:pPr>
              <a:defRPr/>
            </a:pPr>
            <a:fld id="{E7EFBB9D-0321-9D4F-BDC1-74066C82F4A6}" type="datetime1">
              <a:rPr lang="en-US"/>
              <a:pPr>
                <a:defRPr/>
              </a:pPr>
              <a:t>8/22/26</a:t>
            </a:fld>
            <a:endParaRPr lang="en-US"/>
          </a:p>
        </p:txBody>
      </p:sp>
      <p:sp>
        <p:nvSpPr>
          <p:cNvPr id="17" name="Slide Number Placeholder 5"/>
          <p:cNvSpPr>
            <a:spLocks noGrp="1"/>
          </p:cNvSpPr>
          <p:nvPr>
            <p:ph type="sldNum" sz="quarter" idx="12"/>
          </p:nvPr>
        </p:nvSpPr>
        <p:spPr>
          <a:xfrm>
            <a:off x="4343400" y="2198688"/>
            <a:ext cx="457200" cy="441325"/>
          </a:xfrm>
        </p:spPr>
        <p:txBody>
          <a:bodyPr/>
          <a:lstStyle>
            <a:lvl1pPr>
              <a:defRPr/>
            </a:lvl1pPr>
          </a:lstStyle>
          <a:p>
            <a:pPr>
              <a:defRPr/>
            </a:pPr>
            <a:fld id="{AE519A6C-F3E4-6049-8F85-01291AEB73AD}" type="slidenum">
              <a:rPr lang="en-US"/>
              <a:pPr>
                <a:defRPr/>
              </a:pPr>
              <a:t>‹#›</a:t>
            </a:fld>
            <a:endParaRPr lang="en-US"/>
          </a:p>
        </p:txBody>
      </p:sp>
    </p:spTree>
    <p:extLst>
      <p:ext uri="{BB962C8B-B14F-4D97-AF65-F5344CB8AC3E}">
        <p14:creationId xmlns:p14="http://schemas.microsoft.com/office/powerpoint/2010/main" val="2930801873"/>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sz="half" idx="1"/>
          </p:nvPr>
        </p:nvSpPr>
        <p:spPr>
          <a:xfrm>
            <a:off x="685800" y="1981200"/>
            <a:ext cx="3808413" cy="411321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Content Placeholder 3"/>
          <p:cNvSpPr>
            <a:spLocks noGrp="1"/>
          </p:cNvSpPr>
          <p:nvPr>
            <p:ph sz="half" idx="2"/>
          </p:nvPr>
        </p:nvSpPr>
        <p:spPr>
          <a:xfrm>
            <a:off x="4646613" y="1981200"/>
            <a:ext cx="3810000" cy="411321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5" name="Rectangle 5"/>
          <p:cNvSpPr>
            <a:spLocks noGrp="1" noChangeArrowheads="1"/>
          </p:cNvSpPr>
          <p:nvPr>
            <p:ph type="sldNum" idx="10"/>
          </p:nvPr>
        </p:nvSpPr>
        <p:spPr>
          <a:ln/>
        </p:spPr>
        <p:txBody>
          <a:bodyPr/>
          <a:lstStyle>
            <a:lvl1pPr>
              <a:defRPr/>
            </a:lvl1pPr>
          </a:lstStyle>
          <a:p>
            <a:pPr>
              <a:defRPr/>
            </a:pPr>
            <a:fld id="{88863821-3071-7B47-85F0-3ADD2C27FC43}" type="slidenum">
              <a:rPr lang="en-GB"/>
              <a:pPr>
                <a:defRPr/>
              </a:pPr>
              <a:t>‹#›</a:t>
            </a:fld>
            <a:endParaRPr lang="en-GB"/>
          </a:p>
        </p:txBody>
      </p:sp>
    </p:spTree>
    <p:extLst>
      <p:ext uri="{BB962C8B-B14F-4D97-AF65-F5344CB8AC3E}">
        <p14:creationId xmlns:p14="http://schemas.microsoft.com/office/powerpoint/2010/main" val="1120579746"/>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7" name="Straight Connector 9"/>
          <p:cNvSpPr>
            <a:spLocks noChangeShapeType="1"/>
          </p:cNvSpPr>
          <p:nvPr/>
        </p:nvSpPr>
        <p:spPr bwMode="auto">
          <a:xfrm flipV="1">
            <a:off x="4572000" y="2200275"/>
            <a:ext cx="0" cy="4187825"/>
          </a:xfrm>
          <a:prstGeom prst="line">
            <a:avLst/>
          </a:prstGeom>
          <a:noFill/>
          <a:ln w="9525">
            <a:solidFill>
              <a:schemeClr val="tx2"/>
            </a:solidFill>
            <a:prstDash val="sysDash"/>
            <a:round/>
            <a:headEnd/>
            <a:tailEnd/>
          </a:ln>
          <a:extLst>
            <a:ext uri="{909E8E84-426E-40dd-AFC4-6F175D3DCCD1}">
              <a14:hiddenFill xmlns="" xmlns:a14="http://schemas.microsoft.com/office/drawing/2010/main">
                <a:noFill/>
              </a14:hiddenFill>
            </a:ext>
          </a:extLst>
        </p:spPr>
        <p:txBody>
          <a:bodyPr wrap="none" anchor="ctr"/>
          <a:lstStyle/>
          <a:p>
            <a:pPr defTabSz="914400" fontAlgn="base">
              <a:spcBef>
                <a:spcPct val="0"/>
              </a:spcBef>
              <a:spcAft>
                <a:spcPct val="0"/>
              </a:spcAft>
            </a:pPr>
            <a:endParaRPr lang="en-US" sz="2400" b="1" i="0" dirty="0">
              <a:solidFill>
                <a:prstClr val="black"/>
              </a:solidFill>
              <a:latin typeface="Arial" panose="020B0604020202020204" pitchFamily="34" charset="0"/>
              <a:ea typeface="ＭＳ Ｐゴシック" charset="0"/>
              <a:cs typeface="ＭＳ Ｐゴシック" charset="0"/>
            </a:endParaRPr>
          </a:p>
        </p:txBody>
      </p:sp>
      <p:sp>
        <p:nvSpPr>
          <p:cNvPr id="8" name="Rectangle 19"/>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9" name="Rectangle 18"/>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0" name="Rectangle 20"/>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1"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2" name="Rectangle 10"/>
          <p:cNvSpPr/>
          <p:nvPr/>
        </p:nvSpPr>
        <p:spPr>
          <a:xfrm>
            <a:off x="152400" y="1371600"/>
            <a:ext cx="8832850" cy="914400"/>
          </a:xfrm>
          <a:prstGeom prst="rect">
            <a:avLst/>
          </a:prstGeom>
          <a:solidFill>
            <a:srgbClr val="800000"/>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4" name="Straight Connector 14"/>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5" name="Rectangle 1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a:defRPr/>
            </a:pPr>
            <a:endParaRPr lang="en-US" dirty="0">
              <a:solidFill>
                <a:prstClr val="black"/>
              </a:solidFill>
              <a:latin typeface="Georgia"/>
              <a:ea typeface="ＭＳ Ｐゴシック" charset="0"/>
              <a:cs typeface="ＭＳ Ｐゴシック" charset="0"/>
            </a:endParaRPr>
          </a:p>
        </p:txBody>
      </p:sp>
      <p:sp>
        <p:nvSpPr>
          <p:cNvPr id="16" name="Oval 24"/>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Content Placeholder 25"/>
          <p:cNvSpPr>
            <a:spLocks noGrp="1"/>
          </p:cNvSpPr>
          <p:nvPr>
            <p:ph sz="quarter" idx="4"/>
          </p:nvPr>
        </p:nvSpPr>
        <p:spPr>
          <a:xfrm>
            <a:off x="4800600" y="2471383"/>
            <a:ext cx="4038600" cy="3822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itle 22"/>
          <p:cNvSpPr>
            <a:spLocks noGrp="1"/>
          </p:cNvSpPr>
          <p:nvPr>
            <p:ph type="title"/>
          </p:nvPr>
        </p:nvSpPr>
        <p:spPr/>
        <p:txBody>
          <a:bodyPr rtlCol="0"/>
          <a:lstStyle/>
          <a:p>
            <a:r>
              <a:rPr lang="en-US"/>
              <a:t>Click to edit Master title style</a:t>
            </a:r>
          </a:p>
        </p:txBody>
      </p:sp>
      <p:sp>
        <p:nvSpPr>
          <p:cNvPr id="18" name="Date Placeholder 6"/>
          <p:cNvSpPr>
            <a:spLocks noGrp="1"/>
          </p:cNvSpPr>
          <p:nvPr>
            <p:ph type="dt" sz="half" idx="10"/>
          </p:nvPr>
        </p:nvSpPr>
        <p:spPr/>
        <p:txBody>
          <a:bodyPr/>
          <a:lstStyle>
            <a:lvl1pPr>
              <a:defRPr/>
            </a:lvl1pPr>
          </a:lstStyle>
          <a:p>
            <a:pPr>
              <a:defRPr/>
            </a:pPr>
            <a:fld id="{CBC84355-7014-1F40-AF67-BD1BBE87FAE2}" type="datetime1">
              <a:rPr lang="en-US"/>
              <a:pPr>
                <a:defRPr/>
              </a:pPr>
              <a:t>8/22/26</a:t>
            </a:fld>
            <a:endParaRPr lang="en-US"/>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pPr>
              <a:defRPr/>
            </a:pPr>
            <a:endParaRPr lang="en-US">
              <a:latin typeface="Georgia"/>
            </a:endParaRPr>
          </a:p>
        </p:txBody>
      </p:sp>
      <p:sp>
        <p:nvSpPr>
          <p:cNvPr id="20" name="Slide Number Placeholder 8"/>
          <p:cNvSpPr>
            <a:spLocks noGrp="1"/>
          </p:cNvSpPr>
          <p:nvPr>
            <p:ph type="sldNum" sz="quarter" idx="12"/>
          </p:nvPr>
        </p:nvSpPr>
        <p:spPr>
          <a:xfrm>
            <a:off x="4343400" y="1042988"/>
            <a:ext cx="457200" cy="441325"/>
          </a:xfrm>
        </p:spPr>
        <p:txBody>
          <a:bodyPr/>
          <a:lstStyle>
            <a:lvl1pPr>
              <a:defRPr/>
            </a:lvl1pPr>
          </a:lstStyle>
          <a:p>
            <a:pPr>
              <a:defRPr/>
            </a:pPr>
            <a:fld id="{C48B0EBC-F39F-6E49-9E06-B087B0D4AD0D}" type="slidenum">
              <a:rPr lang="en-US"/>
              <a:pPr>
                <a:defRPr/>
              </a:pPr>
              <a:t>‹#›</a:t>
            </a:fld>
            <a:endParaRPr lang="en-US"/>
          </a:p>
        </p:txBody>
      </p:sp>
    </p:spTree>
    <p:extLst>
      <p:ext uri="{BB962C8B-B14F-4D97-AF65-F5344CB8AC3E}">
        <p14:creationId xmlns:p14="http://schemas.microsoft.com/office/powerpoint/2010/main" val="1901220911"/>
      </p:ext>
    </p:extLst>
  </p:cSld>
  <p:clrMapOvr>
    <a:overrideClrMapping bg1="lt1" tx1="dk1" bg2="lt2" tx2="dk2" accent1="accent1" accent2="accent2" accent3="accent3" accent4="accent4" accent5="accent5" accent6="accent6" hlink="hlink" folHlink="folHlink"/>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5522836F-E0F3-634C-ADDA-C92A2EB4B98A}" type="datetime1">
              <a:rPr lang="en-US"/>
              <a:pPr>
                <a:defRPr/>
              </a:pPr>
              <a:t>8/22/26</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latin typeface="Georgia"/>
            </a:endParaRPr>
          </a:p>
        </p:txBody>
      </p:sp>
      <p:sp>
        <p:nvSpPr>
          <p:cNvPr id="5" name="Slide Number Placeholder 4"/>
          <p:cNvSpPr>
            <a:spLocks noGrp="1"/>
          </p:cNvSpPr>
          <p:nvPr>
            <p:ph type="sldNum" sz="quarter" idx="12"/>
          </p:nvPr>
        </p:nvSpPr>
        <p:spPr>
          <a:xfrm>
            <a:off x="4343400" y="1036638"/>
            <a:ext cx="457200" cy="441325"/>
          </a:xfrm>
        </p:spPr>
        <p:txBody>
          <a:bodyPr/>
          <a:lstStyle>
            <a:lvl1pPr>
              <a:defRPr/>
            </a:lvl1pPr>
          </a:lstStyle>
          <a:p>
            <a:pPr>
              <a:defRPr/>
            </a:pPr>
            <a:fld id="{E80ECE3B-7CFD-C846-8DF9-5897A7EFE78A}" type="slidenum">
              <a:rPr lang="en-US"/>
              <a:pPr>
                <a:defRPr/>
              </a:pPr>
              <a:t>‹#›</a:t>
            </a:fld>
            <a:endParaRPr lang="en-US"/>
          </a:p>
        </p:txBody>
      </p:sp>
    </p:spTree>
    <p:extLst>
      <p:ext uri="{BB962C8B-B14F-4D97-AF65-F5344CB8AC3E}">
        <p14:creationId xmlns:p14="http://schemas.microsoft.com/office/powerpoint/2010/main" val="2399537527"/>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3" name="Rectangle 7"/>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4" name="Rectangle 9"/>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5" name="Rectangle 8"/>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6" name="Rectangle 4"/>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7" name="Rectangle 5"/>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a:defRPr/>
            </a:pPr>
            <a:endParaRPr lang="en-US" dirty="0">
              <a:solidFill>
                <a:prstClr val="black"/>
              </a:solidFill>
              <a:latin typeface="Georgia"/>
              <a:ea typeface="ＭＳ Ｐゴシック" charset="0"/>
              <a:cs typeface="ＭＳ Ｐゴシック" charset="0"/>
            </a:endParaRPr>
          </a:p>
        </p:txBody>
      </p:sp>
      <p:sp>
        <p:nvSpPr>
          <p:cNvPr id="8" name="Date Placeholder 1"/>
          <p:cNvSpPr>
            <a:spLocks noGrp="1"/>
          </p:cNvSpPr>
          <p:nvPr>
            <p:ph type="dt" sz="half" idx="10"/>
          </p:nvPr>
        </p:nvSpPr>
        <p:spPr/>
        <p:txBody>
          <a:bodyPr/>
          <a:lstStyle>
            <a:lvl1pPr>
              <a:defRPr/>
            </a:lvl1pPr>
          </a:lstStyle>
          <a:p>
            <a:pPr>
              <a:defRPr/>
            </a:pPr>
            <a:fld id="{5E54196F-42FA-0848-83AD-E4FC5AE0E259}" type="datetime1">
              <a:rPr lang="en-US"/>
              <a:pPr>
                <a:defRPr/>
              </a:pPr>
              <a:t>8/22/26</a:t>
            </a:fld>
            <a:endParaRPr lang="en-US"/>
          </a:p>
        </p:txBody>
      </p:sp>
      <p:sp>
        <p:nvSpPr>
          <p:cNvPr id="9" name="Footer Placeholder 2"/>
          <p:cNvSpPr>
            <a:spLocks noGrp="1"/>
          </p:cNvSpPr>
          <p:nvPr>
            <p:ph type="ftr" sz="quarter" idx="11"/>
          </p:nvPr>
        </p:nvSpPr>
        <p:spPr/>
        <p:txBody>
          <a:bodyPr/>
          <a:lstStyle>
            <a:lvl1pPr>
              <a:defRPr/>
            </a:lvl1pPr>
          </a:lstStyle>
          <a:p>
            <a:pPr>
              <a:defRPr/>
            </a:pPr>
            <a:endParaRPr lang="en-US">
              <a:latin typeface="Georgia"/>
            </a:endParaRPr>
          </a:p>
        </p:txBody>
      </p:sp>
      <p:sp>
        <p:nvSpPr>
          <p:cNvPr id="10" name="Slide Number Placeholder 3"/>
          <p:cNvSpPr>
            <a:spLocks noGrp="1"/>
          </p:cNvSpPr>
          <p:nvPr>
            <p:ph type="sldNum" sz="quarter" idx="12"/>
          </p:nvPr>
        </p:nvSpPr>
        <p:spPr>
          <a:xfrm>
            <a:off x="4267200" y="6324600"/>
            <a:ext cx="609600" cy="441325"/>
          </a:xfrm>
        </p:spPr>
        <p:txBody>
          <a:bodyPr/>
          <a:lstStyle>
            <a:lvl1pPr>
              <a:defRPr>
                <a:solidFill>
                  <a:srgbClr val="FFFFFF"/>
                </a:solidFill>
              </a:defRPr>
            </a:lvl1pPr>
          </a:lstStyle>
          <a:p>
            <a:pPr>
              <a:defRPr/>
            </a:pPr>
            <a:fld id="{C2182598-0677-C944-ABC0-3FAE6D290267}" type="slidenum">
              <a:rPr lang="en-US"/>
              <a:pPr>
                <a:defRPr/>
              </a:pPr>
              <a:t>‹#›</a:t>
            </a:fld>
            <a:endParaRPr lang="en-US"/>
          </a:p>
        </p:txBody>
      </p:sp>
    </p:spTree>
    <p:extLst>
      <p:ext uri="{BB962C8B-B14F-4D97-AF65-F5344CB8AC3E}">
        <p14:creationId xmlns:p14="http://schemas.microsoft.com/office/powerpoint/2010/main" val="3494707001"/>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20"/>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6" name="Rectangle 18"/>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7" name="Rectangle 15"/>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8" name="Rectangle 16"/>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9" name="Rectangle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0" name="Rectangle 1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1" name="Rectangle 7"/>
          <p:cNvSpPr/>
          <p:nvPr/>
        </p:nvSpPr>
        <p:spPr>
          <a:xfrm>
            <a:off x="152400" y="609600"/>
            <a:ext cx="2743200" cy="5867400"/>
          </a:xfrm>
          <a:prstGeom prst="rect">
            <a:avLst/>
          </a:prstGeom>
          <a:solidFill>
            <a:srgbClr val="800000"/>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2"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a:defRPr/>
            </a:pPr>
            <a:endParaRPr lang="en-US" dirty="0">
              <a:solidFill>
                <a:prstClr val="black"/>
              </a:solidFill>
              <a:latin typeface="Georgia"/>
              <a:ea typeface="ＭＳ Ｐゴシック" charset="0"/>
              <a:cs typeface="ＭＳ Ｐゴシック" charset="0"/>
            </a:endParaRPr>
          </a:p>
        </p:txBody>
      </p:sp>
      <p:sp>
        <p:nvSpPr>
          <p:cNvPr id="13"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4" name="Oval 12"/>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5" name="Rectangle 21"/>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i="0">
                <a:solidFill>
                  <a:schemeClr val="tx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b="1" i="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4" name="Text Placeholder 3"/>
          <p:cNvSpPr>
            <a:spLocks noGrp="1"/>
          </p:cNvSpPr>
          <p:nvPr>
            <p:ph type="body" sz="half" idx="2"/>
          </p:nvPr>
        </p:nvSpPr>
        <p:spPr>
          <a:xfrm>
            <a:off x="304800" y="914400"/>
            <a:ext cx="2438400" cy="5257800"/>
          </a:xfrm>
        </p:spPr>
        <p:txBody>
          <a:bodyPr/>
          <a:lstStyle>
            <a:lvl1pPr marL="0" indent="0">
              <a:spcAft>
                <a:spcPts val="1000"/>
              </a:spcAft>
              <a:buFontTx/>
              <a:buNone/>
              <a:defRPr sz="1600" b="1" i="0">
                <a:solidFill>
                  <a:srgbClr val="FFFFFF"/>
                </a:solidFill>
                <a:latin typeface="Arial" panose="020B0604020202020204" pitchFamily="34" charset="0"/>
                <a:cs typeface="Arial" panose="020B0604020202020204" pitchFamily="34" charset="0"/>
              </a:defRPr>
            </a:lvl1pPr>
            <a:lvl2pPr>
              <a:defRPr sz="1200"/>
            </a:lvl2pPr>
            <a:lvl3pPr>
              <a:defRPr sz="1000"/>
            </a:lvl3pPr>
            <a:lvl4pPr>
              <a:defRPr sz="900"/>
            </a:lvl4pPr>
            <a:lvl5pPr>
              <a:defRPr sz="900"/>
            </a:lvl5pPr>
          </a:lstStyle>
          <a:p>
            <a:pPr lvl="0"/>
            <a:r>
              <a:rPr lang="en-US" dirty="0"/>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pPr>
              <a:defRPr/>
            </a:pPr>
            <a:fld id="{54D43633-8453-304F-B7E7-3328FE33DB54}" type="slidenum">
              <a:rPr lang="en-US"/>
              <a:pPr>
                <a:defRPr/>
              </a:pPr>
              <a:t>‹#›</a:t>
            </a:fld>
            <a:endParaRPr lang="en-US"/>
          </a:p>
        </p:txBody>
      </p:sp>
    </p:spTree>
    <p:extLst>
      <p:ext uri="{BB962C8B-B14F-4D97-AF65-F5344CB8AC3E}">
        <p14:creationId xmlns:p14="http://schemas.microsoft.com/office/powerpoint/2010/main" val="2920660586"/>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BFE2266-011C-7F44-AB8E-133A8361CF9C}" type="datetime1">
              <a:rPr lang="en-US"/>
              <a:pPr>
                <a:defRPr/>
              </a:pPr>
              <a:t>8/22/26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latin typeface="Georgia"/>
            </a:endParaRPr>
          </a:p>
        </p:txBody>
      </p:sp>
      <p:sp>
        <p:nvSpPr>
          <p:cNvPr id="6" name="Slide Number Placeholder 5"/>
          <p:cNvSpPr>
            <a:spLocks noGrp="1"/>
          </p:cNvSpPr>
          <p:nvPr>
            <p:ph type="sldNum" sz="quarter" idx="12"/>
          </p:nvPr>
        </p:nvSpPr>
        <p:spPr/>
        <p:txBody>
          <a:bodyPr/>
          <a:lstStyle>
            <a:lvl1pPr>
              <a:defRPr/>
            </a:lvl1pPr>
          </a:lstStyle>
          <a:p>
            <a:pPr>
              <a:defRPr/>
            </a:pPr>
            <a:fld id="{00DED170-D075-5C4D-8DA4-785827FD8AD6}" type="slidenum">
              <a:rPr lang="en-US"/>
              <a:pPr>
                <a:defRPr/>
              </a:pPr>
              <a:t>‹#›</a:t>
            </a:fld>
            <a:endParaRPr lang="en-US"/>
          </a:p>
        </p:txBody>
      </p:sp>
    </p:spTree>
    <p:extLst>
      <p:ext uri="{BB962C8B-B14F-4D97-AF65-F5344CB8AC3E}">
        <p14:creationId xmlns:p14="http://schemas.microsoft.com/office/powerpoint/2010/main" val="1259460306"/>
      </p:ext>
    </p:extLst>
  </p:cSld>
  <p:clrMapOvr>
    <a:overrideClrMapping bg1="lt1" tx1="dk1" bg2="lt2" tx2="dk2" accent1="accent1" accent2="accent2" accent3="accent3" accent4="accent4" accent5="accent5" accent6="accent6" hlink="hlink" folHlink="folHlink"/>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4" name="Rectangle 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5" name="Rectangle 7"/>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6" name="Rectangle 8"/>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7" name="Rectangle 9"/>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8" name="Rectangle 10"/>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9"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a:defRPr/>
            </a:pPr>
            <a:endParaRPr lang="en-US" dirty="0">
              <a:solidFill>
                <a:prstClr val="black"/>
              </a:solidFill>
              <a:latin typeface="Georgia"/>
              <a:ea typeface="ＭＳ Ｐゴシック" charset="0"/>
              <a:cs typeface="ＭＳ Ｐゴシック" charset="0"/>
            </a:endParaRPr>
          </a:p>
        </p:txBody>
      </p:sp>
      <p:sp>
        <p:nvSpPr>
          <p:cNvPr id="10" name="Straight Connector 12"/>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1" name="Oval 13"/>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2" name="Oval 14"/>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Vertical Title 1"/>
          <p:cNvSpPr>
            <a:spLocks noGrp="1"/>
          </p:cNvSpPr>
          <p:nvPr>
            <p:ph type="title" orient="vert"/>
          </p:nvPr>
        </p:nvSpPr>
        <p:spPr>
          <a:xfrm>
            <a:off x="7391400" y="304801"/>
            <a:ext cx="1447800" cy="5851525"/>
          </a:xfrm>
        </p:spPr>
        <p:txBody>
          <a:bodyPr vert="eaVert"/>
          <a:lstStyle/>
          <a:p>
            <a:r>
              <a:rPr lang="en-US"/>
              <a:t>Click to edit Master title style</a:t>
            </a:r>
          </a:p>
        </p:txBody>
      </p:sp>
      <p:sp>
        <p:nvSpPr>
          <p:cNvPr id="13" name="Slide Number Placeholder 5"/>
          <p:cNvSpPr>
            <a:spLocks noGrp="1"/>
          </p:cNvSpPr>
          <p:nvPr>
            <p:ph type="sldNum" sz="quarter" idx="10"/>
          </p:nvPr>
        </p:nvSpPr>
        <p:spPr>
          <a:xfrm>
            <a:off x="6915150" y="3009900"/>
            <a:ext cx="457200" cy="441325"/>
          </a:xfrm>
        </p:spPr>
        <p:txBody>
          <a:bodyPr/>
          <a:lstStyle>
            <a:lvl1pPr>
              <a:defRPr/>
            </a:lvl1pPr>
          </a:lstStyle>
          <a:p>
            <a:pPr>
              <a:defRPr/>
            </a:pPr>
            <a:fld id="{166E1647-530F-FA4B-898D-5EBB31DD8E34}" type="slidenum">
              <a:rPr lang="en-US"/>
              <a:pPr>
                <a:defRPr/>
              </a:pPr>
              <a:t>‹#›</a:t>
            </a:fld>
            <a:endParaRPr lang="en-US"/>
          </a:p>
        </p:txBody>
      </p:sp>
      <p:sp>
        <p:nvSpPr>
          <p:cNvPr id="14" name="Date Placeholder 3"/>
          <p:cNvSpPr>
            <a:spLocks noGrp="1"/>
          </p:cNvSpPr>
          <p:nvPr>
            <p:ph type="dt" sz="half" idx="11"/>
          </p:nvPr>
        </p:nvSpPr>
        <p:spPr/>
        <p:txBody>
          <a:bodyPr/>
          <a:lstStyle>
            <a:lvl1pPr>
              <a:defRPr/>
            </a:lvl1pPr>
          </a:lstStyle>
          <a:p>
            <a:pPr>
              <a:defRPr/>
            </a:pPr>
            <a:fld id="{C15BBDD7-C11C-7643-BC20-B4085915D5E7}" type="datetime1">
              <a:rPr lang="en-US"/>
              <a:pPr>
                <a:defRPr/>
              </a:pPr>
              <a:t>8/22/26</a:t>
            </a:fld>
            <a:endParaRPr lang="en-US"/>
          </a:p>
        </p:txBody>
      </p:sp>
      <p:sp>
        <p:nvSpPr>
          <p:cNvPr id="15" name="Footer Placeholder 4"/>
          <p:cNvSpPr>
            <a:spLocks noGrp="1"/>
          </p:cNvSpPr>
          <p:nvPr>
            <p:ph type="ftr" sz="quarter" idx="12"/>
          </p:nvPr>
        </p:nvSpPr>
        <p:spPr/>
        <p:txBody>
          <a:bodyPr/>
          <a:lstStyle>
            <a:lvl1pPr>
              <a:defRPr/>
            </a:lvl1pPr>
          </a:lstStyle>
          <a:p>
            <a:pPr>
              <a:defRPr/>
            </a:pPr>
            <a:endParaRPr lang="en-US">
              <a:latin typeface="Georgia"/>
            </a:endParaRPr>
          </a:p>
        </p:txBody>
      </p:sp>
    </p:spTree>
    <p:extLst>
      <p:ext uri="{BB962C8B-B14F-4D97-AF65-F5344CB8AC3E}">
        <p14:creationId xmlns:p14="http://schemas.microsoft.com/office/powerpoint/2010/main" val="97081687"/>
      </p:ext>
    </p:extLst>
  </p:cSld>
  <p:clrMapOvr>
    <a:overrideClrMapping bg1="lt1" tx1="dk1" bg2="lt2" tx2="dk2" accent1="accent1" accent2="accent2" accent3="accent3" accent4="accent4" accent5="accent5" accent6="accent6" hlink="hlink" folHlink="folHlink"/>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type="objTx">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fontAlgn="base">
              <a:spcBef>
                <a:spcPct val="0"/>
              </a:spcBef>
              <a:spcAft>
                <a:spcPct val="0"/>
              </a:spcAft>
              <a:defRPr/>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7"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8" name="Rectangle 23"/>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9"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10" name="Rectangle 9"/>
          <p:cNvSpPr/>
          <p:nvPr/>
        </p:nvSpPr>
        <p:spPr>
          <a:xfrm>
            <a:off x="152400" y="609600"/>
            <a:ext cx="2743200" cy="5867400"/>
          </a:xfrm>
          <a:prstGeom prst="rect">
            <a:avLst/>
          </a:prstGeom>
          <a:solidFill>
            <a:srgbClr val="800000"/>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fontAlgn="base">
              <a:spcBef>
                <a:spcPct val="0"/>
              </a:spcBef>
              <a:spcAft>
                <a:spcPct val="0"/>
              </a:spcAft>
              <a:defRPr/>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defTabSz="914400" fontAlgn="base">
              <a:spcBef>
                <a:spcPct val="0"/>
              </a:spcBef>
              <a:spcAft>
                <a:spcPct val="0"/>
              </a:spcAft>
              <a:defRPr/>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fontAlgn="base">
              <a:spcBef>
                <a:spcPct val="0"/>
              </a:spcBef>
              <a:spcAft>
                <a:spcPct val="0"/>
              </a:spcAft>
              <a:defRPr/>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i="0">
                <a:solidFill>
                  <a:srgbClr val="FFFFFF"/>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b="1" i="0">
                <a:solidFill>
                  <a:srgbClr val="FFFFFF"/>
                </a:solidFill>
                <a:latin typeface="Arial" panose="020B0604020202020204" pitchFamily="34" charset="0"/>
                <a:cs typeface="Arial" panose="020B0604020202020204" pitchFamily="34" charset="0"/>
              </a:defRPr>
            </a:lvl1pPr>
            <a:lvl2pPr>
              <a:buNone/>
              <a:defRPr sz="1200"/>
            </a:lvl2pPr>
            <a:lvl3pPr>
              <a:buNone/>
              <a:defRPr sz="1000"/>
            </a:lvl3pPr>
            <a:lvl4pPr>
              <a:buNone/>
              <a:defRPr sz="900"/>
            </a:lvl4pPr>
            <a:lvl5pPr>
              <a:buNone/>
              <a:defRPr sz="900"/>
            </a:lvl5pPr>
          </a:lstStyle>
          <a:p>
            <a:pPr lvl="0"/>
            <a:r>
              <a:rPr lang="en-US" dirty="0"/>
              <a:t>Click to edit Master text styles</a:t>
            </a:r>
          </a:p>
        </p:txBody>
      </p:sp>
      <p:sp>
        <p:nvSpPr>
          <p:cNvPr id="20" name="Content Placeholder 19"/>
          <p:cNvSpPr>
            <a:spLocks noGrp="1"/>
          </p:cNvSpPr>
          <p:nvPr>
            <p:ph sz="quarter" idx="1"/>
          </p:nvPr>
        </p:nvSpPr>
        <p:spPr>
          <a:xfrm>
            <a:off x="3124200" y="685800"/>
            <a:ext cx="5638800" cy="5410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pPr>
              <a:defRPr/>
            </a:pPr>
            <a:fld id="{4451DBD7-076A-F445-ACD7-DC723477C32E}" type="slidenum">
              <a:rPr lang="en-US"/>
              <a:pPr>
                <a:defRPr/>
              </a:pPr>
              <a:t>‹#›</a:t>
            </a:fld>
            <a:endParaRPr lang="en-US"/>
          </a:p>
        </p:txBody>
      </p:sp>
      <p:sp>
        <p:nvSpPr>
          <p:cNvPr id="17" name="Date Placeholder 4"/>
          <p:cNvSpPr>
            <a:spLocks noGrp="1"/>
          </p:cNvSpPr>
          <p:nvPr>
            <p:ph type="dt" sz="half" idx="11"/>
          </p:nvPr>
        </p:nvSpPr>
        <p:spPr/>
        <p:txBody>
          <a:bodyPr/>
          <a:lstStyle>
            <a:lvl1pPr>
              <a:defRPr/>
            </a:lvl1pPr>
          </a:lstStyle>
          <a:p>
            <a:pPr>
              <a:defRPr/>
            </a:pPr>
            <a:fld id="{C5FF50C5-A5D5-B047-9C29-08F7151F0947}" type="datetime1">
              <a:rPr lang="en-US"/>
              <a:pPr>
                <a:defRPr/>
              </a:pPr>
              <a:t>8/22/26</a:t>
            </a:fld>
            <a:endParaRPr lang="en-US"/>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pPr>
              <a:defRPr/>
            </a:pPr>
            <a:endParaRPr lang="en-US">
              <a:latin typeface="Georgia"/>
            </a:endParaRPr>
          </a:p>
        </p:txBody>
      </p:sp>
    </p:spTree>
    <p:extLst>
      <p:ext uri="{BB962C8B-B14F-4D97-AF65-F5344CB8AC3E}">
        <p14:creationId xmlns:p14="http://schemas.microsoft.com/office/powerpoint/2010/main" val="727485857"/>
      </p:ext>
    </p:extLst>
  </p:cSld>
  <p:clrMapOvr>
    <a:overrideClrMapping bg1="lt1" tx1="dk1" bg2="lt2" tx2="dk2" accent1="accent1" accent2="accent2" accent3="accent3" accent4="accent4" accent5="accent5" accent6="accent6" hlink="hlink" folHlink="folHlink"/>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type="title">
  <p:cSld name="Title Slide">
    <p:bg>
      <p:bgRef idx="1001">
        <a:schemeClr val="bg2"/>
      </p:bgRef>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5" name="Rectangle 2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6" name="Rectangle 2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7" name="Rectangle 2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fontAlgn="base">
              <a:spcBef>
                <a:spcPct val="0"/>
              </a:spcBef>
              <a:spcAft>
                <a:spcPct val="0"/>
              </a:spcAft>
              <a:defRPr/>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defTabSz="914400" fontAlgn="base">
              <a:spcBef>
                <a:spcPct val="0"/>
              </a:spcBef>
              <a:spcAft>
                <a:spcPct val="0"/>
              </a:spcAft>
              <a:defRPr/>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fontAlgn="base">
              <a:spcBef>
                <a:spcPct val="0"/>
              </a:spcBef>
              <a:spcAft>
                <a:spcPct val="0"/>
              </a:spcAft>
              <a:defRPr/>
            </a:pPr>
            <a:endParaRPr lang="en-US" b="1" i="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a:t>Click to edit Master title style</a:t>
            </a:r>
          </a:p>
        </p:txBody>
      </p:sp>
      <p:sp>
        <p:nvSpPr>
          <p:cNvPr id="15" name="Date Placeholder 27"/>
          <p:cNvSpPr>
            <a:spLocks noGrp="1"/>
          </p:cNvSpPr>
          <p:nvPr>
            <p:ph type="dt" sz="half" idx="10"/>
          </p:nvPr>
        </p:nvSpPr>
        <p:spPr/>
        <p:txBody>
          <a:bodyPr/>
          <a:lstStyle>
            <a:lvl1pPr>
              <a:defRPr/>
            </a:lvl1pPr>
          </a:lstStyle>
          <a:p>
            <a:pPr>
              <a:defRPr/>
            </a:pPr>
            <a:fld id="{AED73B65-C526-484E-99E2-3EAE9424BB3E}" type="datetime1">
              <a:rPr lang="en-US"/>
              <a:pPr>
                <a:defRPr/>
              </a:pPr>
              <a:t>8/22/26</a:t>
            </a:fld>
            <a:endParaRPr lang="en-US"/>
          </a:p>
        </p:txBody>
      </p:sp>
      <p:sp>
        <p:nvSpPr>
          <p:cNvPr id="16" name="Footer Placeholder 16"/>
          <p:cNvSpPr>
            <a:spLocks noGrp="1"/>
          </p:cNvSpPr>
          <p:nvPr>
            <p:ph type="ftr" sz="quarter" idx="11"/>
          </p:nvPr>
        </p:nvSpPr>
        <p:spPr/>
        <p:txBody>
          <a:bodyPr/>
          <a:lstStyle>
            <a:lvl1pPr>
              <a:defRPr/>
            </a:lvl1pPr>
          </a:lstStyle>
          <a:p>
            <a:pPr>
              <a:defRPr/>
            </a:pPr>
            <a:endParaRPr lang="en-US">
              <a:latin typeface="Georgia"/>
            </a:endParaRPr>
          </a:p>
        </p:txBody>
      </p:sp>
      <p:sp>
        <p:nvSpPr>
          <p:cNvPr id="17" name="Slide Number Placeholder 28"/>
          <p:cNvSpPr>
            <a:spLocks noGrp="1"/>
          </p:cNvSpPr>
          <p:nvPr>
            <p:ph type="sldNum" sz="quarter" idx="12"/>
          </p:nvPr>
        </p:nvSpPr>
        <p:spPr>
          <a:xfrm>
            <a:off x="4343400" y="2198688"/>
            <a:ext cx="457200" cy="441325"/>
          </a:xfrm>
        </p:spPr>
        <p:txBody>
          <a:bodyPr/>
          <a:lstStyle>
            <a:lvl1pPr>
              <a:defRPr/>
            </a:lvl1pPr>
          </a:lstStyle>
          <a:p>
            <a:pPr>
              <a:defRPr/>
            </a:pPr>
            <a:fld id="{743E8CEA-515C-4344-B85E-562726F6F684}" type="slidenum">
              <a:rPr lang="en-US"/>
              <a:pPr>
                <a:defRPr/>
              </a:pPr>
              <a:t>‹#›</a:t>
            </a:fld>
            <a:endParaRPr lang="en-US"/>
          </a:p>
        </p:txBody>
      </p:sp>
    </p:spTree>
    <p:extLst>
      <p:ext uri="{BB962C8B-B14F-4D97-AF65-F5344CB8AC3E}">
        <p14:creationId xmlns:p14="http://schemas.microsoft.com/office/powerpoint/2010/main" val="1646487961"/>
      </p:ext>
    </p:extLst>
  </p:cSld>
  <p:clrMapOvr>
    <a:overrideClrMapping bg1="lt1" tx1="dk1" bg2="lt2" tx2="dk2" accent1="accent1" accent2="accent2" accent3="accent3" accent4="accent4" accent5="accent5" accent6="accent6" hlink="hlink" folHlink="folHlink"/>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b="1" i="0">
                <a:latin typeface="Arial" panose="020B0604020202020204" pitchFamily="34" charset="0"/>
              </a:defRPr>
            </a:lvl1pPr>
          </a:lstStyle>
          <a:p>
            <a:pPr>
              <a:defRPr/>
            </a:pPr>
            <a:fld id="{3E387911-9857-5B45-9E60-EE1CE302A288}" type="slidenum">
              <a:rPr lang="en-US" smtClean="0"/>
              <a:pPr>
                <a:defRPr/>
              </a:pPr>
              <a:t>‹#›</a:t>
            </a:fld>
            <a:endParaRPr lang="en-US" dirty="0"/>
          </a:p>
        </p:txBody>
      </p:sp>
    </p:spTree>
    <p:extLst>
      <p:ext uri="{BB962C8B-B14F-4D97-AF65-F5344CB8AC3E}">
        <p14:creationId xmlns:p14="http://schemas.microsoft.com/office/powerpoint/2010/main" val="611860858"/>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b="1" i="0">
                <a:latin typeface="Arial" panose="020B0604020202020204" pitchFamily="34" charset="0"/>
              </a:defRPr>
            </a:lvl1pPr>
          </a:lstStyle>
          <a:p>
            <a:pPr>
              <a:defRPr/>
            </a:pPr>
            <a:fld id="{42891CAC-E9A8-9F43-A22F-CE58D4415486}" type="slidenum">
              <a:rPr lang="en-US" smtClean="0"/>
              <a:pPr>
                <a:defRPr/>
              </a:pPr>
              <a:t>‹#›</a:t>
            </a:fld>
            <a:endParaRPr lang="en-US" dirty="0"/>
          </a:p>
        </p:txBody>
      </p:sp>
    </p:spTree>
    <p:extLst>
      <p:ext uri="{BB962C8B-B14F-4D97-AF65-F5344CB8AC3E}">
        <p14:creationId xmlns:p14="http://schemas.microsoft.com/office/powerpoint/2010/main" val="20388411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7" name="Rectangle 5"/>
          <p:cNvSpPr>
            <a:spLocks noGrp="1" noChangeArrowheads="1"/>
          </p:cNvSpPr>
          <p:nvPr>
            <p:ph type="sldNum" idx="10"/>
          </p:nvPr>
        </p:nvSpPr>
        <p:spPr>
          <a:ln/>
        </p:spPr>
        <p:txBody>
          <a:bodyPr/>
          <a:lstStyle>
            <a:lvl1pPr>
              <a:defRPr/>
            </a:lvl1pPr>
          </a:lstStyle>
          <a:p>
            <a:pPr>
              <a:defRPr/>
            </a:pPr>
            <a:fld id="{053F02BB-61A9-7D4D-865C-29504A72910C}" type="slidenum">
              <a:rPr lang="en-GB"/>
              <a:pPr>
                <a:defRPr/>
              </a:pPr>
              <a:t>‹#›</a:t>
            </a:fld>
            <a:endParaRPr lang="en-GB"/>
          </a:p>
        </p:txBody>
      </p:sp>
    </p:spTree>
    <p:extLst>
      <p:ext uri="{BB962C8B-B14F-4D97-AF65-F5344CB8AC3E}">
        <p14:creationId xmlns:p14="http://schemas.microsoft.com/office/powerpoint/2010/main" val="255135541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b="1" i="0">
                <a:latin typeface="Arial" panose="020B0604020202020204" pitchFamily="34" charset="0"/>
              </a:defRPr>
            </a:lvl1pPr>
          </a:lstStyle>
          <a:p>
            <a:pPr>
              <a:defRPr/>
            </a:pPr>
            <a:fld id="{7AC3B1F6-C388-EE46-8BE7-0FA5C8BB4A08}" type="slidenum">
              <a:rPr lang="en-US" smtClean="0"/>
              <a:pPr>
                <a:defRPr/>
              </a:pPr>
              <a:t>‹#›</a:t>
            </a:fld>
            <a:endParaRPr lang="en-US" dirty="0"/>
          </a:p>
        </p:txBody>
      </p:sp>
    </p:spTree>
    <p:extLst>
      <p:ext uri="{BB962C8B-B14F-4D97-AF65-F5344CB8AC3E}">
        <p14:creationId xmlns:p14="http://schemas.microsoft.com/office/powerpoint/2010/main" val="1050353392"/>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b="1" i="0">
                <a:latin typeface="Arial" panose="020B0604020202020204" pitchFamily="34" charset="0"/>
              </a:defRPr>
            </a:lvl1pPr>
          </a:lstStyle>
          <a:p>
            <a:pPr>
              <a:defRPr/>
            </a:pPr>
            <a:fld id="{EC0D384F-39AB-834F-A46F-3CB57803CC01}" type="slidenum">
              <a:rPr lang="en-US" smtClean="0"/>
              <a:pPr>
                <a:defRPr/>
              </a:pPr>
              <a:t>‹#›</a:t>
            </a:fld>
            <a:endParaRPr lang="en-US" dirty="0"/>
          </a:p>
        </p:txBody>
      </p:sp>
    </p:spTree>
    <p:extLst>
      <p:ext uri="{BB962C8B-B14F-4D97-AF65-F5344CB8AC3E}">
        <p14:creationId xmlns:p14="http://schemas.microsoft.com/office/powerpoint/2010/main" val="2873249211"/>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8"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9" name="Rectangle 6"/>
          <p:cNvSpPr>
            <a:spLocks noGrp="1" noChangeArrowheads="1"/>
          </p:cNvSpPr>
          <p:nvPr>
            <p:ph type="sldNum" sz="quarter" idx="12"/>
          </p:nvPr>
        </p:nvSpPr>
        <p:spPr/>
        <p:txBody>
          <a:bodyPr/>
          <a:lstStyle>
            <a:lvl1pPr eaLnBrk="0" hangingPunct="0">
              <a:defRPr b="1" i="0">
                <a:latin typeface="Arial" panose="020B0604020202020204" pitchFamily="34" charset="0"/>
              </a:defRPr>
            </a:lvl1pPr>
          </a:lstStyle>
          <a:p>
            <a:pPr>
              <a:defRPr/>
            </a:pPr>
            <a:fld id="{3D247172-A3F7-F746-85EC-66EA0C60A36D}" type="slidenum">
              <a:rPr lang="en-US" smtClean="0"/>
              <a:pPr>
                <a:defRPr/>
              </a:pPr>
              <a:t>‹#›</a:t>
            </a:fld>
            <a:endParaRPr lang="en-US" dirty="0"/>
          </a:p>
        </p:txBody>
      </p:sp>
    </p:spTree>
    <p:extLst>
      <p:ext uri="{BB962C8B-B14F-4D97-AF65-F5344CB8AC3E}">
        <p14:creationId xmlns:p14="http://schemas.microsoft.com/office/powerpoint/2010/main" val="4015807050"/>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hangingPunct="0">
              <a:defRPr b="1" i="0">
                <a:latin typeface="Arial" panose="020B0604020202020204" pitchFamily="34" charset="0"/>
              </a:defRPr>
            </a:lvl1pPr>
          </a:lstStyle>
          <a:p>
            <a:pPr>
              <a:defRPr/>
            </a:pPr>
            <a:fld id="{74AC81A9-914C-544F-B51F-94CBA296E069}" type="slidenum">
              <a:rPr lang="en-US" smtClean="0"/>
              <a:pPr>
                <a:defRPr/>
              </a:pPr>
              <a:t>‹#›</a:t>
            </a:fld>
            <a:endParaRPr lang="en-US" dirty="0"/>
          </a:p>
        </p:txBody>
      </p:sp>
    </p:spTree>
    <p:extLst>
      <p:ext uri="{BB962C8B-B14F-4D97-AF65-F5344CB8AC3E}">
        <p14:creationId xmlns:p14="http://schemas.microsoft.com/office/powerpoint/2010/main" val="1329722861"/>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3"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4" name="Rectangle 6"/>
          <p:cNvSpPr>
            <a:spLocks noGrp="1" noChangeArrowheads="1"/>
          </p:cNvSpPr>
          <p:nvPr>
            <p:ph type="sldNum" sz="quarter" idx="12"/>
          </p:nvPr>
        </p:nvSpPr>
        <p:spPr/>
        <p:txBody>
          <a:bodyPr/>
          <a:lstStyle>
            <a:lvl1pPr eaLnBrk="0" hangingPunct="0">
              <a:defRPr b="1" i="0">
                <a:latin typeface="Arial" panose="020B0604020202020204" pitchFamily="34" charset="0"/>
              </a:defRPr>
            </a:lvl1pPr>
          </a:lstStyle>
          <a:p>
            <a:pPr>
              <a:defRPr/>
            </a:pPr>
            <a:fld id="{5E26D4A1-55B9-D548-9D7C-69DE054F4B8D}" type="slidenum">
              <a:rPr lang="en-US" smtClean="0"/>
              <a:pPr>
                <a:defRPr/>
              </a:pPr>
              <a:t>‹#›</a:t>
            </a:fld>
            <a:endParaRPr lang="en-US" dirty="0"/>
          </a:p>
        </p:txBody>
      </p:sp>
    </p:spTree>
    <p:extLst>
      <p:ext uri="{BB962C8B-B14F-4D97-AF65-F5344CB8AC3E}">
        <p14:creationId xmlns:p14="http://schemas.microsoft.com/office/powerpoint/2010/main" val="3694966353"/>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b="1" i="0">
                <a:latin typeface="Arial" panose="020B0604020202020204" pitchFamily="34" charset="0"/>
              </a:defRPr>
            </a:lvl1pPr>
          </a:lstStyle>
          <a:p>
            <a:pPr>
              <a:defRPr/>
            </a:pPr>
            <a:fld id="{D64D42A3-73F5-4240-A535-5D4149A92FF4}" type="slidenum">
              <a:rPr lang="en-US" smtClean="0"/>
              <a:pPr>
                <a:defRPr/>
              </a:pPr>
              <a:t>‹#›</a:t>
            </a:fld>
            <a:endParaRPr lang="en-US" dirty="0"/>
          </a:p>
        </p:txBody>
      </p:sp>
    </p:spTree>
    <p:extLst>
      <p:ext uri="{BB962C8B-B14F-4D97-AF65-F5344CB8AC3E}">
        <p14:creationId xmlns:p14="http://schemas.microsoft.com/office/powerpoint/2010/main" val="3374648230"/>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b="1" i="0">
                <a:latin typeface="Arial" panose="020B0604020202020204" pitchFamily="34" charset="0"/>
              </a:defRPr>
            </a:lvl1pPr>
          </a:lstStyle>
          <a:p>
            <a:pPr>
              <a:defRPr/>
            </a:pPr>
            <a:fld id="{212CFAB9-FBB5-D74B-A90E-18D166C39BA1}" type="slidenum">
              <a:rPr lang="en-US" smtClean="0"/>
              <a:pPr>
                <a:defRPr/>
              </a:pPr>
              <a:t>‹#›</a:t>
            </a:fld>
            <a:endParaRPr lang="en-US" dirty="0"/>
          </a:p>
        </p:txBody>
      </p:sp>
    </p:spTree>
    <p:extLst>
      <p:ext uri="{BB962C8B-B14F-4D97-AF65-F5344CB8AC3E}">
        <p14:creationId xmlns:p14="http://schemas.microsoft.com/office/powerpoint/2010/main" val="3810552291"/>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b="1" i="0">
                <a:latin typeface="Arial" panose="020B0604020202020204" pitchFamily="34" charset="0"/>
              </a:defRPr>
            </a:lvl1pPr>
          </a:lstStyle>
          <a:p>
            <a:pPr>
              <a:defRPr/>
            </a:pPr>
            <a:fld id="{896BFADA-FA07-9B49-8388-1B85D727BE84}" type="slidenum">
              <a:rPr lang="en-US" smtClean="0"/>
              <a:pPr>
                <a:defRPr/>
              </a:pPr>
              <a:t>‹#›</a:t>
            </a:fld>
            <a:endParaRPr lang="en-US" dirty="0"/>
          </a:p>
        </p:txBody>
      </p:sp>
    </p:spTree>
    <p:extLst>
      <p:ext uri="{BB962C8B-B14F-4D97-AF65-F5344CB8AC3E}">
        <p14:creationId xmlns:p14="http://schemas.microsoft.com/office/powerpoint/2010/main" val="1022844475"/>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b="1" i="0">
                <a:latin typeface="Arial" panose="020B0604020202020204" pitchFamily="34" charset="0"/>
              </a:defRPr>
            </a:lvl1pPr>
          </a:lstStyle>
          <a:p>
            <a:pPr>
              <a:defRPr/>
            </a:pPr>
            <a:fld id="{03CAF573-481E-2749-8CA1-0CB98D095F5B}" type="slidenum">
              <a:rPr lang="en-US" smtClean="0"/>
              <a:pPr>
                <a:defRPr/>
              </a:pPr>
              <a:t>‹#›</a:t>
            </a:fld>
            <a:endParaRPr lang="en-US" dirty="0"/>
          </a:p>
        </p:txBody>
      </p:sp>
    </p:spTree>
    <p:extLst>
      <p:ext uri="{BB962C8B-B14F-4D97-AF65-F5344CB8AC3E}">
        <p14:creationId xmlns:p14="http://schemas.microsoft.com/office/powerpoint/2010/main" val="2053309610"/>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381000" y="1524000"/>
            <a:ext cx="72390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0723" name="Rectangle 3"/>
          <p:cNvSpPr>
            <a:spLocks noGrp="1" noChangeArrowheads="1"/>
          </p:cNvSpPr>
          <p:nvPr>
            <p:ph type="subTitle" idx="1"/>
          </p:nvPr>
        </p:nvSpPr>
        <p:spPr>
          <a:xfrm>
            <a:off x="914400" y="3581400"/>
            <a:ext cx="6400800" cy="1752600"/>
          </a:xfrm>
        </p:spPr>
        <p:txBody>
          <a:bodyPr/>
          <a:lstStyle>
            <a:lvl1pPr marL="0" indent="0" algn="ctr">
              <a:buFont typeface="Wingdings" pitchFamily="-128" charset="0"/>
              <a:buNone/>
              <a:defRPr b="1" i="0">
                <a:latin typeface="Arial" panose="020B0604020202020204" pitchFamily="34" charset="0"/>
                <a:cs typeface="Arial" panose="020B0604020202020204" pitchFamily="34" charset="0"/>
              </a:defRPr>
            </a:lvl1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63634"/>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63634"/>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98A8A344-600D-A94E-AAC2-42763B589AEC}" type="slidenum">
              <a:rPr lang="en-US" smtClean="0">
                <a:solidFill>
                  <a:srgbClr val="463634"/>
                </a:solidFill>
              </a:rPr>
              <a:pPr>
                <a:defRPr/>
              </a:pPr>
              <a:t>‹#›</a:t>
            </a:fld>
            <a:endParaRPr lang="en-US" dirty="0">
              <a:solidFill>
                <a:srgbClr val="463634"/>
              </a:solidFill>
            </a:endParaRPr>
          </a:p>
        </p:txBody>
      </p:sp>
    </p:spTree>
    <p:extLst>
      <p:ext uri="{BB962C8B-B14F-4D97-AF65-F5344CB8AC3E}">
        <p14:creationId xmlns:p14="http://schemas.microsoft.com/office/powerpoint/2010/main" val="25805096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Rectangle 5"/>
          <p:cNvSpPr>
            <a:spLocks noGrp="1" noChangeArrowheads="1"/>
          </p:cNvSpPr>
          <p:nvPr>
            <p:ph type="sldNum" idx="10"/>
          </p:nvPr>
        </p:nvSpPr>
        <p:spPr>
          <a:ln/>
        </p:spPr>
        <p:txBody>
          <a:bodyPr/>
          <a:lstStyle>
            <a:lvl1pPr>
              <a:defRPr/>
            </a:lvl1pPr>
          </a:lstStyle>
          <a:p>
            <a:pPr>
              <a:defRPr/>
            </a:pPr>
            <a:fld id="{E0ABBEDE-A969-BB43-9F67-162E61152A7B}" type="slidenum">
              <a:rPr lang="en-GB"/>
              <a:pPr>
                <a:defRPr/>
              </a:pPr>
              <a:t>‹#›</a:t>
            </a:fld>
            <a:endParaRPr lang="en-GB"/>
          </a:p>
        </p:txBody>
      </p:sp>
    </p:spTree>
    <p:extLst>
      <p:ext uri="{BB962C8B-B14F-4D97-AF65-F5344CB8AC3E}">
        <p14:creationId xmlns:p14="http://schemas.microsoft.com/office/powerpoint/2010/main" val="1376502357"/>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63634"/>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63634"/>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D9D4DF02-F392-764C-B898-A4296B64DA58}" type="slidenum">
              <a:rPr lang="en-US" smtClean="0">
                <a:solidFill>
                  <a:srgbClr val="463634"/>
                </a:solidFill>
              </a:rPr>
              <a:pPr>
                <a:defRPr/>
              </a:pPr>
              <a:t>‹#›</a:t>
            </a:fld>
            <a:endParaRPr lang="en-US" dirty="0">
              <a:solidFill>
                <a:srgbClr val="463634"/>
              </a:solidFill>
            </a:endParaRPr>
          </a:p>
        </p:txBody>
      </p:sp>
    </p:spTree>
    <p:extLst>
      <p:ext uri="{BB962C8B-B14F-4D97-AF65-F5344CB8AC3E}">
        <p14:creationId xmlns:p14="http://schemas.microsoft.com/office/powerpoint/2010/main" val="1606916292"/>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63634"/>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63634"/>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2545B4CB-38E4-0448-A710-E1E9E081E794}" type="slidenum">
              <a:rPr lang="en-US" smtClean="0">
                <a:solidFill>
                  <a:srgbClr val="463634"/>
                </a:solidFill>
              </a:rPr>
              <a:pPr>
                <a:defRPr/>
              </a:pPr>
              <a:t>‹#›</a:t>
            </a:fld>
            <a:endParaRPr lang="en-US" dirty="0">
              <a:solidFill>
                <a:srgbClr val="463634"/>
              </a:solidFill>
            </a:endParaRPr>
          </a:p>
        </p:txBody>
      </p:sp>
    </p:spTree>
    <p:extLst>
      <p:ext uri="{BB962C8B-B14F-4D97-AF65-F5344CB8AC3E}">
        <p14:creationId xmlns:p14="http://schemas.microsoft.com/office/powerpoint/2010/main" val="403204667"/>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463634"/>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463634"/>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E304A387-9DB6-AB4D-8BA0-0B37F3E8AC61}" type="slidenum">
              <a:rPr lang="en-US" smtClean="0">
                <a:solidFill>
                  <a:srgbClr val="463634"/>
                </a:solidFill>
              </a:rPr>
              <a:pPr>
                <a:defRPr/>
              </a:pPr>
              <a:t>‹#›</a:t>
            </a:fld>
            <a:endParaRPr lang="en-US" dirty="0">
              <a:solidFill>
                <a:srgbClr val="463634"/>
              </a:solidFill>
            </a:endParaRPr>
          </a:p>
        </p:txBody>
      </p:sp>
    </p:spTree>
    <p:extLst>
      <p:ext uri="{BB962C8B-B14F-4D97-AF65-F5344CB8AC3E}">
        <p14:creationId xmlns:p14="http://schemas.microsoft.com/office/powerpoint/2010/main" val="259764058"/>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463634"/>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463634"/>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6E0AB5E7-F75E-A049-8F3B-D58CBF14F90B}" type="slidenum">
              <a:rPr lang="en-US" smtClean="0">
                <a:solidFill>
                  <a:srgbClr val="463634"/>
                </a:solidFill>
              </a:rPr>
              <a:pPr>
                <a:defRPr/>
              </a:pPr>
              <a:t>‹#›</a:t>
            </a:fld>
            <a:endParaRPr lang="en-US" dirty="0">
              <a:solidFill>
                <a:srgbClr val="463634"/>
              </a:solidFill>
            </a:endParaRPr>
          </a:p>
        </p:txBody>
      </p:sp>
    </p:spTree>
    <p:extLst>
      <p:ext uri="{BB962C8B-B14F-4D97-AF65-F5344CB8AC3E}">
        <p14:creationId xmlns:p14="http://schemas.microsoft.com/office/powerpoint/2010/main" val="2977881789"/>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463634"/>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463634"/>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D76083C3-6D9F-C64D-A863-A2E8E843583D}" type="slidenum">
              <a:rPr lang="en-US" smtClean="0">
                <a:solidFill>
                  <a:srgbClr val="463634"/>
                </a:solidFill>
              </a:rPr>
              <a:pPr>
                <a:defRPr/>
              </a:pPr>
              <a:t>‹#›</a:t>
            </a:fld>
            <a:endParaRPr lang="en-US" dirty="0">
              <a:solidFill>
                <a:srgbClr val="463634"/>
              </a:solidFill>
            </a:endParaRPr>
          </a:p>
        </p:txBody>
      </p:sp>
    </p:spTree>
    <p:extLst>
      <p:ext uri="{BB962C8B-B14F-4D97-AF65-F5344CB8AC3E}">
        <p14:creationId xmlns:p14="http://schemas.microsoft.com/office/powerpoint/2010/main" val="206931097"/>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463634"/>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463634"/>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E895830F-ABE9-0E4B-AF7B-ADAC2A0D6EB1}" type="slidenum">
              <a:rPr lang="en-US" smtClean="0">
                <a:solidFill>
                  <a:srgbClr val="463634"/>
                </a:solidFill>
              </a:rPr>
              <a:pPr>
                <a:defRPr/>
              </a:pPr>
              <a:t>‹#›</a:t>
            </a:fld>
            <a:endParaRPr lang="en-US" dirty="0">
              <a:solidFill>
                <a:srgbClr val="463634"/>
              </a:solidFill>
            </a:endParaRPr>
          </a:p>
        </p:txBody>
      </p:sp>
    </p:spTree>
    <p:extLst>
      <p:ext uri="{BB962C8B-B14F-4D97-AF65-F5344CB8AC3E}">
        <p14:creationId xmlns:p14="http://schemas.microsoft.com/office/powerpoint/2010/main" val="2464175607"/>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463634"/>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463634"/>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A11788FD-9948-8B4E-8AA0-D3F88C651F73}" type="slidenum">
              <a:rPr lang="en-US" smtClean="0">
                <a:solidFill>
                  <a:srgbClr val="463634"/>
                </a:solidFill>
              </a:rPr>
              <a:pPr>
                <a:defRPr/>
              </a:pPr>
              <a:t>‹#›</a:t>
            </a:fld>
            <a:endParaRPr lang="en-US" dirty="0">
              <a:solidFill>
                <a:srgbClr val="463634"/>
              </a:solidFill>
            </a:endParaRPr>
          </a:p>
        </p:txBody>
      </p:sp>
    </p:spTree>
    <p:extLst>
      <p:ext uri="{BB962C8B-B14F-4D97-AF65-F5344CB8AC3E}">
        <p14:creationId xmlns:p14="http://schemas.microsoft.com/office/powerpoint/2010/main" val="42304173"/>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463634"/>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463634"/>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900C1088-3745-034D-A59E-78264804C88C}" type="slidenum">
              <a:rPr lang="en-US" smtClean="0">
                <a:solidFill>
                  <a:srgbClr val="463634"/>
                </a:solidFill>
              </a:rPr>
              <a:pPr>
                <a:defRPr/>
              </a:pPr>
              <a:t>‹#›</a:t>
            </a:fld>
            <a:endParaRPr lang="en-US" dirty="0">
              <a:solidFill>
                <a:srgbClr val="463634"/>
              </a:solidFill>
            </a:endParaRPr>
          </a:p>
        </p:txBody>
      </p:sp>
    </p:spTree>
    <p:extLst>
      <p:ext uri="{BB962C8B-B14F-4D97-AF65-F5344CB8AC3E}">
        <p14:creationId xmlns:p14="http://schemas.microsoft.com/office/powerpoint/2010/main" val="2897551958"/>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63634"/>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63634"/>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0AA1CF4D-02A6-0646-B044-FE0CCFEB5D03}" type="slidenum">
              <a:rPr lang="en-US" smtClean="0">
                <a:solidFill>
                  <a:srgbClr val="463634"/>
                </a:solidFill>
              </a:rPr>
              <a:pPr>
                <a:defRPr/>
              </a:pPr>
              <a:t>‹#›</a:t>
            </a:fld>
            <a:endParaRPr lang="en-US" dirty="0">
              <a:solidFill>
                <a:srgbClr val="463634"/>
              </a:solidFill>
            </a:endParaRPr>
          </a:p>
        </p:txBody>
      </p:sp>
    </p:spTree>
    <p:extLst>
      <p:ext uri="{BB962C8B-B14F-4D97-AF65-F5344CB8AC3E}">
        <p14:creationId xmlns:p14="http://schemas.microsoft.com/office/powerpoint/2010/main" val="4136091607"/>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63634"/>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63634"/>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7155B28E-CC43-524E-B2EC-1CAB4E056BD3}" type="slidenum">
              <a:rPr lang="en-US" smtClean="0">
                <a:solidFill>
                  <a:srgbClr val="463634"/>
                </a:solidFill>
              </a:rPr>
              <a:pPr>
                <a:defRPr/>
              </a:pPr>
              <a:t>‹#›</a:t>
            </a:fld>
            <a:endParaRPr lang="en-US" dirty="0">
              <a:solidFill>
                <a:srgbClr val="463634"/>
              </a:solidFill>
            </a:endParaRPr>
          </a:p>
        </p:txBody>
      </p:sp>
    </p:spTree>
    <p:extLst>
      <p:ext uri="{BB962C8B-B14F-4D97-AF65-F5344CB8AC3E}">
        <p14:creationId xmlns:p14="http://schemas.microsoft.com/office/powerpoint/2010/main" val="2334730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sz="half" idx="1"/>
          </p:nvPr>
        </p:nvSpPr>
        <p:spPr>
          <a:xfrm>
            <a:off x="457200" y="1600200"/>
            <a:ext cx="4037013" cy="4524375"/>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Content Placeholder 3"/>
          <p:cNvSpPr>
            <a:spLocks noGrp="1"/>
          </p:cNvSpPr>
          <p:nvPr>
            <p:ph sz="half" idx="2"/>
          </p:nvPr>
        </p:nvSpPr>
        <p:spPr>
          <a:xfrm>
            <a:off x="4646613" y="1600200"/>
            <a:ext cx="4038600" cy="4524375"/>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5" name="Rectangle 2"/>
          <p:cNvSpPr>
            <a:spLocks noGrp="1" noChangeArrowheads="1"/>
          </p:cNvSpPr>
          <p:nvPr>
            <p:ph type="sldNum" idx="10"/>
          </p:nvPr>
        </p:nvSpPr>
        <p:spPr>
          <a:ln/>
        </p:spPr>
        <p:txBody>
          <a:bodyPr/>
          <a:lstStyle>
            <a:lvl1pPr>
              <a:defRPr/>
            </a:lvl1pPr>
          </a:lstStyle>
          <a:p>
            <a:pPr>
              <a:defRPr/>
            </a:pPr>
            <a:fld id="{0757E006-9154-D64F-B4EA-C609BEAD5980}" type="slidenum">
              <a:rPr lang="en-GB"/>
              <a:pPr>
                <a:defRPr/>
              </a:pPr>
              <a:t>‹#›</a:t>
            </a:fld>
            <a:endParaRPr lang="en-GB"/>
          </a:p>
        </p:txBody>
      </p:sp>
    </p:spTree>
    <p:extLst>
      <p:ext uri="{BB962C8B-B14F-4D97-AF65-F5344CB8AC3E}">
        <p14:creationId xmlns:p14="http://schemas.microsoft.com/office/powerpoint/2010/main" val="2908340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F60C8161-5027-744D-9C3A-C4939EC5590C}" type="slidenum">
              <a:rPr lang="en-GB"/>
              <a:pPr>
                <a:defRPr/>
              </a:pPr>
              <a:t>‹#›</a:t>
            </a:fld>
            <a:endParaRPr lang="en-GB"/>
          </a:p>
        </p:txBody>
      </p:sp>
    </p:spTree>
    <p:extLst>
      <p:ext uri="{BB962C8B-B14F-4D97-AF65-F5344CB8AC3E}">
        <p14:creationId xmlns:p14="http://schemas.microsoft.com/office/powerpoint/2010/main" val="2409701508"/>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ea typeface="+mn-ea"/>
                <a:cs typeface="+mn-cs"/>
              </a:defRPr>
            </a:lvl1pPr>
          </a:lstStyle>
          <a:p>
            <a:fld id="{52F367E4-7E1D-FF4E-AF00-438FDA6547A0}" type="datetimeFigureOut">
              <a:rPr lang="en-US" smtClean="0"/>
              <a:pPr/>
              <a:t>8/22/26</a:t>
            </a:fld>
            <a:endParaRPr lang="en-US"/>
          </a:p>
        </p:txBody>
      </p:sp>
      <p:sp>
        <p:nvSpPr>
          <p:cNvPr id="3" name="Rectangle 5"/>
          <p:cNvSpPr>
            <a:spLocks noGrp="1" noChangeArrowheads="1"/>
          </p:cNvSpPr>
          <p:nvPr>
            <p:ph type="ftr" sz="quarter" idx="11"/>
          </p:nvPr>
        </p:nvSpPr>
        <p:spPr/>
        <p:txBody>
          <a:bodyPr/>
          <a:lstStyle>
            <a:lvl1pPr>
              <a:defRPr>
                <a:ea typeface="+mn-ea"/>
                <a:cs typeface="+mn-cs"/>
              </a:defRPr>
            </a:lvl1pPr>
          </a:lstStyle>
          <a:p>
            <a:endParaRPr lang="en-US"/>
          </a:p>
        </p:txBody>
      </p:sp>
      <p:sp>
        <p:nvSpPr>
          <p:cNvPr id="4" name="Rectangle 6"/>
          <p:cNvSpPr>
            <a:spLocks noGrp="1" noChangeArrowheads="1"/>
          </p:cNvSpPr>
          <p:nvPr>
            <p:ph type="sldNum" sz="quarter" idx="12"/>
          </p:nvPr>
        </p:nvSpPr>
        <p:spPr/>
        <p:txBody>
          <a:bodyPr/>
          <a:lstStyle>
            <a:lvl1pPr>
              <a:defRPr/>
            </a:lvl1pPr>
          </a:lstStyle>
          <a:p>
            <a:fld id="{8C99E196-A115-2F47-A252-2B1A00B54207}" type="slidenum">
              <a:rPr lang="en-US" smtClean="0"/>
              <a:pPr/>
              <a:t>‹#›</a:t>
            </a:fld>
            <a:endParaRPr lang="en-US"/>
          </a:p>
        </p:txBody>
      </p:sp>
    </p:spTree>
    <p:extLst>
      <p:ext uri="{BB962C8B-B14F-4D97-AF65-F5344CB8AC3E}">
        <p14:creationId xmlns:p14="http://schemas.microsoft.com/office/powerpoint/2010/main" val="2168838395"/>
      </p:ext>
    </p:extLst>
  </p:cSld>
  <p:clrMapOvr>
    <a:masterClrMapping/>
  </p:clrMapOvr>
  <p:transition spd="med">
    <p:randomBar dir="vert"/>
  </p:transition>
</p:sldLayout>
</file>

<file path=ppt/slideLayouts/slideLayout40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ea typeface="+mn-ea"/>
                <a:cs typeface="+mn-cs"/>
              </a:defRPr>
            </a:lvl1pPr>
          </a:lstStyle>
          <a:p>
            <a:fld id="{52F367E4-7E1D-FF4E-AF00-438FDA6547A0}" type="datetimeFigureOut">
              <a:rPr lang="en-US" smtClean="0"/>
              <a:pPr/>
              <a:t>8/22/26</a:t>
            </a:fld>
            <a:endParaRPr lang="en-US"/>
          </a:p>
        </p:txBody>
      </p:sp>
      <p:sp>
        <p:nvSpPr>
          <p:cNvPr id="5" name="Rectangle 5"/>
          <p:cNvSpPr>
            <a:spLocks noGrp="1" noChangeArrowheads="1"/>
          </p:cNvSpPr>
          <p:nvPr>
            <p:ph type="ftr" sz="quarter" idx="11"/>
          </p:nvPr>
        </p:nvSpPr>
        <p:spPr/>
        <p:txBody>
          <a:bodyPr/>
          <a:lstStyle>
            <a:lvl1pPr>
              <a:defRPr>
                <a:ea typeface="+mn-ea"/>
                <a:cs typeface="+mn-cs"/>
              </a:defRPr>
            </a:lvl1pPr>
          </a:lstStyle>
          <a:p>
            <a:endParaRPr lang="en-US"/>
          </a:p>
        </p:txBody>
      </p:sp>
      <p:sp>
        <p:nvSpPr>
          <p:cNvPr id="6" name="Rectangle 6"/>
          <p:cNvSpPr>
            <a:spLocks noGrp="1" noChangeArrowheads="1"/>
          </p:cNvSpPr>
          <p:nvPr>
            <p:ph type="sldNum" sz="quarter" idx="12"/>
          </p:nvPr>
        </p:nvSpPr>
        <p:spPr/>
        <p:txBody>
          <a:bodyPr/>
          <a:lstStyle>
            <a:lvl1pPr>
              <a:defRPr/>
            </a:lvl1pPr>
          </a:lstStyle>
          <a:p>
            <a:fld id="{8C99E196-A115-2F47-A252-2B1A00B54207}" type="slidenum">
              <a:rPr lang="en-US" smtClean="0"/>
              <a:pPr/>
              <a:t>‹#›</a:t>
            </a:fld>
            <a:endParaRPr lang="en-US"/>
          </a:p>
        </p:txBody>
      </p:sp>
    </p:spTree>
    <p:extLst>
      <p:ext uri="{BB962C8B-B14F-4D97-AF65-F5344CB8AC3E}">
        <p14:creationId xmlns:p14="http://schemas.microsoft.com/office/powerpoint/2010/main" val="1390091945"/>
      </p:ext>
    </p:extLst>
  </p:cSld>
  <p:clrMapOvr>
    <a:masterClrMapping/>
  </p:clrMapOvr>
  <p:transition spd="med">
    <p:randomBar dir="vert"/>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ea typeface="+mn-ea"/>
                <a:cs typeface="+mn-cs"/>
              </a:defRPr>
            </a:lvl1pPr>
          </a:lstStyle>
          <a:p>
            <a:fld id="{52F367E4-7E1D-FF4E-AF00-438FDA6547A0}" type="datetimeFigureOut">
              <a:rPr lang="en-US" smtClean="0"/>
              <a:pPr/>
              <a:t>8/22/26</a:t>
            </a:fld>
            <a:endParaRPr lang="en-US"/>
          </a:p>
        </p:txBody>
      </p:sp>
      <p:sp>
        <p:nvSpPr>
          <p:cNvPr id="5" name="Rectangle 5"/>
          <p:cNvSpPr>
            <a:spLocks noGrp="1" noChangeArrowheads="1"/>
          </p:cNvSpPr>
          <p:nvPr>
            <p:ph type="ftr" sz="quarter" idx="11"/>
          </p:nvPr>
        </p:nvSpPr>
        <p:spPr/>
        <p:txBody>
          <a:bodyPr/>
          <a:lstStyle>
            <a:lvl1pPr>
              <a:defRPr>
                <a:ea typeface="+mn-ea"/>
                <a:cs typeface="+mn-cs"/>
              </a:defRPr>
            </a:lvl1pPr>
          </a:lstStyle>
          <a:p>
            <a:endParaRPr lang="en-US"/>
          </a:p>
        </p:txBody>
      </p:sp>
      <p:sp>
        <p:nvSpPr>
          <p:cNvPr id="6" name="Rectangle 6"/>
          <p:cNvSpPr>
            <a:spLocks noGrp="1" noChangeArrowheads="1"/>
          </p:cNvSpPr>
          <p:nvPr>
            <p:ph type="sldNum" sz="quarter" idx="12"/>
          </p:nvPr>
        </p:nvSpPr>
        <p:spPr/>
        <p:txBody>
          <a:bodyPr/>
          <a:lstStyle>
            <a:lvl1pPr>
              <a:defRPr/>
            </a:lvl1pPr>
          </a:lstStyle>
          <a:p>
            <a:fld id="{8C99E196-A115-2F47-A252-2B1A00B54207}" type="slidenum">
              <a:rPr lang="en-US" smtClean="0"/>
              <a:pPr/>
              <a:t>‹#›</a:t>
            </a:fld>
            <a:endParaRPr lang="en-US"/>
          </a:p>
        </p:txBody>
      </p:sp>
    </p:spTree>
    <p:extLst>
      <p:ext uri="{BB962C8B-B14F-4D97-AF65-F5344CB8AC3E}">
        <p14:creationId xmlns:p14="http://schemas.microsoft.com/office/powerpoint/2010/main" val="3170651174"/>
      </p:ext>
    </p:extLst>
  </p:cSld>
  <p:clrMapOvr>
    <a:masterClrMapping/>
  </p:clrMapOvr>
  <p:transition spd="med">
    <p:randomBar dir="vert"/>
  </p:transition>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457200" y="2363788"/>
            <a:ext cx="8153400" cy="1600200"/>
            <a:chOff x="288" y="1489"/>
            <a:chExt cx="5136" cy="1008"/>
          </a:xfrm>
        </p:grpSpPr>
        <p:sp>
          <p:nvSpPr>
            <p:cNvPr id="5" name="Arc 3"/>
            <p:cNvSpPr>
              <a:spLocks/>
            </p:cNvSpPr>
            <p:nvPr/>
          </p:nvSpPr>
          <p:spPr bwMode="invGray">
            <a:xfrm>
              <a:off x="3595" y="1489"/>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1"/>
                  </a:cubicBezTo>
                  <a:cubicBezTo>
                    <a:pt x="12241" y="0"/>
                    <a:pt x="21912" y="9670"/>
                    <a:pt x="21912" y="21600"/>
                  </a:cubicBezTo>
                  <a:cubicBezTo>
                    <a:pt x="21912" y="33529"/>
                    <a:pt x="12241" y="43200"/>
                    <a:pt x="312" y="43200"/>
                  </a:cubicBezTo>
                  <a:cubicBezTo>
                    <a:pt x="207" y="43199"/>
                    <a:pt x="103" y="43199"/>
                    <a:pt x="0" y="43197"/>
                  </a:cubicBezTo>
                </a:path>
                <a:path w="21912" h="43200" stroke="0" extrusionOk="0">
                  <a:moveTo>
                    <a:pt x="300" y="0"/>
                  </a:moveTo>
                  <a:cubicBezTo>
                    <a:pt x="304" y="0"/>
                    <a:pt x="308" y="-1"/>
                    <a:pt x="312" y="-1"/>
                  </a:cubicBezTo>
                  <a:cubicBezTo>
                    <a:pt x="12241" y="0"/>
                    <a:pt x="21912" y="9670"/>
                    <a:pt x="21912" y="21600"/>
                  </a:cubicBezTo>
                  <a:cubicBezTo>
                    <a:pt x="21912" y="33529"/>
                    <a:pt x="12241" y="43200"/>
                    <a:pt x="312" y="43200"/>
                  </a:cubicBezTo>
                  <a:cubicBezTo>
                    <a:pt x="207" y="43199"/>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 xmlns:a14="http://schemas.microsoft.com/office/drawing/2010/main" w="9525" cap="rnd">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ＭＳ Ｐゴシック" charset="0"/>
                <a:cs typeface="ＭＳ Ｐゴシック" charset="0"/>
              </a:endParaRPr>
            </a:p>
          </p:txBody>
        </p:sp>
        <p:sp>
          <p:nvSpPr>
            <p:cNvPr id="6" name="Arc 4"/>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1"/>
                  </a:cubicBezTo>
                  <a:cubicBezTo>
                    <a:pt x="12253" y="0"/>
                    <a:pt x="21924" y="9670"/>
                    <a:pt x="21924" y="21600"/>
                  </a:cubicBezTo>
                  <a:cubicBezTo>
                    <a:pt x="21924" y="33529"/>
                    <a:pt x="12253" y="43200"/>
                    <a:pt x="324" y="43200"/>
                  </a:cubicBezTo>
                  <a:cubicBezTo>
                    <a:pt x="215" y="43199"/>
                    <a:pt x="107" y="43199"/>
                    <a:pt x="0" y="43197"/>
                  </a:cubicBezTo>
                </a:path>
                <a:path w="21924" h="43200" stroke="0" extrusionOk="0">
                  <a:moveTo>
                    <a:pt x="312" y="0"/>
                  </a:moveTo>
                  <a:cubicBezTo>
                    <a:pt x="316" y="0"/>
                    <a:pt x="320" y="-1"/>
                    <a:pt x="324" y="-1"/>
                  </a:cubicBezTo>
                  <a:cubicBezTo>
                    <a:pt x="12253" y="0"/>
                    <a:pt x="21924" y="9670"/>
                    <a:pt x="21924" y="21600"/>
                  </a:cubicBezTo>
                  <a:cubicBezTo>
                    <a:pt x="21924" y="33529"/>
                    <a:pt x="12253" y="43200"/>
                    <a:pt x="324" y="43200"/>
                  </a:cubicBezTo>
                  <a:cubicBezTo>
                    <a:pt x="215" y="43199"/>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 xmlns:a14="http://schemas.microsoft.com/office/drawing/2010/main" w="9525" cap="rnd">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ＭＳ Ｐゴシック" charset="0"/>
                <a:cs typeface="ＭＳ Ｐゴシック" charset="0"/>
              </a:endParaRPr>
            </a:p>
          </p:txBody>
        </p:sp>
        <p:sp>
          <p:nvSpPr>
            <p:cNvPr id="7" name="Arc 5"/>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1"/>
                  </a:cubicBezTo>
                  <a:cubicBezTo>
                    <a:pt x="12254" y="0"/>
                    <a:pt x="21925" y="9670"/>
                    <a:pt x="21925" y="21600"/>
                  </a:cubicBezTo>
                  <a:cubicBezTo>
                    <a:pt x="21925" y="33529"/>
                    <a:pt x="12254" y="43200"/>
                    <a:pt x="325" y="43200"/>
                  </a:cubicBezTo>
                  <a:cubicBezTo>
                    <a:pt x="216" y="43199"/>
                    <a:pt x="108" y="43199"/>
                    <a:pt x="0" y="43197"/>
                  </a:cubicBezTo>
                </a:path>
                <a:path w="21925" h="43200" stroke="0" extrusionOk="0">
                  <a:moveTo>
                    <a:pt x="313" y="0"/>
                  </a:moveTo>
                  <a:cubicBezTo>
                    <a:pt x="317" y="0"/>
                    <a:pt x="321" y="-1"/>
                    <a:pt x="325" y="-1"/>
                  </a:cubicBezTo>
                  <a:cubicBezTo>
                    <a:pt x="12254" y="0"/>
                    <a:pt x="21925" y="9670"/>
                    <a:pt x="21925" y="21600"/>
                  </a:cubicBezTo>
                  <a:cubicBezTo>
                    <a:pt x="21925" y="33529"/>
                    <a:pt x="12254" y="43200"/>
                    <a:pt x="325" y="43200"/>
                  </a:cubicBezTo>
                  <a:cubicBezTo>
                    <a:pt x="216" y="43199"/>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 xmlns:a14="http://schemas.microsoft.com/office/drawing/2010/main" w="9525" cap="rnd">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ＭＳ Ｐゴシック" charset="0"/>
                <a:cs typeface="ＭＳ Ｐゴシック" charset="0"/>
              </a:endParaRPr>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新細明體" charset="0"/>
                <a:cs typeface="新細明體" charset="0"/>
              </a:endParaRPr>
            </a:p>
          </p:txBody>
        </p:sp>
      </p:grpSp>
      <p:sp>
        <p:nvSpPr>
          <p:cNvPr id="49159" name="Rectangle 7"/>
          <p:cNvSpPr>
            <a:spLocks noGrp="1" noChangeArrowheads="1"/>
          </p:cNvSpPr>
          <p:nvPr>
            <p:ph type="ctrTitle" sz="quarter"/>
          </p:nvPr>
        </p:nvSpPr>
        <p:spPr>
          <a:xfrm>
            <a:off x="685800" y="1447800"/>
            <a:ext cx="7772400" cy="1143000"/>
          </a:xfrm>
        </p:spPr>
        <p:txBody>
          <a:bodyPr/>
          <a:lstStyle>
            <a:lvl1pPr>
              <a:defRPr b="1" i="0">
                <a:latin typeface="Arial" panose="020B0604020202020204" pitchFamily="34" charset="0"/>
                <a:cs typeface="Arial" panose="020B0604020202020204" pitchFamily="34" charset="0"/>
              </a:defRPr>
            </a:lvl1pPr>
          </a:lstStyle>
          <a:p>
            <a:r>
              <a:rPr lang="en-US" altLang="zh-TW" dirty="0"/>
              <a:t>Click to edit Master title style</a:t>
            </a:r>
          </a:p>
        </p:txBody>
      </p:sp>
      <p:sp>
        <p:nvSpPr>
          <p:cNvPr id="49160" name="Rectangle 8"/>
          <p:cNvSpPr>
            <a:spLocks noGrp="1" noChangeArrowheads="1"/>
          </p:cNvSpPr>
          <p:nvPr>
            <p:ph type="subTitle" sz="quarter" idx="1"/>
          </p:nvPr>
        </p:nvSpPr>
        <p:spPr>
          <a:xfrm>
            <a:off x="1371600" y="3733800"/>
            <a:ext cx="6400800" cy="1752600"/>
          </a:xfrm>
        </p:spPr>
        <p:txBody>
          <a:bodyPr/>
          <a:lstStyle>
            <a:lvl1pPr marL="0" indent="0" algn="ctr">
              <a:buFontTx/>
              <a:buNone/>
              <a:defRPr b="1" i="0">
                <a:latin typeface="Arial" panose="020B0604020202020204" pitchFamily="34" charset="0"/>
                <a:cs typeface="Arial" panose="020B0604020202020204" pitchFamily="34" charset="0"/>
              </a:defRPr>
            </a:lvl1pPr>
          </a:lstStyle>
          <a:p>
            <a:r>
              <a:rPr lang="en-US" altLang="zh-TW" dirty="0"/>
              <a:t>Click to edit Master subtitle style</a:t>
            </a:r>
          </a:p>
        </p:txBody>
      </p:sp>
      <p:sp>
        <p:nvSpPr>
          <p:cNvPr id="9" name="Rectangle 9"/>
          <p:cNvSpPr>
            <a:spLocks noGrp="1" noChangeArrowheads="1"/>
          </p:cNvSpPr>
          <p:nvPr>
            <p:ph type="dt" sz="quarter"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10"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11"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A9E0A043-B4F7-F64C-849D-46F73A94CF57}"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2160944791"/>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5"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6"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141F8E9D-BB58-AC44-9CE3-23BBBA1FE86D}"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1609890802"/>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5"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6"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68C49F24-A33B-1047-A9AA-1D1DC211E502}"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2377158524"/>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20574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574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6"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7"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D63524A9-0BBE-5842-92D4-6FCB4C809C78}"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2773330078"/>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8"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9"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37CDA97E-2937-D14F-AB53-CEC28EF89D06}"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1923662071"/>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4"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5"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D17A7381-4952-B84A-BFE6-D9F329E33D0C}"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1043207139"/>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3"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4"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F38424AE-FBFC-8F42-A8FB-2F7615D33653}"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4816172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2B754DE9-A341-1B40-9B6A-1925E27BD8A9}" type="slidenum">
              <a:rPr lang="en-GB"/>
              <a:pPr>
                <a:defRPr/>
              </a:pPr>
              <a:t>‹#›</a:t>
            </a:fld>
            <a:endParaRPr lang="en-GB"/>
          </a:p>
        </p:txBody>
      </p:sp>
    </p:spTree>
    <p:extLst>
      <p:ext uri="{BB962C8B-B14F-4D97-AF65-F5344CB8AC3E}">
        <p14:creationId xmlns:p14="http://schemas.microsoft.com/office/powerpoint/2010/main" val="1184792362"/>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6"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7"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05E32143-A039-6645-B7EC-79BB5C3B5896}"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3653860801"/>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6"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7"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E00C8404-4098-A949-8AAA-BD01FDD477E9}"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3374270464"/>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5"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6"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62AC6E8F-33C2-1942-ABD5-7A0DDBAC112F}"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158683393"/>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7912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381000"/>
            <a:ext cx="5676900" cy="57912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5"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6"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AB0DB011-BE8E-9E45-8B3B-365095273619}"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4125858790"/>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able Placeholder 2"/>
          <p:cNvSpPr>
            <a:spLocks noGrp="1"/>
          </p:cNvSpPr>
          <p:nvPr>
            <p:ph type="tbl" idx="1"/>
          </p:nvPr>
        </p:nvSpPr>
        <p:spPr>
          <a:xfrm>
            <a:off x="685800" y="2057400"/>
            <a:ext cx="7772400" cy="4114800"/>
          </a:xfrm>
        </p:spPr>
        <p:txBody>
          <a:bodyPr/>
          <a:lstStyle>
            <a:lvl1pPr>
              <a:defRPr b="1" i="0">
                <a:latin typeface="Arial" panose="020B0604020202020204" pitchFamily="34" charset="0"/>
                <a:cs typeface="Arial" panose="020B0604020202020204" pitchFamily="34" charset="0"/>
              </a:defRPr>
            </a:lvl1pPr>
          </a:lstStyle>
          <a:p>
            <a:pPr lvl="0"/>
            <a:endParaRPr lang="en-US" noProof="0" dirty="0"/>
          </a:p>
        </p:txBody>
      </p:sp>
      <p:sp>
        <p:nvSpPr>
          <p:cNvPr id="4"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5"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6"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E0387C0F-7843-C647-91B0-A48F65BEEBCC}"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99792342"/>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3810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quarter" idx="1"/>
          </p:nvPr>
        </p:nvSpPr>
        <p:spPr>
          <a:xfrm>
            <a:off x="685800" y="20574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20574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685800" y="41910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8200" y="41910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8"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9"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D593E023-55B1-8C4A-AF5F-3D1F87F7A846}"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2748981984"/>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5"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defTabSz="914400" eaLnBrk="0" hangingPunct="0">
              <a:defRPr/>
            </a:pPr>
            <a:endParaRPr lang="en-US" altLang="zh-TW" dirty="0">
              <a:solidFill>
                <a:srgbClr val="FFFFCC"/>
              </a:solidFill>
            </a:endParaRPr>
          </a:p>
        </p:txBody>
      </p:sp>
      <p:sp>
        <p:nvSpPr>
          <p:cNvPr id="6"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defTabSz="914400" eaLnBrk="0" hangingPunct="0">
              <a:defRPr/>
            </a:pPr>
            <a:fld id="{AE86E345-BC1C-5F4E-BEEF-4986331C3D39}" type="slidenum">
              <a:rPr lang="en-US" altLang="zh-TW" smtClean="0">
                <a:solidFill>
                  <a:srgbClr val="FFFFCC"/>
                </a:solidFill>
              </a:rPr>
              <a:pPr defTabSz="914400" eaLnBrk="0" hangingPunct="0">
                <a:defRPr/>
              </a:pPr>
              <a:t>‹#›</a:t>
            </a:fld>
            <a:endParaRPr lang="en-US" altLang="zh-TW" dirty="0">
              <a:solidFill>
                <a:srgbClr val="FFFFCC"/>
              </a:solidFill>
            </a:endParaRPr>
          </a:p>
        </p:txBody>
      </p:sp>
    </p:spTree>
    <p:extLst>
      <p:ext uri="{BB962C8B-B14F-4D97-AF65-F5344CB8AC3E}">
        <p14:creationId xmlns:p14="http://schemas.microsoft.com/office/powerpoint/2010/main" val="2500574121"/>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378" name="Rectangle 66"/>
          <p:cNvSpPr>
            <a:spLocks noGrp="1" noChangeArrowheads="1"/>
          </p:cNvSpPr>
          <p:nvPr>
            <p:ph type="ctrTitle" sz="quarter"/>
          </p:nvPr>
        </p:nvSpPr>
        <p:spPr>
          <a:xfrm>
            <a:off x="685800" y="1692276"/>
            <a:ext cx="7772400" cy="1736725"/>
          </a:xfrm>
        </p:spPr>
        <p:txBody>
          <a:bodyPr anchor="b"/>
          <a:lstStyle>
            <a:lvl1pPr>
              <a:defRPr sz="5400" b="1" i="0">
                <a:latin typeface="Arial" panose="020B0604020202020204" pitchFamily="34" charset="0"/>
              </a:defRPr>
            </a:lvl1pPr>
          </a:lstStyle>
          <a:p>
            <a:r>
              <a:rPr lang="en-US" dirty="0"/>
              <a:t>Click to edit Master title style</a:t>
            </a:r>
          </a:p>
        </p:txBody>
      </p:sp>
      <p:sp>
        <p:nvSpPr>
          <p:cNvPr id="13379"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111" charset="2"/>
              <a:buNone/>
              <a:defRPr b="1" i="0">
                <a:latin typeface="Arial" panose="020B0604020202020204" pitchFamily="34" charset="0"/>
              </a:defRPr>
            </a:lvl1pPr>
          </a:lstStyle>
          <a:p>
            <a:r>
              <a:rPr lang="en-US" dirty="0"/>
              <a:t>Click to edit Master subtitle style</a:t>
            </a:r>
          </a:p>
        </p:txBody>
      </p:sp>
      <p:sp>
        <p:nvSpPr>
          <p:cNvPr id="68" name="Rectangle 68"/>
          <p:cNvSpPr>
            <a:spLocks noGrp="1" noChangeArrowheads="1"/>
          </p:cNvSpPr>
          <p:nvPr>
            <p:ph type="dt" sz="quarter" idx="10"/>
          </p:nvPr>
        </p:nvSpPr>
        <p:spPr>
          <a:xfrm>
            <a:off x="457200" y="6248400"/>
            <a:ext cx="2133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69" name="Rectangle 69"/>
          <p:cNvSpPr>
            <a:spLocks noGrp="1" noChangeArrowheads="1"/>
          </p:cNvSpPr>
          <p:nvPr>
            <p:ph type="ftr" sz="quarter" idx="11"/>
          </p:nvPr>
        </p:nvSpPr>
        <p:spPr>
          <a:xfrm>
            <a:off x="3124201" y="6248400"/>
            <a:ext cx="2895600" cy="457200"/>
          </a:xfrm>
          <a:prstGeom prst="rect">
            <a:avLst/>
          </a:prstGeom>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70" name="Rectangle 70"/>
          <p:cNvSpPr>
            <a:spLocks noGrp="1" noChangeArrowheads="1"/>
          </p:cNvSpPr>
          <p:nvPr>
            <p:ph type="sldNum" sz="quarter" idx="12"/>
          </p:nvPr>
        </p:nvSpPr>
        <p:spPr>
          <a:xfrm>
            <a:off x="6553200" y="6248400"/>
            <a:ext cx="2133600" cy="457200"/>
          </a:xfrm>
          <a:prstGeom prst="rect">
            <a:avLst/>
          </a:prstGeom>
        </p:spPr>
        <p:txBody>
          <a:bodyPr/>
          <a:lstStyle>
            <a:lvl1pPr>
              <a:defRPr b="1" i="0">
                <a:latin typeface="Arial" panose="020B0604020202020204" pitchFamily="34" charset="0"/>
              </a:defRPr>
            </a:lvl1pPr>
          </a:lstStyle>
          <a:p>
            <a:pPr defTabSz="914400" eaLnBrk="0" hangingPunct="0"/>
            <a:fld id="{A396028A-E68B-AC46-88B8-7F3DC9E0918E}" type="slidenum">
              <a:rPr lang="en-US" smtClean="0">
                <a:solidFill>
                  <a:srgbClr val="FFFFFF"/>
                </a:solidFill>
              </a:rPr>
              <a:pPr defTabSz="914400" eaLnBrk="0" hangingPunct="0"/>
              <a:t>‹#›</a:t>
            </a:fld>
            <a:endParaRPr lang="en-US" dirty="0">
              <a:solidFill>
                <a:srgbClr val="FFFFFF"/>
              </a:solidFill>
            </a:endParaRPr>
          </a:p>
        </p:txBody>
      </p:sp>
    </p:spTree>
    <p:extLst>
      <p:ext uri="{BB962C8B-B14F-4D97-AF65-F5344CB8AC3E}">
        <p14:creationId xmlns:p14="http://schemas.microsoft.com/office/powerpoint/2010/main" val="1029490912"/>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9"/>
          <p:cNvSpPr>
            <a:spLocks noGrp="1" noChangeArrowheads="1"/>
          </p:cNvSpPr>
          <p:nvPr>
            <p:ph type="dt" sz="half" idx="10"/>
          </p:nvPr>
        </p:nvSpPr>
        <p:spPr>
          <a:xfrm>
            <a:off x="457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5" name="Rectangle 70"/>
          <p:cNvSpPr>
            <a:spLocks noGrp="1" noChangeArrowheads="1"/>
          </p:cNvSpPr>
          <p:nvPr>
            <p:ph type="ftr" sz="quarter" idx="11"/>
          </p:nvPr>
        </p:nvSpPr>
        <p:spPr>
          <a:xfrm>
            <a:off x="3124201" y="6245225"/>
            <a:ext cx="2895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6" name="Rectangle 71"/>
          <p:cNvSpPr>
            <a:spLocks noGrp="1" noChangeArrowheads="1"/>
          </p:cNvSpPr>
          <p:nvPr>
            <p:ph type="sldNum" sz="quarter" idx="12"/>
          </p:nvPr>
        </p:nvSpPr>
        <p:spPr>
          <a:xfrm>
            <a:off x="6553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fld id="{3688B77C-3DE9-514B-9B83-6A79626DE5A7}" type="slidenum">
              <a:rPr lang="en-US" smtClean="0">
                <a:solidFill>
                  <a:srgbClr val="FFFFFF"/>
                </a:solidFill>
              </a:rPr>
              <a:pPr defTabSz="914400" eaLnBrk="0" hangingPunct="0"/>
              <a:t>‹#›</a:t>
            </a:fld>
            <a:endParaRPr lang="en-US" dirty="0">
              <a:solidFill>
                <a:srgbClr val="FFFFFF"/>
              </a:solidFill>
            </a:endParaRPr>
          </a:p>
        </p:txBody>
      </p:sp>
    </p:spTree>
    <p:extLst>
      <p:ext uri="{BB962C8B-B14F-4D97-AF65-F5344CB8AC3E}">
        <p14:creationId xmlns:p14="http://schemas.microsoft.com/office/powerpoint/2010/main" val="2446072177"/>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latin typeface="Arial" panose="020B0604020202020204" pitchFamily="34" charset="0"/>
              </a:defRPr>
            </a:lvl1pPr>
            <a:lvl2pPr marL="457177" indent="0">
              <a:buNone/>
              <a:defRPr sz="1800"/>
            </a:lvl2pPr>
            <a:lvl3pPr marL="914353" indent="0">
              <a:buNone/>
              <a:defRPr sz="1600"/>
            </a:lvl3pPr>
            <a:lvl4pPr marL="1371530" indent="0">
              <a:buNone/>
              <a:defRPr sz="1400"/>
            </a:lvl4pPr>
            <a:lvl5pPr marL="1828706" indent="0">
              <a:buNone/>
              <a:defRPr sz="1400"/>
            </a:lvl5pPr>
            <a:lvl6pPr marL="2285883" indent="0">
              <a:buNone/>
              <a:defRPr sz="1400"/>
            </a:lvl6pPr>
            <a:lvl7pPr marL="2743060" indent="0">
              <a:buNone/>
              <a:defRPr sz="1400"/>
            </a:lvl7pPr>
            <a:lvl8pPr marL="3200236" indent="0">
              <a:buNone/>
              <a:defRPr sz="1400"/>
            </a:lvl8pPr>
            <a:lvl9pPr marL="3657413" indent="0">
              <a:buNone/>
              <a:defRPr sz="1400"/>
            </a:lvl9pPr>
          </a:lstStyle>
          <a:p>
            <a:pPr lvl="0"/>
            <a:r>
              <a:rPr lang="en-US" dirty="0"/>
              <a:t>Click to edit Master text styles</a:t>
            </a:r>
          </a:p>
        </p:txBody>
      </p:sp>
      <p:sp>
        <p:nvSpPr>
          <p:cNvPr id="4" name="Rectangle 69"/>
          <p:cNvSpPr>
            <a:spLocks noGrp="1" noChangeArrowheads="1"/>
          </p:cNvSpPr>
          <p:nvPr>
            <p:ph type="dt" sz="half" idx="10"/>
          </p:nvPr>
        </p:nvSpPr>
        <p:spPr>
          <a:xfrm>
            <a:off x="457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5" name="Rectangle 70"/>
          <p:cNvSpPr>
            <a:spLocks noGrp="1" noChangeArrowheads="1"/>
          </p:cNvSpPr>
          <p:nvPr>
            <p:ph type="ftr" sz="quarter" idx="11"/>
          </p:nvPr>
        </p:nvSpPr>
        <p:spPr>
          <a:xfrm>
            <a:off x="3124201" y="6245225"/>
            <a:ext cx="2895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6" name="Rectangle 71"/>
          <p:cNvSpPr>
            <a:spLocks noGrp="1" noChangeArrowheads="1"/>
          </p:cNvSpPr>
          <p:nvPr>
            <p:ph type="sldNum" sz="quarter" idx="12"/>
          </p:nvPr>
        </p:nvSpPr>
        <p:spPr>
          <a:xfrm>
            <a:off x="6553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fld id="{3C0081B6-69C5-6B4C-BCA1-445CC8BCD3B8}" type="slidenum">
              <a:rPr lang="en-US" smtClean="0">
                <a:solidFill>
                  <a:srgbClr val="FFFFFF"/>
                </a:solidFill>
              </a:rPr>
              <a:pPr defTabSz="914400" eaLnBrk="0" hangingPunct="0"/>
              <a:t>‹#›</a:t>
            </a:fld>
            <a:endParaRPr lang="en-US" dirty="0">
              <a:solidFill>
                <a:srgbClr val="FFFFFF"/>
              </a:solidFill>
            </a:endParaRPr>
          </a:p>
        </p:txBody>
      </p:sp>
    </p:spTree>
    <p:extLst>
      <p:ext uri="{BB962C8B-B14F-4D97-AF65-F5344CB8AC3E}">
        <p14:creationId xmlns:p14="http://schemas.microsoft.com/office/powerpoint/2010/main" val="19989360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SG"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5090C5A3-B7FE-C441-879F-0D28CB631481}" type="slidenum">
              <a:rPr lang="en-GB"/>
              <a:pPr>
                <a:defRPr/>
              </a:pPr>
              <a:t>‹#›</a:t>
            </a:fld>
            <a:endParaRPr lang="en-GB"/>
          </a:p>
        </p:txBody>
      </p:sp>
    </p:spTree>
    <p:extLst>
      <p:ext uri="{BB962C8B-B14F-4D97-AF65-F5344CB8AC3E}">
        <p14:creationId xmlns:p14="http://schemas.microsoft.com/office/powerpoint/2010/main" val="2211136937"/>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1"/>
            <a:ext cx="4038600" cy="4525963"/>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69"/>
          <p:cNvSpPr>
            <a:spLocks noGrp="1" noChangeArrowheads="1"/>
          </p:cNvSpPr>
          <p:nvPr>
            <p:ph type="dt" sz="half" idx="10"/>
          </p:nvPr>
        </p:nvSpPr>
        <p:spPr>
          <a:xfrm>
            <a:off x="457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6" name="Rectangle 70"/>
          <p:cNvSpPr>
            <a:spLocks noGrp="1" noChangeArrowheads="1"/>
          </p:cNvSpPr>
          <p:nvPr>
            <p:ph type="ftr" sz="quarter" idx="11"/>
          </p:nvPr>
        </p:nvSpPr>
        <p:spPr>
          <a:xfrm>
            <a:off x="3124201" y="6245225"/>
            <a:ext cx="2895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7" name="Rectangle 71"/>
          <p:cNvSpPr>
            <a:spLocks noGrp="1" noChangeArrowheads="1"/>
          </p:cNvSpPr>
          <p:nvPr>
            <p:ph type="sldNum" sz="quarter" idx="12"/>
          </p:nvPr>
        </p:nvSpPr>
        <p:spPr>
          <a:xfrm>
            <a:off x="6553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fld id="{E6267522-C44E-E94B-8317-505AFBC9150C}" type="slidenum">
              <a:rPr lang="en-US" smtClean="0">
                <a:solidFill>
                  <a:srgbClr val="FFFFFF"/>
                </a:solidFill>
              </a:rPr>
              <a:pPr defTabSz="914400" eaLnBrk="0" hangingPunct="0"/>
              <a:t>‹#›</a:t>
            </a:fld>
            <a:endParaRPr lang="en-US" dirty="0">
              <a:solidFill>
                <a:srgbClr val="FFFFFF"/>
              </a:solidFill>
            </a:endParaRPr>
          </a:p>
        </p:txBody>
      </p:sp>
    </p:spTree>
    <p:extLst>
      <p:ext uri="{BB962C8B-B14F-4D97-AF65-F5344CB8AC3E}">
        <p14:creationId xmlns:p14="http://schemas.microsoft.com/office/powerpoint/2010/main" val="4143821333"/>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i="0">
                <a:latin typeface="Arial" panose="020B0604020202020204"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9"/>
          <p:cNvSpPr>
            <a:spLocks noGrp="1" noChangeArrowheads="1"/>
          </p:cNvSpPr>
          <p:nvPr>
            <p:ph type="dt" sz="half" idx="10"/>
          </p:nvPr>
        </p:nvSpPr>
        <p:spPr>
          <a:xfrm>
            <a:off x="457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8" name="Rectangle 70"/>
          <p:cNvSpPr>
            <a:spLocks noGrp="1" noChangeArrowheads="1"/>
          </p:cNvSpPr>
          <p:nvPr>
            <p:ph type="ftr" sz="quarter" idx="11"/>
          </p:nvPr>
        </p:nvSpPr>
        <p:spPr>
          <a:xfrm>
            <a:off x="3124201" y="6245225"/>
            <a:ext cx="2895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9" name="Rectangle 71"/>
          <p:cNvSpPr>
            <a:spLocks noGrp="1" noChangeArrowheads="1"/>
          </p:cNvSpPr>
          <p:nvPr>
            <p:ph type="sldNum" sz="quarter" idx="12"/>
          </p:nvPr>
        </p:nvSpPr>
        <p:spPr>
          <a:xfrm>
            <a:off x="6553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fld id="{CFC40E04-9084-2A4C-A231-F24D797B2771}" type="slidenum">
              <a:rPr lang="en-US" smtClean="0">
                <a:solidFill>
                  <a:srgbClr val="FFFFFF"/>
                </a:solidFill>
              </a:rPr>
              <a:pPr defTabSz="914400" eaLnBrk="0" hangingPunct="0"/>
              <a:t>‹#›</a:t>
            </a:fld>
            <a:endParaRPr lang="en-US" dirty="0">
              <a:solidFill>
                <a:srgbClr val="FFFFFF"/>
              </a:solidFill>
            </a:endParaRPr>
          </a:p>
        </p:txBody>
      </p:sp>
    </p:spTree>
    <p:extLst>
      <p:ext uri="{BB962C8B-B14F-4D97-AF65-F5344CB8AC3E}">
        <p14:creationId xmlns:p14="http://schemas.microsoft.com/office/powerpoint/2010/main" val="1305754322"/>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solidFill>
                  <a:srgbClr val="FFFFFF"/>
                </a:solidFill>
                <a:latin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4059791344"/>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472850"/>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1"/>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b="1" i="0">
                <a:latin typeface="Arial" panose="020B0604020202020204" pitchFamily="34" charset="0"/>
              </a:defRPr>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dirty="0"/>
              <a:t>Click to edit Master text styles</a:t>
            </a:r>
          </a:p>
        </p:txBody>
      </p:sp>
      <p:sp>
        <p:nvSpPr>
          <p:cNvPr id="5" name="Rectangle 69"/>
          <p:cNvSpPr>
            <a:spLocks noGrp="1" noChangeArrowheads="1"/>
          </p:cNvSpPr>
          <p:nvPr>
            <p:ph type="dt" sz="half" idx="10"/>
          </p:nvPr>
        </p:nvSpPr>
        <p:spPr>
          <a:xfrm>
            <a:off x="457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6" name="Rectangle 70"/>
          <p:cNvSpPr>
            <a:spLocks noGrp="1" noChangeArrowheads="1"/>
          </p:cNvSpPr>
          <p:nvPr>
            <p:ph type="ftr" sz="quarter" idx="11"/>
          </p:nvPr>
        </p:nvSpPr>
        <p:spPr>
          <a:xfrm>
            <a:off x="3124201" y="6245225"/>
            <a:ext cx="2895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7" name="Rectangle 71"/>
          <p:cNvSpPr>
            <a:spLocks noGrp="1" noChangeArrowheads="1"/>
          </p:cNvSpPr>
          <p:nvPr>
            <p:ph type="sldNum" sz="quarter" idx="12"/>
          </p:nvPr>
        </p:nvSpPr>
        <p:spPr>
          <a:xfrm>
            <a:off x="6553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fld id="{08471418-BC75-694D-9919-DEBC4E53F4E6}" type="slidenum">
              <a:rPr lang="en-US" smtClean="0">
                <a:solidFill>
                  <a:srgbClr val="FFFFFF"/>
                </a:solidFill>
              </a:rPr>
              <a:pPr defTabSz="914400" eaLnBrk="0" hangingPunct="0"/>
              <a:t>‹#›</a:t>
            </a:fld>
            <a:endParaRPr lang="en-US" dirty="0">
              <a:solidFill>
                <a:srgbClr val="FFFFFF"/>
              </a:solidFill>
            </a:endParaRPr>
          </a:p>
        </p:txBody>
      </p:sp>
    </p:spTree>
    <p:extLst>
      <p:ext uri="{BB962C8B-B14F-4D97-AF65-F5344CB8AC3E}">
        <p14:creationId xmlns:p14="http://schemas.microsoft.com/office/powerpoint/2010/main" val="1632452045"/>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dirty="0"/>
              <a:t>Click to edit Master text styles</a:t>
            </a:r>
          </a:p>
        </p:txBody>
      </p:sp>
      <p:sp>
        <p:nvSpPr>
          <p:cNvPr id="5" name="Rectangle 69"/>
          <p:cNvSpPr>
            <a:spLocks noGrp="1" noChangeArrowheads="1"/>
          </p:cNvSpPr>
          <p:nvPr>
            <p:ph type="dt" sz="half" idx="10"/>
          </p:nvPr>
        </p:nvSpPr>
        <p:spPr>
          <a:xfrm>
            <a:off x="457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6" name="Rectangle 70"/>
          <p:cNvSpPr>
            <a:spLocks noGrp="1" noChangeArrowheads="1"/>
          </p:cNvSpPr>
          <p:nvPr>
            <p:ph type="ftr" sz="quarter" idx="11"/>
          </p:nvPr>
        </p:nvSpPr>
        <p:spPr>
          <a:xfrm>
            <a:off x="3124201" y="6245225"/>
            <a:ext cx="2895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7" name="Rectangle 71"/>
          <p:cNvSpPr>
            <a:spLocks noGrp="1" noChangeArrowheads="1"/>
          </p:cNvSpPr>
          <p:nvPr>
            <p:ph type="sldNum" sz="quarter" idx="12"/>
          </p:nvPr>
        </p:nvSpPr>
        <p:spPr>
          <a:xfrm>
            <a:off x="6553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fld id="{7D2F988E-9414-5A4D-926D-7C61A7DCDFF1}" type="slidenum">
              <a:rPr lang="en-US" smtClean="0">
                <a:solidFill>
                  <a:srgbClr val="FFFFFF"/>
                </a:solidFill>
              </a:rPr>
              <a:pPr defTabSz="914400" eaLnBrk="0" hangingPunct="0"/>
              <a:t>‹#›</a:t>
            </a:fld>
            <a:endParaRPr lang="en-US" dirty="0">
              <a:solidFill>
                <a:srgbClr val="FFFFFF"/>
              </a:solidFill>
            </a:endParaRPr>
          </a:p>
        </p:txBody>
      </p:sp>
    </p:spTree>
    <p:extLst>
      <p:ext uri="{BB962C8B-B14F-4D97-AF65-F5344CB8AC3E}">
        <p14:creationId xmlns:p14="http://schemas.microsoft.com/office/powerpoint/2010/main" val="4059784757"/>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solidFill>
                  <a:srgbClr val="FFFFFF"/>
                </a:solidFill>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solidFill>
                  <a:srgbClr val="FFFFFF"/>
                </a:solidFill>
                <a:latin typeface="Arial" panose="020B0604020202020204" pitchFamily="34" charset="0"/>
              </a:defRPr>
            </a:lvl1pPr>
            <a:lvl2pPr>
              <a:defRPr b="1" i="0">
                <a:solidFill>
                  <a:srgbClr val="FFFFFF"/>
                </a:solidFill>
                <a:latin typeface="Arial" panose="020B0604020202020204" pitchFamily="34" charset="0"/>
              </a:defRPr>
            </a:lvl2pPr>
            <a:lvl3pPr>
              <a:defRPr b="1" i="0">
                <a:solidFill>
                  <a:srgbClr val="FFFFFF"/>
                </a:solidFill>
                <a:latin typeface="Arial" panose="020B0604020202020204" pitchFamily="34" charset="0"/>
              </a:defRPr>
            </a:lvl3pPr>
            <a:lvl4pPr>
              <a:defRPr b="1" i="0">
                <a:solidFill>
                  <a:srgbClr val="FFFFFF"/>
                </a:solidFill>
                <a:latin typeface="Arial" panose="020B0604020202020204" pitchFamily="34" charset="0"/>
              </a:defRPr>
            </a:lvl4pPr>
            <a:lvl5pPr>
              <a:defRPr b="1" i="0">
                <a:solidFill>
                  <a:srgbClr val="FFFFFF"/>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9"/>
          <p:cNvSpPr>
            <a:spLocks noGrp="1" noChangeArrowheads="1"/>
          </p:cNvSpPr>
          <p:nvPr>
            <p:ph type="dt" sz="half" idx="10"/>
          </p:nvPr>
        </p:nvSpPr>
        <p:spPr>
          <a:xfrm>
            <a:off x="457200" y="6245225"/>
            <a:ext cx="2133600" cy="476250"/>
          </a:xfrm>
          <a:prstGeom prst="rect">
            <a:avLst/>
          </a:prstGeom>
          <a:ln/>
        </p:spPr>
        <p:txBody>
          <a:bodyPr/>
          <a:lstStyle>
            <a:lvl1pPr>
              <a:defRPr b="1" i="0">
                <a:solidFill>
                  <a:srgbClr val="FFFFFF"/>
                </a:solidFill>
                <a:latin typeface="Arial" panose="020B0604020202020204" pitchFamily="34" charset="0"/>
              </a:defRPr>
            </a:lvl1pPr>
          </a:lstStyle>
          <a:p>
            <a:pPr defTabSz="914400" eaLnBrk="0" hangingPunct="0">
              <a:defRPr/>
            </a:pPr>
            <a:endParaRPr lang="en-US" dirty="0"/>
          </a:p>
        </p:txBody>
      </p:sp>
      <p:sp>
        <p:nvSpPr>
          <p:cNvPr id="5" name="Rectangle 70"/>
          <p:cNvSpPr>
            <a:spLocks noGrp="1" noChangeArrowheads="1"/>
          </p:cNvSpPr>
          <p:nvPr>
            <p:ph type="ftr" sz="quarter" idx="11"/>
          </p:nvPr>
        </p:nvSpPr>
        <p:spPr>
          <a:xfrm>
            <a:off x="3124201" y="6245225"/>
            <a:ext cx="2895600" cy="476250"/>
          </a:xfrm>
          <a:prstGeom prst="rect">
            <a:avLst/>
          </a:prstGeom>
          <a:ln/>
        </p:spPr>
        <p:txBody>
          <a:bodyPr/>
          <a:lstStyle>
            <a:lvl1pPr>
              <a:defRPr b="1" i="0">
                <a:solidFill>
                  <a:srgbClr val="FFFFFF"/>
                </a:solidFill>
                <a:latin typeface="Arial" panose="020B0604020202020204" pitchFamily="34" charset="0"/>
              </a:defRPr>
            </a:lvl1pPr>
          </a:lstStyle>
          <a:p>
            <a:pPr defTabSz="914400" eaLnBrk="0" hangingPunct="0">
              <a:defRPr/>
            </a:pPr>
            <a:endParaRPr lang="en-US" dirty="0"/>
          </a:p>
        </p:txBody>
      </p:sp>
      <p:sp>
        <p:nvSpPr>
          <p:cNvPr id="6" name="Rectangle 71"/>
          <p:cNvSpPr>
            <a:spLocks noGrp="1" noChangeArrowheads="1"/>
          </p:cNvSpPr>
          <p:nvPr>
            <p:ph type="sldNum" sz="quarter" idx="12"/>
          </p:nvPr>
        </p:nvSpPr>
        <p:spPr>
          <a:xfrm>
            <a:off x="6553200" y="6245225"/>
            <a:ext cx="2133600" cy="476250"/>
          </a:xfrm>
          <a:prstGeom prst="rect">
            <a:avLst/>
          </a:prstGeom>
          <a:ln/>
        </p:spPr>
        <p:txBody>
          <a:bodyPr/>
          <a:lstStyle>
            <a:lvl1pPr>
              <a:defRPr b="1" i="0">
                <a:solidFill>
                  <a:srgbClr val="FFFFFF"/>
                </a:solidFill>
                <a:latin typeface="Arial" panose="020B0604020202020204" pitchFamily="34" charset="0"/>
              </a:defRPr>
            </a:lvl1pPr>
          </a:lstStyle>
          <a:p>
            <a:pPr defTabSz="914400" eaLnBrk="0" hangingPunct="0"/>
            <a:fld id="{1E6C7165-6B16-AC43-935E-83670B065C3B}" type="slidenum">
              <a:rPr lang="en-US" smtClean="0"/>
              <a:pPr defTabSz="914400" eaLnBrk="0" hangingPunct="0"/>
              <a:t>‹#›</a:t>
            </a:fld>
            <a:endParaRPr lang="en-US" dirty="0"/>
          </a:p>
        </p:txBody>
      </p:sp>
    </p:spTree>
    <p:extLst>
      <p:ext uri="{BB962C8B-B14F-4D97-AF65-F5344CB8AC3E}">
        <p14:creationId xmlns:p14="http://schemas.microsoft.com/office/powerpoint/2010/main" val="2967125969"/>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4835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7813"/>
            <a:ext cx="6019800" cy="5848350"/>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9"/>
          <p:cNvSpPr>
            <a:spLocks noGrp="1" noChangeArrowheads="1"/>
          </p:cNvSpPr>
          <p:nvPr>
            <p:ph type="dt" sz="half" idx="10"/>
          </p:nvPr>
        </p:nvSpPr>
        <p:spPr>
          <a:xfrm>
            <a:off x="457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5" name="Rectangle 70"/>
          <p:cNvSpPr>
            <a:spLocks noGrp="1" noChangeArrowheads="1"/>
          </p:cNvSpPr>
          <p:nvPr>
            <p:ph type="ftr" sz="quarter" idx="11"/>
          </p:nvPr>
        </p:nvSpPr>
        <p:spPr>
          <a:xfrm>
            <a:off x="3124201" y="6245225"/>
            <a:ext cx="2895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6" name="Rectangle 71"/>
          <p:cNvSpPr>
            <a:spLocks noGrp="1" noChangeArrowheads="1"/>
          </p:cNvSpPr>
          <p:nvPr>
            <p:ph type="sldNum" sz="quarter" idx="12"/>
          </p:nvPr>
        </p:nvSpPr>
        <p:spPr>
          <a:xfrm>
            <a:off x="6553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fld id="{A06D5BF7-B2CD-2745-9211-C6B18DEB32C6}" type="slidenum">
              <a:rPr lang="en-US" smtClean="0">
                <a:solidFill>
                  <a:srgbClr val="FFFFFF"/>
                </a:solidFill>
              </a:rPr>
              <a:pPr defTabSz="914400" eaLnBrk="0" hangingPunct="0"/>
              <a:t>‹#›</a:t>
            </a:fld>
            <a:endParaRPr lang="en-US" dirty="0">
              <a:solidFill>
                <a:srgbClr val="FFFFFF"/>
              </a:solidFill>
            </a:endParaRPr>
          </a:p>
        </p:txBody>
      </p:sp>
    </p:spTree>
    <p:extLst>
      <p:ext uri="{BB962C8B-B14F-4D97-AF65-F5344CB8AC3E}">
        <p14:creationId xmlns:p14="http://schemas.microsoft.com/office/powerpoint/2010/main" val="3463868002"/>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4"/>
            <a:ext cx="8229600" cy="1139825"/>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457200" y="1600201"/>
            <a:ext cx="4038600" cy="4525963"/>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1"/>
            <a:ext cx="4038600" cy="4525963"/>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69"/>
          <p:cNvSpPr>
            <a:spLocks noGrp="1" noChangeArrowheads="1"/>
          </p:cNvSpPr>
          <p:nvPr>
            <p:ph type="dt" sz="half" idx="10"/>
          </p:nvPr>
        </p:nvSpPr>
        <p:spPr>
          <a:xfrm>
            <a:off x="457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6" name="Rectangle 70"/>
          <p:cNvSpPr>
            <a:spLocks noGrp="1" noChangeArrowheads="1"/>
          </p:cNvSpPr>
          <p:nvPr>
            <p:ph type="ftr" sz="quarter" idx="11"/>
          </p:nvPr>
        </p:nvSpPr>
        <p:spPr>
          <a:xfrm>
            <a:off x="3124201" y="6245225"/>
            <a:ext cx="2895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7" name="Rectangle 71"/>
          <p:cNvSpPr>
            <a:spLocks noGrp="1" noChangeArrowheads="1"/>
          </p:cNvSpPr>
          <p:nvPr>
            <p:ph type="sldNum" sz="quarter" idx="12"/>
          </p:nvPr>
        </p:nvSpPr>
        <p:spPr>
          <a:xfrm>
            <a:off x="6553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fld id="{81159E9B-65F6-EE44-8197-22BC723FD7D6}" type="slidenum">
              <a:rPr lang="en-US" smtClean="0">
                <a:solidFill>
                  <a:srgbClr val="FFFFFF"/>
                </a:solidFill>
              </a:rPr>
              <a:pPr defTabSz="914400" eaLnBrk="0" hangingPunct="0"/>
              <a:t>‹#›</a:t>
            </a:fld>
            <a:endParaRPr lang="en-US" dirty="0">
              <a:solidFill>
                <a:srgbClr val="FFFFFF"/>
              </a:solidFill>
            </a:endParaRPr>
          </a:p>
        </p:txBody>
      </p:sp>
    </p:spTree>
    <p:extLst>
      <p:ext uri="{BB962C8B-B14F-4D97-AF65-F5344CB8AC3E}">
        <p14:creationId xmlns:p14="http://schemas.microsoft.com/office/powerpoint/2010/main" val="1910245137"/>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4"/>
            <a:ext cx="8229600" cy="1139825"/>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457200" y="1600201"/>
            <a:ext cx="4038600" cy="4525963"/>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600200"/>
            <a:ext cx="4038600" cy="2185988"/>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4648200" y="3938589"/>
            <a:ext cx="4038600" cy="2187575"/>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69"/>
          <p:cNvSpPr>
            <a:spLocks noGrp="1" noChangeArrowheads="1"/>
          </p:cNvSpPr>
          <p:nvPr>
            <p:ph type="dt" sz="half" idx="10"/>
          </p:nvPr>
        </p:nvSpPr>
        <p:spPr>
          <a:xfrm>
            <a:off x="457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7" name="Rectangle 70"/>
          <p:cNvSpPr>
            <a:spLocks noGrp="1" noChangeArrowheads="1"/>
          </p:cNvSpPr>
          <p:nvPr>
            <p:ph type="ftr" sz="quarter" idx="11"/>
          </p:nvPr>
        </p:nvSpPr>
        <p:spPr>
          <a:xfrm>
            <a:off x="3124201" y="6245225"/>
            <a:ext cx="2895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8" name="Rectangle 71"/>
          <p:cNvSpPr>
            <a:spLocks noGrp="1" noChangeArrowheads="1"/>
          </p:cNvSpPr>
          <p:nvPr>
            <p:ph type="sldNum" sz="quarter" idx="12"/>
          </p:nvPr>
        </p:nvSpPr>
        <p:spPr>
          <a:xfrm>
            <a:off x="6553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fld id="{912A509C-1FD8-C340-945D-F484F85253F5}" type="slidenum">
              <a:rPr lang="en-US" smtClean="0">
                <a:solidFill>
                  <a:srgbClr val="FFFFFF"/>
                </a:solidFill>
              </a:rPr>
              <a:pPr defTabSz="914400" eaLnBrk="0" hangingPunct="0"/>
              <a:t>‹#›</a:t>
            </a:fld>
            <a:endParaRPr lang="en-US" dirty="0">
              <a:solidFill>
                <a:srgbClr val="FFFFFF"/>
              </a:solidFill>
            </a:endParaRPr>
          </a:p>
        </p:txBody>
      </p:sp>
    </p:spTree>
    <p:extLst>
      <p:ext uri="{BB962C8B-B14F-4D97-AF65-F5344CB8AC3E}">
        <p14:creationId xmlns:p14="http://schemas.microsoft.com/office/powerpoint/2010/main" val="37605281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D060812E-763D-6842-85BB-CA01E50C1C18}" type="slidenum">
              <a:rPr lang="en-GB"/>
              <a:pPr>
                <a:defRPr/>
              </a:pPr>
              <a:t>‹#›</a:t>
            </a:fld>
            <a:endParaRPr lang="en-GB"/>
          </a:p>
        </p:txBody>
      </p:sp>
    </p:spTree>
    <p:extLst>
      <p:ext uri="{BB962C8B-B14F-4D97-AF65-F5344CB8AC3E}">
        <p14:creationId xmlns:p14="http://schemas.microsoft.com/office/powerpoint/2010/main" val="3865648412"/>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48350"/>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69"/>
          <p:cNvSpPr>
            <a:spLocks noGrp="1" noChangeArrowheads="1"/>
          </p:cNvSpPr>
          <p:nvPr>
            <p:ph type="dt" sz="half" idx="10"/>
          </p:nvPr>
        </p:nvSpPr>
        <p:spPr>
          <a:xfrm>
            <a:off x="457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4" name="Rectangle 70"/>
          <p:cNvSpPr>
            <a:spLocks noGrp="1" noChangeArrowheads="1"/>
          </p:cNvSpPr>
          <p:nvPr>
            <p:ph type="ftr" sz="quarter" idx="11"/>
          </p:nvPr>
        </p:nvSpPr>
        <p:spPr>
          <a:xfrm>
            <a:off x="3124201" y="6245225"/>
            <a:ext cx="2895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5" name="Rectangle 71"/>
          <p:cNvSpPr>
            <a:spLocks noGrp="1" noChangeArrowheads="1"/>
          </p:cNvSpPr>
          <p:nvPr>
            <p:ph type="sldNum" sz="quarter" idx="12"/>
          </p:nvPr>
        </p:nvSpPr>
        <p:spPr>
          <a:xfrm>
            <a:off x="6553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fld id="{C71FB22D-81DE-E649-9472-2B7AD2F9DA94}" type="slidenum">
              <a:rPr lang="en-US" smtClean="0">
                <a:solidFill>
                  <a:srgbClr val="FFFFFF"/>
                </a:solidFill>
              </a:rPr>
              <a:pPr defTabSz="914400" eaLnBrk="0" hangingPunct="0"/>
              <a:t>‹#›</a:t>
            </a:fld>
            <a:endParaRPr lang="en-US" dirty="0">
              <a:solidFill>
                <a:srgbClr val="FFFFFF"/>
              </a:solidFill>
            </a:endParaRPr>
          </a:p>
        </p:txBody>
      </p:sp>
    </p:spTree>
    <p:extLst>
      <p:ext uri="{BB962C8B-B14F-4D97-AF65-F5344CB8AC3E}">
        <p14:creationId xmlns:p14="http://schemas.microsoft.com/office/powerpoint/2010/main" val="35964021"/>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4"/>
            <a:ext cx="8229600" cy="1139825"/>
          </a:xfrm>
        </p:spPr>
        <p:txBody>
          <a:bodyPr/>
          <a:lstStyle>
            <a:lvl1pPr>
              <a:defRPr b="1" i="0">
                <a:latin typeface="Arial" panose="020B0604020202020204" pitchFamily="34" charset="0"/>
              </a:defRPr>
            </a:lvl1pPr>
          </a:lstStyle>
          <a:p>
            <a:r>
              <a:rPr lang="en-US" dirty="0"/>
              <a:t>Click to edit Master title style</a:t>
            </a:r>
          </a:p>
        </p:txBody>
      </p:sp>
      <p:sp>
        <p:nvSpPr>
          <p:cNvPr id="3" name="Table Placeholder 2"/>
          <p:cNvSpPr>
            <a:spLocks noGrp="1"/>
          </p:cNvSpPr>
          <p:nvPr>
            <p:ph type="tbl" idx="1"/>
          </p:nvPr>
        </p:nvSpPr>
        <p:spPr>
          <a:xfrm>
            <a:off x="457200" y="1600201"/>
            <a:ext cx="8229600" cy="4525963"/>
          </a:xfrm>
        </p:spPr>
        <p:txBody>
          <a:bodyPr/>
          <a:lstStyle>
            <a:lvl1pPr>
              <a:defRPr b="1" i="0">
                <a:latin typeface="Arial" panose="020B0604020202020204" pitchFamily="34" charset="0"/>
              </a:defRPr>
            </a:lvl1pPr>
          </a:lstStyle>
          <a:p>
            <a:pPr lvl="0"/>
            <a:endParaRPr lang="en-US" noProof="0" dirty="0"/>
          </a:p>
        </p:txBody>
      </p:sp>
      <p:sp>
        <p:nvSpPr>
          <p:cNvPr id="4" name="Rectangle 69"/>
          <p:cNvSpPr>
            <a:spLocks noGrp="1" noChangeArrowheads="1"/>
          </p:cNvSpPr>
          <p:nvPr>
            <p:ph type="dt" sz="half" idx="10"/>
          </p:nvPr>
        </p:nvSpPr>
        <p:spPr>
          <a:xfrm>
            <a:off x="457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5" name="Rectangle 70"/>
          <p:cNvSpPr>
            <a:spLocks noGrp="1" noChangeArrowheads="1"/>
          </p:cNvSpPr>
          <p:nvPr>
            <p:ph type="ftr" sz="quarter" idx="11"/>
          </p:nvPr>
        </p:nvSpPr>
        <p:spPr>
          <a:xfrm>
            <a:off x="3124201" y="6245225"/>
            <a:ext cx="2895600" cy="476250"/>
          </a:xfrm>
          <a:prstGeom prst="rect">
            <a:avLst/>
          </a:prstGeom>
          <a:ln/>
        </p:spPr>
        <p:txBody>
          <a:bodyPr/>
          <a:lstStyle>
            <a:lvl1pPr>
              <a:defRPr b="1" i="0">
                <a:latin typeface="Arial" panose="020B0604020202020204" pitchFamily="34" charset="0"/>
              </a:defRPr>
            </a:lvl1pPr>
          </a:lstStyle>
          <a:p>
            <a:pPr defTabSz="914400" eaLnBrk="0" hangingPunct="0">
              <a:defRPr/>
            </a:pPr>
            <a:endParaRPr lang="en-US" dirty="0">
              <a:solidFill>
                <a:srgbClr val="FFFFFF"/>
              </a:solidFill>
            </a:endParaRPr>
          </a:p>
        </p:txBody>
      </p:sp>
      <p:sp>
        <p:nvSpPr>
          <p:cNvPr id="6" name="Rectangle 71"/>
          <p:cNvSpPr>
            <a:spLocks noGrp="1" noChangeArrowheads="1"/>
          </p:cNvSpPr>
          <p:nvPr>
            <p:ph type="sldNum" sz="quarter" idx="12"/>
          </p:nvPr>
        </p:nvSpPr>
        <p:spPr>
          <a:xfrm>
            <a:off x="6553200" y="6245225"/>
            <a:ext cx="2133600" cy="476250"/>
          </a:xfrm>
          <a:prstGeom prst="rect">
            <a:avLst/>
          </a:prstGeom>
          <a:ln/>
        </p:spPr>
        <p:txBody>
          <a:bodyPr/>
          <a:lstStyle>
            <a:lvl1pPr>
              <a:defRPr b="1" i="0">
                <a:latin typeface="Arial" panose="020B0604020202020204" pitchFamily="34" charset="0"/>
              </a:defRPr>
            </a:lvl1pPr>
          </a:lstStyle>
          <a:p>
            <a:pPr defTabSz="914400" eaLnBrk="0" hangingPunct="0"/>
            <a:fld id="{9C6E5ACD-BD47-764C-A0D8-55D787A46B16}" type="slidenum">
              <a:rPr lang="en-US" smtClean="0">
                <a:solidFill>
                  <a:srgbClr val="FFFFFF"/>
                </a:solidFill>
              </a:rPr>
              <a:pPr defTabSz="914400" eaLnBrk="0" hangingPunct="0"/>
              <a:t>‹#›</a:t>
            </a:fld>
            <a:endParaRPr lang="en-US" dirty="0">
              <a:solidFill>
                <a:srgbClr val="FFFFFF"/>
              </a:solidFill>
            </a:endParaRPr>
          </a:p>
        </p:txBody>
      </p:sp>
    </p:spTree>
    <p:extLst>
      <p:ext uri="{BB962C8B-B14F-4D97-AF65-F5344CB8AC3E}">
        <p14:creationId xmlns:p14="http://schemas.microsoft.com/office/powerpoint/2010/main" val="1358855419"/>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457200" y="2363788"/>
            <a:ext cx="8153400" cy="1600200"/>
            <a:chOff x="288" y="1489"/>
            <a:chExt cx="5136" cy="1008"/>
          </a:xfrm>
        </p:grpSpPr>
        <p:sp>
          <p:nvSpPr>
            <p:cNvPr id="5" name="Arc 3"/>
            <p:cNvSpPr>
              <a:spLocks/>
            </p:cNvSpPr>
            <p:nvPr/>
          </p:nvSpPr>
          <p:spPr bwMode="invGray">
            <a:xfrm>
              <a:off x="3595" y="1489"/>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1"/>
                  </a:cubicBezTo>
                  <a:cubicBezTo>
                    <a:pt x="12241" y="0"/>
                    <a:pt x="21912" y="9670"/>
                    <a:pt x="21912" y="21600"/>
                  </a:cubicBezTo>
                  <a:cubicBezTo>
                    <a:pt x="21912" y="33529"/>
                    <a:pt x="12241" y="43200"/>
                    <a:pt x="312" y="43200"/>
                  </a:cubicBezTo>
                  <a:cubicBezTo>
                    <a:pt x="207" y="43199"/>
                    <a:pt x="103" y="43199"/>
                    <a:pt x="0" y="43197"/>
                  </a:cubicBezTo>
                </a:path>
                <a:path w="21912" h="43200" stroke="0" extrusionOk="0">
                  <a:moveTo>
                    <a:pt x="300" y="0"/>
                  </a:moveTo>
                  <a:cubicBezTo>
                    <a:pt x="304" y="0"/>
                    <a:pt x="308" y="-1"/>
                    <a:pt x="312" y="-1"/>
                  </a:cubicBezTo>
                  <a:cubicBezTo>
                    <a:pt x="12241" y="0"/>
                    <a:pt x="21912" y="9670"/>
                    <a:pt x="21912" y="21600"/>
                  </a:cubicBezTo>
                  <a:cubicBezTo>
                    <a:pt x="21912" y="33529"/>
                    <a:pt x="12241" y="43200"/>
                    <a:pt x="312" y="43200"/>
                  </a:cubicBezTo>
                  <a:cubicBezTo>
                    <a:pt x="207" y="43199"/>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xmlns="" w="9525" cap="rnd">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ＭＳ Ｐゴシック" charset="0"/>
                <a:cs typeface="ＭＳ Ｐゴシック" charset="0"/>
              </a:endParaRPr>
            </a:p>
          </p:txBody>
        </p:sp>
        <p:sp>
          <p:nvSpPr>
            <p:cNvPr id="6" name="Arc 4"/>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1"/>
                  </a:cubicBezTo>
                  <a:cubicBezTo>
                    <a:pt x="12253" y="0"/>
                    <a:pt x="21924" y="9670"/>
                    <a:pt x="21924" y="21600"/>
                  </a:cubicBezTo>
                  <a:cubicBezTo>
                    <a:pt x="21924" y="33529"/>
                    <a:pt x="12253" y="43200"/>
                    <a:pt x="324" y="43200"/>
                  </a:cubicBezTo>
                  <a:cubicBezTo>
                    <a:pt x="215" y="43199"/>
                    <a:pt x="107" y="43199"/>
                    <a:pt x="0" y="43197"/>
                  </a:cubicBezTo>
                </a:path>
                <a:path w="21924" h="43200" stroke="0" extrusionOk="0">
                  <a:moveTo>
                    <a:pt x="312" y="0"/>
                  </a:moveTo>
                  <a:cubicBezTo>
                    <a:pt x="316" y="0"/>
                    <a:pt x="320" y="-1"/>
                    <a:pt x="324" y="-1"/>
                  </a:cubicBezTo>
                  <a:cubicBezTo>
                    <a:pt x="12253" y="0"/>
                    <a:pt x="21924" y="9670"/>
                    <a:pt x="21924" y="21600"/>
                  </a:cubicBezTo>
                  <a:cubicBezTo>
                    <a:pt x="21924" y="33529"/>
                    <a:pt x="12253" y="43200"/>
                    <a:pt x="324" y="43200"/>
                  </a:cubicBezTo>
                  <a:cubicBezTo>
                    <a:pt x="215" y="43199"/>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xmlns="" w="9525" cap="rnd">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ＭＳ Ｐゴシック" charset="0"/>
                <a:cs typeface="ＭＳ Ｐゴシック" charset="0"/>
              </a:endParaRPr>
            </a:p>
          </p:txBody>
        </p:sp>
        <p:sp>
          <p:nvSpPr>
            <p:cNvPr id="7" name="Arc 5"/>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1"/>
                  </a:cubicBezTo>
                  <a:cubicBezTo>
                    <a:pt x="12254" y="0"/>
                    <a:pt x="21925" y="9670"/>
                    <a:pt x="21925" y="21600"/>
                  </a:cubicBezTo>
                  <a:cubicBezTo>
                    <a:pt x="21925" y="33529"/>
                    <a:pt x="12254" y="43200"/>
                    <a:pt x="325" y="43200"/>
                  </a:cubicBezTo>
                  <a:cubicBezTo>
                    <a:pt x="216" y="43199"/>
                    <a:pt x="108" y="43199"/>
                    <a:pt x="0" y="43197"/>
                  </a:cubicBezTo>
                </a:path>
                <a:path w="21925" h="43200" stroke="0" extrusionOk="0">
                  <a:moveTo>
                    <a:pt x="313" y="0"/>
                  </a:moveTo>
                  <a:cubicBezTo>
                    <a:pt x="317" y="0"/>
                    <a:pt x="321" y="-1"/>
                    <a:pt x="325" y="-1"/>
                  </a:cubicBezTo>
                  <a:cubicBezTo>
                    <a:pt x="12254" y="0"/>
                    <a:pt x="21925" y="9670"/>
                    <a:pt x="21925" y="21600"/>
                  </a:cubicBezTo>
                  <a:cubicBezTo>
                    <a:pt x="21925" y="33529"/>
                    <a:pt x="12254" y="43200"/>
                    <a:pt x="325" y="43200"/>
                  </a:cubicBezTo>
                  <a:cubicBezTo>
                    <a:pt x="216" y="43199"/>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xmlns="" w="9525" cap="rnd">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ＭＳ Ｐゴシック" charset="0"/>
                <a:cs typeface="ＭＳ Ｐゴシック" charset="0"/>
              </a:endParaRPr>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新細明體" charset="0"/>
                <a:cs typeface="新細明體" charset="0"/>
              </a:endParaRPr>
            </a:p>
          </p:txBody>
        </p:sp>
      </p:grpSp>
      <p:sp>
        <p:nvSpPr>
          <p:cNvPr id="49159" name="Rectangle 7"/>
          <p:cNvSpPr>
            <a:spLocks noGrp="1" noChangeArrowheads="1"/>
          </p:cNvSpPr>
          <p:nvPr>
            <p:ph type="ctrTitle" sz="quarter"/>
          </p:nvPr>
        </p:nvSpPr>
        <p:spPr>
          <a:xfrm>
            <a:off x="685800" y="1447800"/>
            <a:ext cx="7772400" cy="1143000"/>
          </a:xfrm>
        </p:spPr>
        <p:txBody>
          <a:bodyPr/>
          <a:lstStyle>
            <a:lvl1pPr>
              <a:defRPr b="1" i="0">
                <a:latin typeface="Arial" panose="020B0604020202020204" pitchFamily="34" charset="0"/>
                <a:cs typeface="Arial" panose="020B0604020202020204" pitchFamily="34" charset="0"/>
              </a:defRPr>
            </a:lvl1pPr>
          </a:lstStyle>
          <a:p>
            <a:r>
              <a:rPr lang="en-US" altLang="zh-TW" dirty="0"/>
              <a:t>Click to edit Master title style</a:t>
            </a:r>
          </a:p>
        </p:txBody>
      </p:sp>
      <p:sp>
        <p:nvSpPr>
          <p:cNvPr id="49160" name="Rectangle 8"/>
          <p:cNvSpPr>
            <a:spLocks noGrp="1" noChangeArrowheads="1"/>
          </p:cNvSpPr>
          <p:nvPr>
            <p:ph type="subTitle" sz="quarter" idx="1"/>
          </p:nvPr>
        </p:nvSpPr>
        <p:spPr>
          <a:xfrm>
            <a:off x="1371600" y="3733800"/>
            <a:ext cx="6400800" cy="1752600"/>
          </a:xfrm>
        </p:spPr>
        <p:txBody>
          <a:bodyPr/>
          <a:lstStyle>
            <a:lvl1pPr marL="0" indent="0" algn="ctr">
              <a:buFontTx/>
              <a:buNone/>
              <a:defRPr b="1" i="0">
                <a:latin typeface="Arial" panose="020B0604020202020204" pitchFamily="34" charset="0"/>
                <a:cs typeface="Arial" panose="020B0604020202020204" pitchFamily="34" charset="0"/>
              </a:defRPr>
            </a:lvl1pPr>
          </a:lstStyle>
          <a:p>
            <a:r>
              <a:rPr lang="en-US" altLang="zh-TW" dirty="0"/>
              <a:t>Click to edit Master subtitle style</a:t>
            </a:r>
          </a:p>
        </p:txBody>
      </p:sp>
      <p:sp>
        <p:nvSpPr>
          <p:cNvPr id="9" name="Rectangle 9"/>
          <p:cNvSpPr>
            <a:spLocks noGrp="1" noChangeArrowheads="1"/>
          </p:cNvSpPr>
          <p:nvPr>
            <p:ph type="dt" sz="quarter"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10"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11"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A9E0A043-B4F7-F64C-849D-46F73A94CF57}"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3060995532"/>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5"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6"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141F8E9D-BB58-AC44-9CE3-23BBBA1FE86D}"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1122696524"/>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5"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6"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68C49F24-A33B-1047-A9AA-1D1DC211E502}"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2234099570"/>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20574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574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6"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7"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D63524A9-0BBE-5842-92D4-6FCB4C809C78}"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782351403"/>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8"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9"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37CDA97E-2937-D14F-AB53-CEC28EF89D06}"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108521790"/>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4"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5"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D17A7381-4952-B84A-BFE6-D9F329E33D0C}"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170173491"/>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3"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4"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F38424AE-FBFC-8F42-A8FB-2F7615D33653}"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4277839034"/>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6"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7"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05E32143-A039-6645-B7EC-79BB5C3B5896}"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8371894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1513" cy="5484813"/>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Vertical Text Placeholder 2"/>
          <p:cNvSpPr>
            <a:spLocks noGrp="1"/>
          </p:cNvSpPr>
          <p:nvPr>
            <p:ph type="body" orient="vert" idx="1"/>
          </p:nvPr>
        </p:nvSpPr>
        <p:spPr>
          <a:xfrm>
            <a:off x="685800" y="609600"/>
            <a:ext cx="5676900" cy="5484813"/>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3C8EB4B8-1446-DF41-8A58-EC4629656F50}" type="slidenum">
              <a:rPr lang="en-GB"/>
              <a:pPr>
                <a:defRPr/>
              </a:pPr>
              <a:t>‹#›</a:t>
            </a:fld>
            <a:endParaRPr lang="en-GB"/>
          </a:p>
        </p:txBody>
      </p:sp>
    </p:spTree>
    <p:extLst>
      <p:ext uri="{BB962C8B-B14F-4D97-AF65-F5344CB8AC3E}">
        <p14:creationId xmlns:p14="http://schemas.microsoft.com/office/powerpoint/2010/main" val="3608055193"/>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6"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7"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E00C8404-4098-A949-8AAA-BD01FDD477E9}"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212930020"/>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5"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6"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62AC6E8F-33C2-1942-ABD5-7A0DDBAC112F}"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3908825424"/>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7912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381000"/>
            <a:ext cx="5676900" cy="57912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5"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6"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AB0DB011-BE8E-9E45-8B3B-365095273619}"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1345277749"/>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able Placeholder 2"/>
          <p:cNvSpPr>
            <a:spLocks noGrp="1"/>
          </p:cNvSpPr>
          <p:nvPr>
            <p:ph type="tbl" idx="1"/>
          </p:nvPr>
        </p:nvSpPr>
        <p:spPr>
          <a:xfrm>
            <a:off x="685800" y="2057400"/>
            <a:ext cx="7772400" cy="4114800"/>
          </a:xfrm>
        </p:spPr>
        <p:txBody>
          <a:bodyPr/>
          <a:lstStyle>
            <a:lvl1pPr>
              <a:defRPr b="1" i="0">
                <a:latin typeface="Arial" panose="020B0604020202020204" pitchFamily="34" charset="0"/>
                <a:cs typeface="Arial" panose="020B0604020202020204" pitchFamily="34" charset="0"/>
              </a:defRPr>
            </a:lvl1pPr>
          </a:lstStyle>
          <a:p>
            <a:pPr lvl="0"/>
            <a:endParaRPr lang="en-US" noProof="0" dirty="0"/>
          </a:p>
        </p:txBody>
      </p:sp>
      <p:sp>
        <p:nvSpPr>
          <p:cNvPr id="4"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5"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6"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E0387C0F-7843-C647-91B0-A48F65BEEBCC}"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3222074812"/>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3810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quarter" idx="1"/>
          </p:nvPr>
        </p:nvSpPr>
        <p:spPr>
          <a:xfrm>
            <a:off x="685800" y="20574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20574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685800" y="41910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8200" y="41910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8"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9"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D593E023-55B1-8C4A-AF5F-3D1F87F7A846}"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1300431778"/>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9"/>
          <p:cNvSpPr>
            <a:spLocks noGrp="1" noChangeArrowheads="1"/>
          </p:cNvSpPr>
          <p:nvPr>
            <p:ph type="dt" sz="half" idx="10"/>
          </p:nvPr>
        </p:nvSpPr>
        <p:spPr>
          <a:xfrm>
            <a:off x="685800" y="6324600"/>
            <a:ext cx="19050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5" name="Rectangle 10"/>
          <p:cNvSpPr>
            <a:spLocks noGrp="1" noChangeArrowheads="1"/>
          </p:cNvSpPr>
          <p:nvPr>
            <p:ph type="ftr" sz="quarter" idx="11"/>
          </p:nvPr>
        </p:nvSpPr>
        <p:spPr>
          <a:xfrm>
            <a:off x="3124200" y="6324600"/>
            <a:ext cx="2895600" cy="457200"/>
          </a:xfrm>
          <a:prstGeom prst="rect">
            <a:avLst/>
          </a:prstGeom>
        </p:spPr>
        <p:txBody>
          <a:bodyPr/>
          <a:lstStyle>
            <a:lvl1pPr>
              <a:defRPr b="1" i="0">
                <a:latin typeface="Arial" panose="020B0604020202020204" pitchFamily="34" charset="0"/>
                <a:ea typeface="+mn-ea"/>
                <a:cs typeface="+mn-cs"/>
              </a:defRPr>
            </a:lvl1pPr>
          </a:lstStyle>
          <a:p>
            <a:pPr>
              <a:defRPr/>
            </a:pPr>
            <a:endParaRPr lang="en-US" altLang="zh-TW" dirty="0">
              <a:solidFill>
                <a:srgbClr val="FFFFCC"/>
              </a:solidFill>
            </a:endParaRPr>
          </a:p>
        </p:txBody>
      </p:sp>
      <p:sp>
        <p:nvSpPr>
          <p:cNvPr id="6" name="Rectangle 11"/>
          <p:cNvSpPr>
            <a:spLocks noGrp="1" noChangeArrowheads="1"/>
          </p:cNvSpPr>
          <p:nvPr>
            <p:ph type="sldNum" sz="quarter" idx="12"/>
          </p:nvPr>
        </p:nvSpPr>
        <p:spPr>
          <a:xfrm>
            <a:off x="6553200" y="6324600"/>
            <a:ext cx="1905000" cy="457200"/>
          </a:xfrm>
          <a:prstGeom prst="rect">
            <a:avLst/>
          </a:prstGeom>
        </p:spPr>
        <p:txBody>
          <a:bodyPr vert="horz" wrap="square" lIns="91440" tIns="45720" rIns="91440" bIns="45720" numCol="1" anchor="t" anchorCtr="0" compatLnSpc="1">
            <a:prstTxWarp prst="textNoShape">
              <a:avLst/>
            </a:prstTxWarp>
          </a:bodyPr>
          <a:lstStyle>
            <a:lvl1pPr>
              <a:defRPr b="1" i="0">
                <a:latin typeface="Arial" panose="020B0604020202020204" pitchFamily="34" charset="0"/>
                <a:ea typeface="新細明體" charset="0"/>
                <a:cs typeface="新細明體" charset="0"/>
              </a:defRPr>
            </a:lvl1pPr>
          </a:lstStyle>
          <a:p>
            <a:pPr>
              <a:defRPr/>
            </a:pPr>
            <a:fld id="{AE86E345-BC1C-5F4E-BEEF-4986331C3D39}" type="slidenum">
              <a:rPr lang="en-US" altLang="zh-TW" smtClean="0">
                <a:solidFill>
                  <a:srgbClr val="FFFFCC"/>
                </a:solidFill>
              </a:rPr>
              <a:pPr>
                <a:defRPr/>
              </a:pPr>
              <a:t>‹#›</a:t>
            </a:fld>
            <a:endParaRPr lang="en-US" altLang="zh-TW" dirty="0">
              <a:solidFill>
                <a:srgbClr val="FFFFCC"/>
              </a:solidFill>
            </a:endParaRPr>
          </a:p>
        </p:txBody>
      </p:sp>
    </p:spTree>
    <p:extLst>
      <p:ext uri="{BB962C8B-B14F-4D97-AF65-F5344CB8AC3E}">
        <p14:creationId xmlns:p14="http://schemas.microsoft.com/office/powerpoint/2010/main" val="2820805955"/>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40276993-0C83-7B42-812A-ED63A6BFDEF4}" type="slidenum">
              <a:rPr lang="zh-CN" altLang="en-US"/>
              <a:pPr>
                <a:defRPr/>
              </a:pPr>
              <a:t>‹#›</a:t>
            </a:fld>
            <a:endParaRPr lang="en-US" altLang="zh-CN"/>
          </a:p>
        </p:txBody>
      </p:sp>
    </p:spTree>
    <p:extLst>
      <p:ext uri="{BB962C8B-B14F-4D97-AF65-F5344CB8AC3E}">
        <p14:creationId xmlns:p14="http://schemas.microsoft.com/office/powerpoint/2010/main" val="4111730614"/>
      </p:ext>
    </p:extLst>
  </p:cSld>
  <p:clrMapOvr>
    <a:masterClrMapping/>
  </p:clrMapOvr>
  <p:transition spd="med">
    <p:randomBar dir="vert"/>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9D80C5B6-7DE3-7D45-AF98-32FC164D1511}" type="slidenum">
              <a:rPr lang="zh-CN" altLang="en-US"/>
              <a:pPr>
                <a:defRPr/>
              </a:pPr>
              <a:t>‹#›</a:t>
            </a:fld>
            <a:endParaRPr lang="en-US" altLang="zh-CN"/>
          </a:p>
        </p:txBody>
      </p:sp>
    </p:spTree>
    <p:extLst>
      <p:ext uri="{BB962C8B-B14F-4D97-AF65-F5344CB8AC3E}">
        <p14:creationId xmlns:p14="http://schemas.microsoft.com/office/powerpoint/2010/main" val="1574734018"/>
      </p:ext>
    </p:extLst>
  </p:cSld>
  <p:clrMapOvr>
    <a:masterClrMapping/>
  </p:clrMapOvr>
  <p:transition spd="med">
    <p:randomBar dir="vert"/>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56256909-6180-C14C-A802-BE71F4CEF9AB}" type="slidenum">
              <a:rPr lang="zh-CN" altLang="en-US"/>
              <a:pPr>
                <a:defRPr/>
              </a:pPr>
              <a:t>‹#›</a:t>
            </a:fld>
            <a:endParaRPr lang="en-US" altLang="zh-CN"/>
          </a:p>
        </p:txBody>
      </p:sp>
    </p:spTree>
    <p:extLst>
      <p:ext uri="{BB962C8B-B14F-4D97-AF65-F5344CB8AC3E}">
        <p14:creationId xmlns:p14="http://schemas.microsoft.com/office/powerpoint/2010/main" val="3590447330"/>
      </p:ext>
    </p:extLst>
  </p:cSld>
  <p:clrMapOvr>
    <a:masterClrMapping/>
  </p:clrMapOvr>
  <p:transition spd="med">
    <p:randomBar dir="vert"/>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99C7DF3B-9C83-B341-9932-AAC3A526901A}" type="slidenum">
              <a:rPr lang="zh-CN" altLang="en-US"/>
              <a:pPr>
                <a:defRPr/>
              </a:pPr>
              <a:t>‹#›</a:t>
            </a:fld>
            <a:endParaRPr lang="en-US" altLang="zh-CN"/>
          </a:p>
        </p:txBody>
      </p:sp>
    </p:spTree>
    <p:extLst>
      <p:ext uri="{BB962C8B-B14F-4D97-AF65-F5344CB8AC3E}">
        <p14:creationId xmlns:p14="http://schemas.microsoft.com/office/powerpoint/2010/main" val="2734196528"/>
      </p:ext>
    </p:extLst>
  </p:cSld>
  <p:clrMapOvr>
    <a:masterClrMapping/>
  </p:clrMapOvr>
  <p:transition spd="med">
    <p:randomBar dir="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B0694792-23DE-F740-AC07-C145BBEF94C1}" type="slidenum">
              <a:rPr lang="en-GB"/>
              <a:pPr>
                <a:defRPr/>
              </a:pPr>
              <a:t>‹#›</a:t>
            </a:fld>
            <a:endParaRPr lang="en-GB"/>
          </a:p>
        </p:txBody>
      </p:sp>
    </p:spTree>
    <p:extLst>
      <p:ext uri="{BB962C8B-B14F-4D97-AF65-F5344CB8AC3E}">
        <p14:creationId xmlns:p14="http://schemas.microsoft.com/office/powerpoint/2010/main" val="3138454696"/>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atin typeface="Arial" charset="0"/>
              </a:defRPr>
            </a:lvl1pPr>
          </a:lstStyle>
          <a:p>
            <a:pPr>
              <a:defRPr/>
            </a:pPr>
            <a:fld id="{E71000E3-0003-E24B-8E91-25F2F3E8CA4E}" type="slidenum">
              <a:rPr lang="zh-CN" altLang="en-US"/>
              <a:pPr>
                <a:defRPr/>
              </a:pPr>
              <a:t>‹#›</a:t>
            </a:fld>
            <a:endParaRPr lang="en-US" altLang="zh-CN"/>
          </a:p>
        </p:txBody>
      </p:sp>
    </p:spTree>
    <p:extLst>
      <p:ext uri="{BB962C8B-B14F-4D97-AF65-F5344CB8AC3E}">
        <p14:creationId xmlns:p14="http://schemas.microsoft.com/office/powerpoint/2010/main" val="1664972284"/>
      </p:ext>
    </p:extLst>
  </p:cSld>
  <p:clrMapOvr>
    <a:masterClrMapping/>
  </p:clrMapOvr>
  <p:transition spd="med">
    <p:randomBar dir="vert"/>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451089D5-426E-4A42-ABCD-F6930D217057}" type="slidenum">
              <a:rPr lang="zh-CN" altLang="en-US"/>
              <a:pPr>
                <a:defRPr/>
              </a:pPr>
              <a:t>‹#›</a:t>
            </a:fld>
            <a:endParaRPr lang="en-US" altLang="zh-CN"/>
          </a:p>
        </p:txBody>
      </p:sp>
    </p:spTree>
    <p:extLst>
      <p:ext uri="{BB962C8B-B14F-4D97-AF65-F5344CB8AC3E}">
        <p14:creationId xmlns:p14="http://schemas.microsoft.com/office/powerpoint/2010/main" val="4103509586"/>
      </p:ext>
    </p:extLst>
  </p:cSld>
  <p:clrMapOvr>
    <a:masterClrMapping/>
  </p:clrMapOvr>
  <p:transition spd="med">
    <p:randomBar dir="vert"/>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fld id="{07C25455-1154-354D-9DE6-94714F644E24}" type="slidenum">
              <a:rPr lang="zh-CN" altLang="en-US"/>
              <a:pPr>
                <a:defRPr/>
              </a:pPr>
              <a:t>‹#›</a:t>
            </a:fld>
            <a:endParaRPr lang="en-US" altLang="zh-CN"/>
          </a:p>
        </p:txBody>
      </p:sp>
    </p:spTree>
    <p:extLst>
      <p:ext uri="{BB962C8B-B14F-4D97-AF65-F5344CB8AC3E}">
        <p14:creationId xmlns:p14="http://schemas.microsoft.com/office/powerpoint/2010/main" val="2216539277"/>
      </p:ext>
    </p:extLst>
  </p:cSld>
  <p:clrMapOvr>
    <a:masterClrMapping/>
  </p:clrMapOvr>
  <p:transition spd="med">
    <p:randomBar dir="vert"/>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B73BB97B-A711-FA46-AA2A-A586669B52DF}" type="slidenum">
              <a:rPr lang="zh-CN" altLang="en-US"/>
              <a:pPr>
                <a:defRPr/>
              </a:pPr>
              <a:t>‹#›</a:t>
            </a:fld>
            <a:endParaRPr lang="en-US" altLang="zh-CN"/>
          </a:p>
        </p:txBody>
      </p:sp>
    </p:spTree>
    <p:extLst>
      <p:ext uri="{BB962C8B-B14F-4D97-AF65-F5344CB8AC3E}">
        <p14:creationId xmlns:p14="http://schemas.microsoft.com/office/powerpoint/2010/main" val="406447218"/>
      </p:ext>
    </p:extLst>
  </p:cSld>
  <p:clrMapOvr>
    <a:masterClrMapping/>
  </p:clrMapOvr>
  <p:transition spd="med">
    <p:randomBar dir="vert"/>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F3BD2E87-E032-F543-9BED-63AF2F14954E}" type="slidenum">
              <a:rPr lang="zh-CN" altLang="en-US"/>
              <a:pPr>
                <a:defRPr/>
              </a:pPr>
              <a:t>‹#›</a:t>
            </a:fld>
            <a:endParaRPr lang="en-US" altLang="zh-CN"/>
          </a:p>
        </p:txBody>
      </p:sp>
    </p:spTree>
    <p:extLst>
      <p:ext uri="{BB962C8B-B14F-4D97-AF65-F5344CB8AC3E}">
        <p14:creationId xmlns:p14="http://schemas.microsoft.com/office/powerpoint/2010/main" val="1045426571"/>
      </p:ext>
    </p:extLst>
  </p:cSld>
  <p:clrMapOvr>
    <a:masterClrMapping/>
  </p:clrMapOvr>
  <p:transition spd="med">
    <p:randomBar dir="vert"/>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583D18D3-1177-6C4C-9961-E9A1B0F87A3A}" type="slidenum">
              <a:rPr lang="zh-CN" altLang="en-US"/>
              <a:pPr>
                <a:defRPr/>
              </a:pPr>
              <a:t>‹#›</a:t>
            </a:fld>
            <a:endParaRPr lang="en-US" altLang="zh-CN"/>
          </a:p>
        </p:txBody>
      </p:sp>
    </p:spTree>
    <p:extLst>
      <p:ext uri="{BB962C8B-B14F-4D97-AF65-F5344CB8AC3E}">
        <p14:creationId xmlns:p14="http://schemas.microsoft.com/office/powerpoint/2010/main" val="3549814691"/>
      </p:ext>
    </p:extLst>
  </p:cSld>
  <p:clrMapOvr>
    <a:masterClrMapping/>
  </p:clrMapOvr>
  <p:transition spd="med">
    <p:randomBar dir="vert"/>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23C26FDB-7864-C84F-B027-4781C92F57A9}" type="slidenum">
              <a:rPr lang="zh-CN" altLang="en-US"/>
              <a:pPr>
                <a:defRPr/>
              </a:pPr>
              <a:t>‹#›</a:t>
            </a:fld>
            <a:endParaRPr lang="en-US" altLang="zh-CN"/>
          </a:p>
        </p:txBody>
      </p:sp>
    </p:spTree>
    <p:extLst>
      <p:ext uri="{BB962C8B-B14F-4D97-AF65-F5344CB8AC3E}">
        <p14:creationId xmlns:p14="http://schemas.microsoft.com/office/powerpoint/2010/main" val="3062197595"/>
      </p:ext>
    </p:extLst>
  </p:cSld>
  <p:clrMapOvr>
    <a:masterClrMapping/>
  </p:clrMapOvr>
  <p:transition spd="med">
    <p:randomBar dir="vert"/>
  </p:transition>
</p:sldLayout>
</file>

<file path=ppt/slideLayouts/slideLayout45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BB72DB97-91BA-F446-BF28-EA6ED37035D1}" type="slidenum">
              <a:rPr lang="zh-CN" altLang="en-US"/>
              <a:pPr>
                <a:defRPr/>
              </a:pPr>
              <a:t>‹#›</a:t>
            </a:fld>
            <a:endParaRPr lang="en-US" altLang="zh-CN"/>
          </a:p>
        </p:txBody>
      </p:sp>
    </p:spTree>
    <p:extLst>
      <p:ext uri="{BB962C8B-B14F-4D97-AF65-F5344CB8AC3E}">
        <p14:creationId xmlns:p14="http://schemas.microsoft.com/office/powerpoint/2010/main" val="2877170288"/>
      </p:ext>
    </p:extLst>
  </p:cSld>
  <p:clrMapOvr>
    <a:masterClrMapping/>
  </p:clrMapOvr>
  <p:transition spd="med">
    <p:randomBar dir="ver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9319C81D-2652-AE43-9009-1A1470FF2653}" type="slidenum">
              <a:rPr lang="en-GB"/>
              <a:pPr>
                <a:defRPr/>
              </a:pPr>
              <a:t>‹#›</a:t>
            </a:fld>
            <a:endParaRPr lang="en-GB"/>
          </a:p>
        </p:txBody>
      </p:sp>
    </p:spTree>
    <p:extLst>
      <p:ext uri="{BB962C8B-B14F-4D97-AF65-F5344CB8AC3E}">
        <p14:creationId xmlns:p14="http://schemas.microsoft.com/office/powerpoint/2010/main" val="1473918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5"/>
          <p:cNvSpPr>
            <a:spLocks noGrp="1" noChangeArrowheads="1"/>
          </p:cNvSpPr>
          <p:nvPr>
            <p:ph type="sldNum" idx="10"/>
          </p:nvPr>
        </p:nvSpPr>
        <p:spPr>
          <a:ln/>
        </p:spPr>
        <p:txBody>
          <a:bodyPr/>
          <a:lstStyle>
            <a:lvl1pPr>
              <a:defRPr/>
            </a:lvl1pPr>
          </a:lstStyle>
          <a:p>
            <a:pPr>
              <a:defRPr/>
            </a:pPr>
            <a:fld id="{AD0F4B49-9AD4-A04D-BEE2-D3F64416279A}" type="slidenum">
              <a:rPr lang="en-GB"/>
              <a:pPr>
                <a:defRPr/>
              </a:pPr>
              <a:t>‹#›</a:t>
            </a:fld>
            <a:endParaRPr lang="en-GB"/>
          </a:p>
        </p:txBody>
      </p:sp>
    </p:spTree>
    <p:extLst>
      <p:ext uri="{BB962C8B-B14F-4D97-AF65-F5344CB8AC3E}">
        <p14:creationId xmlns:p14="http://schemas.microsoft.com/office/powerpoint/2010/main" val="15765274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sz="half" idx="1"/>
          </p:nvPr>
        </p:nvSpPr>
        <p:spPr>
          <a:xfrm>
            <a:off x="685800" y="1981200"/>
            <a:ext cx="3808413" cy="411321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Content Placeholder 3"/>
          <p:cNvSpPr>
            <a:spLocks noGrp="1"/>
          </p:cNvSpPr>
          <p:nvPr>
            <p:ph sz="half" idx="2"/>
          </p:nvPr>
        </p:nvSpPr>
        <p:spPr>
          <a:xfrm>
            <a:off x="4646613" y="1981200"/>
            <a:ext cx="3810000" cy="411321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5" name="Rectangle 5"/>
          <p:cNvSpPr>
            <a:spLocks noGrp="1" noChangeArrowheads="1"/>
          </p:cNvSpPr>
          <p:nvPr>
            <p:ph type="sldNum" idx="10"/>
          </p:nvPr>
        </p:nvSpPr>
        <p:spPr>
          <a:ln/>
        </p:spPr>
        <p:txBody>
          <a:bodyPr/>
          <a:lstStyle>
            <a:lvl1pPr>
              <a:defRPr/>
            </a:lvl1pPr>
          </a:lstStyle>
          <a:p>
            <a:pPr>
              <a:defRPr/>
            </a:pPr>
            <a:fld id="{07A32F25-0336-8449-AB93-2C277B1B8DF0}" type="slidenum">
              <a:rPr lang="en-GB"/>
              <a:pPr>
                <a:defRPr/>
              </a:pPr>
              <a:t>‹#›</a:t>
            </a:fld>
            <a:endParaRPr lang="en-GB"/>
          </a:p>
        </p:txBody>
      </p:sp>
    </p:spTree>
    <p:extLst>
      <p:ext uri="{BB962C8B-B14F-4D97-AF65-F5344CB8AC3E}">
        <p14:creationId xmlns:p14="http://schemas.microsoft.com/office/powerpoint/2010/main" val="27644052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7" name="Rectangle 5"/>
          <p:cNvSpPr>
            <a:spLocks noGrp="1" noChangeArrowheads="1"/>
          </p:cNvSpPr>
          <p:nvPr>
            <p:ph type="sldNum" idx="10"/>
          </p:nvPr>
        </p:nvSpPr>
        <p:spPr>
          <a:ln/>
        </p:spPr>
        <p:txBody>
          <a:bodyPr/>
          <a:lstStyle>
            <a:lvl1pPr>
              <a:defRPr/>
            </a:lvl1pPr>
          </a:lstStyle>
          <a:p>
            <a:pPr>
              <a:defRPr/>
            </a:pPr>
            <a:fld id="{DFE07559-90A1-ED47-93C2-895770656568}" type="slidenum">
              <a:rPr lang="en-GB"/>
              <a:pPr>
                <a:defRPr/>
              </a:pPr>
              <a:t>‹#›</a:t>
            </a:fld>
            <a:endParaRPr lang="en-GB"/>
          </a:p>
        </p:txBody>
      </p:sp>
    </p:spTree>
    <p:extLst>
      <p:ext uri="{BB962C8B-B14F-4D97-AF65-F5344CB8AC3E}">
        <p14:creationId xmlns:p14="http://schemas.microsoft.com/office/powerpoint/2010/main" val="3211262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7" name="Rectangle 2"/>
          <p:cNvSpPr>
            <a:spLocks noGrp="1" noChangeArrowheads="1"/>
          </p:cNvSpPr>
          <p:nvPr>
            <p:ph type="sldNum" idx="10"/>
          </p:nvPr>
        </p:nvSpPr>
        <p:spPr>
          <a:ln/>
        </p:spPr>
        <p:txBody>
          <a:bodyPr/>
          <a:lstStyle>
            <a:lvl1pPr>
              <a:defRPr/>
            </a:lvl1pPr>
          </a:lstStyle>
          <a:p>
            <a:pPr>
              <a:defRPr/>
            </a:pPr>
            <a:fld id="{D9984662-DEB3-AC4E-A613-FD5F4327725D}" type="slidenum">
              <a:rPr lang="en-GB"/>
              <a:pPr>
                <a:defRPr/>
              </a:pPr>
              <a:t>‹#›</a:t>
            </a:fld>
            <a:endParaRPr lang="en-GB"/>
          </a:p>
        </p:txBody>
      </p:sp>
    </p:spTree>
    <p:extLst>
      <p:ext uri="{BB962C8B-B14F-4D97-AF65-F5344CB8AC3E}">
        <p14:creationId xmlns:p14="http://schemas.microsoft.com/office/powerpoint/2010/main" val="17721246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Rectangle 5"/>
          <p:cNvSpPr>
            <a:spLocks noGrp="1" noChangeArrowheads="1"/>
          </p:cNvSpPr>
          <p:nvPr>
            <p:ph type="sldNum" idx="10"/>
          </p:nvPr>
        </p:nvSpPr>
        <p:spPr>
          <a:ln/>
        </p:spPr>
        <p:txBody>
          <a:bodyPr/>
          <a:lstStyle>
            <a:lvl1pPr>
              <a:defRPr/>
            </a:lvl1pPr>
          </a:lstStyle>
          <a:p>
            <a:pPr>
              <a:defRPr/>
            </a:pPr>
            <a:fld id="{9E818964-A79C-7D4E-80EB-C9E5660D4956}" type="slidenum">
              <a:rPr lang="en-GB"/>
              <a:pPr>
                <a:defRPr/>
              </a:pPr>
              <a:t>‹#›</a:t>
            </a:fld>
            <a:endParaRPr lang="en-GB"/>
          </a:p>
        </p:txBody>
      </p:sp>
    </p:spTree>
    <p:extLst>
      <p:ext uri="{BB962C8B-B14F-4D97-AF65-F5344CB8AC3E}">
        <p14:creationId xmlns:p14="http://schemas.microsoft.com/office/powerpoint/2010/main" val="20349632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C4E89099-8519-6948-8DF4-72CC5DFCBF38}" type="slidenum">
              <a:rPr lang="en-GB"/>
              <a:pPr>
                <a:defRPr/>
              </a:pPr>
              <a:t>‹#›</a:t>
            </a:fld>
            <a:endParaRPr lang="en-GB"/>
          </a:p>
        </p:txBody>
      </p:sp>
    </p:spTree>
    <p:extLst>
      <p:ext uri="{BB962C8B-B14F-4D97-AF65-F5344CB8AC3E}">
        <p14:creationId xmlns:p14="http://schemas.microsoft.com/office/powerpoint/2010/main" val="6889627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55D3B6FE-E075-A044-BAF4-5E9142D598B5}" type="slidenum">
              <a:rPr lang="en-GB"/>
              <a:pPr>
                <a:defRPr/>
              </a:pPr>
              <a:t>‹#›</a:t>
            </a:fld>
            <a:endParaRPr lang="en-GB"/>
          </a:p>
        </p:txBody>
      </p:sp>
    </p:spTree>
    <p:extLst>
      <p:ext uri="{BB962C8B-B14F-4D97-AF65-F5344CB8AC3E}">
        <p14:creationId xmlns:p14="http://schemas.microsoft.com/office/powerpoint/2010/main" val="119860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SG"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44A5483D-2CB2-1F46-AC27-2B5CB728BD16}" type="slidenum">
              <a:rPr lang="en-GB"/>
              <a:pPr>
                <a:defRPr/>
              </a:pPr>
              <a:t>‹#›</a:t>
            </a:fld>
            <a:endParaRPr lang="en-GB"/>
          </a:p>
        </p:txBody>
      </p:sp>
    </p:spTree>
    <p:extLst>
      <p:ext uri="{BB962C8B-B14F-4D97-AF65-F5344CB8AC3E}">
        <p14:creationId xmlns:p14="http://schemas.microsoft.com/office/powerpoint/2010/main" val="21599194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BF1DC1BC-8A39-8A46-9D25-C74A7C93AD13}" type="slidenum">
              <a:rPr lang="en-GB"/>
              <a:pPr>
                <a:defRPr/>
              </a:pPr>
              <a:t>‹#›</a:t>
            </a:fld>
            <a:endParaRPr lang="en-GB"/>
          </a:p>
        </p:txBody>
      </p:sp>
    </p:spTree>
    <p:extLst>
      <p:ext uri="{BB962C8B-B14F-4D97-AF65-F5344CB8AC3E}">
        <p14:creationId xmlns:p14="http://schemas.microsoft.com/office/powerpoint/2010/main" val="7759248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1513" cy="5484813"/>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Vertical Text Placeholder 2"/>
          <p:cNvSpPr>
            <a:spLocks noGrp="1"/>
          </p:cNvSpPr>
          <p:nvPr>
            <p:ph type="body" orient="vert" idx="1"/>
          </p:nvPr>
        </p:nvSpPr>
        <p:spPr>
          <a:xfrm>
            <a:off x="685800" y="609600"/>
            <a:ext cx="5676900" cy="5484813"/>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Rectangle 5"/>
          <p:cNvSpPr>
            <a:spLocks noGrp="1" noChangeArrowheads="1"/>
          </p:cNvSpPr>
          <p:nvPr>
            <p:ph type="sldNum" idx="10"/>
          </p:nvPr>
        </p:nvSpPr>
        <p:spPr>
          <a:ln/>
        </p:spPr>
        <p:txBody>
          <a:bodyPr/>
          <a:lstStyle>
            <a:lvl1pPr>
              <a:defRPr/>
            </a:lvl1pPr>
          </a:lstStyle>
          <a:p>
            <a:pPr>
              <a:defRPr/>
            </a:pPr>
            <a:fld id="{E99DF6CB-99F5-094D-81BC-579F47B949AE}" type="slidenum">
              <a:rPr lang="en-GB"/>
              <a:pPr>
                <a:defRPr/>
              </a:pPr>
              <a:t>‹#›</a:t>
            </a:fld>
            <a:endParaRPr lang="en-GB"/>
          </a:p>
        </p:txBody>
      </p:sp>
    </p:spTree>
    <p:extLst>
      <p:ext uri="{BB962C8B-B14F-4D97-AF65-F5344CB8AC3E}">
        <p14:creationId xmlns:p14="http://schemas.microsoft.com/office/powerpoint/2010/main" val="14633720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60419" name="Rectangle 1027"/>
          <p:cNvSpPr>
            <a:spLocks noGrp="1" noChangeArrowheads="1"/>
          </p:cNvSpPr>
          <p:nvPr>
            <p:ph type="subTitle" idx="1"/>
          </p:nvPr>
        </p:nvSpPr>
        <p:spPr>
          <a:xfrm>
            <a:off x="1371600" y="3886200"/>
            <a:ext cx="6400800" cy="1752600"/>
          </a:xfrm>
        </p:spPr>
        <p:txBody>
          <a:bodyPr/>
          <a:lstStyle>
            <a:lvl1pPr marL="0" indent="0" algn="ctr">
              <a:buFontTx/>
              <a:buNone/>
              <a:defRPr b="1" i="0">
                <a:latin typeface="Arial" panose="020B0604020202020204" pitchFamily="34" charset="0"/>
              </a:defRPr>
            </a:lvl1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0AD5581-AABA-1A4D-B3F3-F0CFB5F3966E}"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9842803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5EAC4BD-F32D-D849-9529-81AF48F8E657}"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770201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14A15291-1B79-9848-83B1-CEB2D66DF02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916693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B4F915A0-A46E-0947-9F79-64D1FAD6A57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06809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Rectangle 2"/>
          <p:cNvSpPr>
            <a:spLocks noGrp="1" noChangeArrowheads="1"/>
          </p:cNvSpPr>
          <p:nvPr>
            <p:ph type="sldNum" idx="10"/>
          </p:nvPr>
        </p:nvSpPr>
        <p:spPr>
          <a:ln/>
        </p:spPr>
        <p:txBody>
          <a:bodyPr/>
          <a:lstStyle>
            <a:lvl1pPr>
              <a:defRPr/>
            </a:lvl1pPr>
          </a:lstStyle>
          <a:p>
            <a:pPr>
              <a:defRPr/>
            </a:pPr>
            <a:fld id="{4C5361D2-3965-DE4F-81F0-C3A896C8C908}" type="slidenum">
              <a:rPr lang="en-GB"/>
              <a:pPr>
                <a:defRPr/>
              </a:pPr>
              <a:t>‹#›</a:t>
            </a:fld>
            <a:endParaRPr lang="en-GB"/>
          </a:p>
        </p:txBody>
      </p:sp>
    </p:spTree>
    <p:extLst>
      <p:ext uri="{BB962C8B-B14F-4D97-AF65-F5344CB8AC3E}">
        <p14:creationId xmlns:p14="http://schemas.microsoft.com/office/powerpoint/2010/main" val="18058211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08A3DB5-9CF4-DD43-AFB3-7470F489FE6E}"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621909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567B14B8-BA56-F948-9084-B337A368257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7195255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A8F25A4E-CABA-CB4D-ADBC-39689D520ED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634305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9AEDE246-E706-244D-8971-79A1FCC360F6}"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87510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AAFA1237-4D45-ED46-B570-EAF8A38231E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82421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DF8CDB32-17B1-1B47-8E90-2F0ACB2C0977}"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939824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D2D32E8F-AD95-9A45-A1DE-9E49789BCF1D}"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6539171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40276993-0C83-7B42-812A-ED63A6BFDEF4}" type="slidenum">
              <a:rPr lang="zh-CN" altLang="en-US" smtClean="0"/>
              <a:pPr>
                <a:defRPr/>
              </a:pPr>
              <a:t>‹#›</a:t>
            </a:fld>
            <a:endParaRPr lang="en-US" altLang="zh-CN" dirty="0"/>
          </a:p>
        </p:txBody>
      </p:sp>
    </p:spTree>
    <p:extLst>
      <p:ext uri="{BB962C8B-B14F-4D97-AF65-F5344CB8AC3E}">
        <p14:creationId xmlns:p14="http://schemas.microsoft.com/office/powerpoint/2010/main" val="3493868112"/>
      </p:ext>
    </p:extLst>
  </p:cSld>
  <p:clrMapOvr>
    <a:masterClrMapping/>
  </p:clrMapOvr>
  <p:transition spd="med">
    <p:randomBar dir="vert"/>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9D80C5B6-7DE3-7D45-AF98-32FC164D1511}" type="slidenum">
              <a:rPr lang="zh-CN" altLang="en-US" smtClean="0"/>
              <a:pPr>
                <a:defRPr/>
              </a:pPr>
              <a:t>‹#›</a:t>
            </a:fld>
            <a:endParaRPr lang="en-US" altLang="zh-CN" dirty="0"/>
          </a:p>
        </p:txBody>
      </p:sp>
    </p:spTree>
    <p:extLst>
      <p:ext uri="{BB962C8B-B14F-4D97-AF65-F5344CB8AC3E}">
        <p14:creationId xmlns:p14="http://schemas.microsoft.com/office/powerpoint/2010/main" val="3217479665"/>
      </p:ext>
    </p:extLst>
  </p:cSld>
  <p:clrMapOvr>
    <a:masterClrMapping/>
  </p:clrMapOvr>
  <p:transition spd="med">
    <p:randomBar dir="vert"/>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56256909-6180-C14C-A802-BE71F4CEF9AB}" type="slidenum">
              <a:rPr lang="zh-CN" altLang="en-US" smtClean="0"/>
              <a:pPr>
                <a:defRPr/>
              </a:pPr>
              <a:t>‹#›</a:t>
            </a:fld>
            <a:endParaRPr lang="en-US" altLang="zh-CN" dirty="0"/>
          </a:p>
        </p:txBody>
      </p:sp>
    </p:spTree>
    <p:extLst>
      <p:ext uri="{BB962C8B-B14F-4D97-AF65-F5344CB8AC3E}">
        <p14:creationId xmlns:p14="http://schemas.microsoft.com/office/powerpoint/2010/main" val="534335710"/>
      </p:ext>
    </p:extLst>
  </p:cSld>
  <p:clrMapOvr>
    <a:masterClrMapping/>
  </p:clrMapOvr>
  <p:transition spd="med">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sldNum" idx="10"/>
          </p:nvPr>
        </p:nvSpPr>
        <p:spPr>
          <a:ln/>
        </p:spPr>
        <p:txBody>
          <a:bodyPr/>
          <a:lstStyle>
            <a:lvl1pPr>
              <a:defRPr/>
            </a:lvl1pPr>
          </a:lstStyle>
          <a:p>
            <a:pPr>
              <a:defRPr/>
            </a:pPr>
            <a:fld id="{69AD4B06-B00D-DF45-A234-003C0650B10A}" type="slidenum">
              <a:rPr lang="en-GB"/>
              <a:pPr>
                <a:defRPr/>
              </a:pPr>
              <a:t>‹#›</a:t>
            </a:fld>
            <a:endParaRPr lang="en-GB"/>
          </a:p>
        </p:txBody>
      </p:sp>
    </p:spTree>
    <p:extLst>
      <p:ext uri="{BB962C8B-B14F-4D97-AF65-F5344CB8AC3E}">
        <p14:creationId xmlns:p14="http://schemas.microsoft.com/office/powerpoint/2010/main" val="36915881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99C7DF3B-9C83-B341-9932-AAC3A526901A}" type="slidenum">
              <a:rPr lang="zh-CN" altLang="en-US" smtClean="0"/>
              <a:pPr>
                <a:defRPr/>
              </a:pPr>
              <a:t>‹#›</a:t>
            </a:fld>
            <a:endParaRPr lang="en-US" altLang="zh-CN" dirty="0"/>
          </a:p>
        </p:txBody>
      </p:sp>
    </p:spTree>
    <p:extLst>
      <p:ext uri="{BB962C8B-B14F-4D97-AF65-F5344CB8AC3E}">
        <p14:creationId xmlns:p14="http://schemas.microsoft.com/office/powerpoint/2010/main" val="4225205614"/>
      </p:ext>
    </p:extLst>
  </p:cSld>
  <p:clrMapOvr>
    <a:masterClrMapping/>
  </p:clrMapOvr>
  <p:transition spd="med">
    <p:randomBar dir="vert"/>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E71000E3-0003-E24B-8E91-25F2F3E8CA4E}" type="slidenum">
              <a:rPr lang="zh-CN" altLang="en-US" smtClean="0"/>
              <a:pPr>
                <a:defRPr/>
              </a:pPr>
              <a:t>‹#›</a:t>
            </a:fld>
            <a:endParaRPr lang="en-US" altLang="zh-CN" dirty="0"/>
          </a:p>
        </p:txBody>
      </p:sp>
    </p:spTree>
    <p:extLst>
      <p:ext uri="{BB962C8B-B14F-4D97-AF65-F5344CB8AC3E}">
        <p14:creationId xmlns:p14="http://schemas.microsoft.com/office/powerpoint/2010/main" val="539484750"/>
      </p:ext>
    </p:extLst>
  </p:cSld>
  <p:clrMapOvr>
    <a:masterClrMapping/>
  </p:clrMapOvr>
  <p:transition spd="med">
    <p:randomBar dir="vert"/>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451089D5-426E-4A42-ABCD-F6930D217057}" type="slidenum">
              <a:rPr lang="zh-CN" altLang="en-US" smtClean="0"/>
              <a:pPr>
                <a:defRPr/>
              </a:pPr>
              <a:t>‹#›</a:t>
            </a:fld>
            <a:endParaRPr lang="en-US" altLang="zh-CN" dirty="0"/>
          </a:p>
        </p:txBody>
      </p:sp>
    </p:spTree>
    <p:extLst>
      <p:ext uri="{BB962C8B-B14F-4D97-AF65-F5344CB8AC3E}">
        <p14:creationId xmlns:p14="http://schemas.microsoft.com/office/powerpoint/2010/main" val="1859844722"/>
      </p:ext>
    </p:extLst>
  </p:cSld>
  <p:clrMapOvr>
    <a:masterClrMapping/>
  </p:clrMapOvr>
  <p:transition spd="med">
    <p:randomBar dir="vert"/>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07C25455-1154-354D-9DE6-94714F644E24}" type="slidenum">
              <a:rPr lang="zh-CN" altLang="en-US" smtClean="0"/>
              <a:pPr>
                <a:defRPr/>
              </a:pPr>
              <a:t>‹#›</a:t>
            </a:fld>
            <a:endParaRPr lang="en-US" altLang="zh-CN" dirty="0"/>
          </a:p>
        </p:txBody>
      </p:sp>
    </p:spTree>
    <p:extLst>
      <p:ext uri="{BB962C8B-B14F-4D97-AF65-F5344CB8AC3E}">
        <p14:creationId xmlns:p14="http://schemas.microsoft.com/office/powerpoint/2010/main" val="1233556403"/>
      </p:ext>
    </p:extLst>
  </p:cSld>
  <p:clrMapOvr>
    <a:masterClrMapping/>
  </p:clrMapOvr>
  <p:transition spd="med">
    <p:randomBar dir="vert"/>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B73BB97B-A711-FA46-AA2A-A586669B52DF}" type="slidenum">
              <a:rPr lang="zh-CN" altLang="en-US" smtClean="0"/>
              <a:pPr>
                <a:defRPr/>
              </a:pPr>
              <a:t>‹#›</a:t>
            </a:fld>
            <a:endParaRPr lang="en-US" altLang="zh-CN" dirty="0"/>
          </a:p>
        </p:txBody>
      </p:sp>
    </p:spTree>
    <p:extLst>
      <p:ext uri="{BB962C8B-B14F-4D97-AF65-F5344CB8AC3E}">
        <p14:creationId xmlns:p14="http://schemas.microsoft.com/office/powerpoint/2010/main" val="2300627312"/>
      </p:ext>
    </p:extLst>
  </p:cSld>
  <p:clrMapOvr>
    <a:masterClrMapping/>
  </p:clrMapOvr>
  <p:transition spd="med">
    <p:randomBar dir="vert"/>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F3BD2E87-E032-F543-9BED-63AF2F14954E}" type="slidenum">
              <a:rPr lang="zh-CN" altLang="en-US" smtClean="0"/>
              <a:pPr>
                <a:defRPr/>
              </a:pPr>
              <a:t>‹#›</a:t>
            </a:fld>
            <a:endParaRPr lang="en-US" altLang="zh-CN" dirty="0"/>
          </a:p>
        </p:txBody>
      </p:sp>
    </p:spTree>
    <p:extLst>
      <p:ext uri="{BB962C8B-B14F-4D97-AF65-F5344CB8AC3E}">
        <p14:creationId xmlns:p14="http://schemas.microsoft.com/office/powerpoint/2010/main" val="1063580390"/>
      </p:ext>
    </p:extLst>
  </p:cSld>
  <p:clrMapOvr>
    <a:masterClrMapping/>
  </p:clrMapOvr>
  <p:transition spd="med">
    <p:randomBar dir="vert"/>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583D18D3-1177-6C4C-9961-E9A1B0F87A3A}" type="slidenum">
              <a:rPr lang="zh-CN" altLang="en-US" smtClean="0"/>
              <a:pPr>
                <a:defRPr/>
              </a:pPr>
              <a:t>‹#›</a:t>
            </a:fld>
            <a:endParaRPr lang="en-US" altLang="zh-CN" dirty="0"/>
          </a:p>
        </p:txBody>
      </p:sp>
    </p:spTree>
    <p:extLst>
      <p:ext uri="{BB962C8B-B14F-4D97-AF65-F5344CB8AC3E}">
        <p14:creationId xmlns:p14="http://schemas.microsoft.com/office/powerpoint/2010/main" val="1847783774"/>
      </p:ext>
    </p:extLst>
  </p:cSld>
  <p:clrMapOvr>
    <a:masterClrMapping/>
  </p:clrMapOvr>
  <p:transition spd="med">
    <p:randomBar dir="vert"/>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23C26FDB-7864-C84F-B027-4781C92F57A9}" type="slidenum">
              <a:rPr lang="zh-CN" altLang="en-US" smtClean="0"/>
              <a:pPr>
                <a:defRPr/>
              </a:pPr>
              <a:t>‹#›</a:t>
            </a:fld>
            <a:endParaRPr lang="en-US" altLang="zh-CN" dirty="0"/>
          </a:p>
        </p:txBody>
      </p:sp>
    </p:spTree>
    <p:extLst>
      <p:ext uri="{BB962C8B-B14F-4D97-AF65-F5344CB8AC3E}">
        <p14:creationId xmlns:p14="http://schemas.microsoft.com/office/powerpoint/2010/main" val="3732966256"/>
      </p:ext>
    </p:extLst>
  </p:cSld>
  <p:clrMapOvr>
    <a:masterClrMapping/>
  </p:clrMapOvr>
  <p:transition spd="med">
    <p:randomBar dir="vert"/>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BB72DB97-91BA-F446-BF28-EA6ED37035D1}" type="slidenum">
              <a:rPr lang="zh-CN" altLang="en-US" smtClean="0"/>
              <a:pPr>
                <a:defRPr/>
              </a:pPr>
              <a:t>‹#›</a:t>
            </a:fld>
            <a:endParaRPr lang="en-US" altLang="zh-CN" dirty="0"/>
          </a:p>
        </p:txBody>
      </p:sp>
    </p:spTree>
    <p:extLst>
      <p:ext uri="{BB962C8B-B14F-4D97-AF65-F5344CB8AC3E}">
        <p14:creationId xmlns:p14="http://schemas.microsoft.com/office/powerpoint/2010/main" val="3102860648"/>
      </p:ext>
    </p:extLst>
  </p:cSld>
  <p:clrMapOvr>
    <a:masterClrMapping/>
  </p:clrMapOvr>
  <p:transition spd="med">
    <p:randomBar dir="vert"/>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1918565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2"/>
          <p:cNvSpPr>
            <a:spLocks noGrp="1" noChangeArrowheads="1"/>
          </p:cNvSpPr>
          <p:nvPr>
            <p:ph type="sldNum" idx="10"/>
          </p:nvPr>
        </p:nvSpPr>
        <p:spPr>
          <a:ln/>
        </p:spPr>
        <p:txBody>
          <a:bodyPr/>
          <a:lstStyle>
            <a:lvl1pPr>
              <a:defRPr/>
            </a:lvl1pPr>
          </a:lstStyle>
          <a:p>
            <a:pPr>
              <a:defRPr/>
            </a:pPr>
            <a:fld id="{397C49FD-1E64-6440-BB97-98D86C39C903}" type="slidenum">
              <a:rPr lang="en-GB"/>
              <a:pPr>
                <a:defRPr/>
              </a:pPr>
              <a:t>‹#›</a:t>
            </a:fld>
            <a:endParaRPr lang="en-GB"/>
          </a:p>
        </p:txBody>
      </p:sp>
    </p:spTree>
    <p:extLst>
      <p:ext uri="{BB962C8B-B14F-4D97-AF65-F5344CB8AC3E}">
        <p14:creationId xmlns:p14="http://schemas.microsoft.com/office/powerpoint/2010/main" val="442423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32056799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301913235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4622541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325260405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101543212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108130949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262474813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41345379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366249333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3334323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endParaRPr lang="en-SG"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SG"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2"/>
          <p:cNvSpPr>
            <a:spLocks noGrp="1" noChangeArrowheads="1"/>
          </p:cNvSpPr>
          <p:nvPr>
            <p:ph type="sldNum" idx="10"/>
          </p:nvPr>
        </p:nvSpPr>
        <p:spPr>
          <a:ln/>
        </p:spPr>
        <p:txBody>
          <a:bodyPr/>
          <a:lstStyle>
            <a:lvl1pPr>
              <a:defRPr/>
            </a:lvl1pPr>
          </a:lstStyle>
          <a:p>
            <a:pPr>
              <a:defRPr/>
            </a:pPr>
            <a:fld id="{33E9CCFA-EBB9-7B43-BF59-302EA45BE2F4}" type="slidenum">
              <a:rPr lang="en-GB"/>
              <a:pPr>
                <a:defRPr/>
              </a:pPr>
              <a:t>‹#›</a:t>
            </a:fld>
            <a:endParaRPr lang="en-GB"/>
          </a:p>
        </p:txBody>
      </p:sp>
    </p:spTree>
    <p:extLst>
      <p:ext uri="{BB962C8B-B14F-4D97-AF65-F5344CB8AC3E}">
        <p14:creationId xmlns:p14="http://schemas.microsoft.com/office/powerpoint/2010/main" val="104329657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quarter" idx="1"/>
          </p:nvPr>
        </p:nvSpPr>
        <p:spPr>
          <a:xfrm>
            <a:off x="685800" y="19812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9812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6858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82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93562714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9812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46482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162936000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4DC670CD-6228-5248-9825-88FC08738BC3}" type="slidenum">
              <a:rPr lang="en-US" smtClean="0"/>
              <a:pPr>
                <a:defRPr/>
              </a:pPr>
              <a:t>‹#›</a:t>
            </a:fld>
            <a:endParaRPr lang="en-US" dirty="0"/>
          </a:p>
        </p:txBody>
      </p:sp>
    </p:spTree>
    <p:extLst>
      <p:ext uri="{BB962C8B-B14F-4D97-AF65-F5344CB8AC3E}">
        <p14:creationId xmlns:p14="http://schemas.microsoft.com/office/powerpoint/2010/main" val="35029808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5A2A2952-572E-F749-B481-85A17C96BFC6}" type="slidenum">
              <a:rPr lang="en-US" smtClean="0"/>
              <a:pPr>
                <a:defRPr/>
              </a:pPr>
              <a:t>‹#›</a:t>
            </a:fld>
            <a:endParaRPr lang="en-US" dirty="0"/>
          </a:p>
        </p:txBody>
      </p:sp>
    </p:spTree>
    <p:extLst>
      <p:ext uri="{BB962C8B-B14F-4D97-AF65-F5344CB8AC3E}">
        <p14:creationId xmlns:p14="http://schemas.microsoft.com/office/powerpoint/2010/main" val="181768608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AB0626E-9811-B440-B78C-18FA16EC6313}" type="slidenum">
              <a:rPr lang="en-US" smtClean="0"/>
              <a:pPr>
                <a:defRPr/>
              </a:pPr>
              <a:t>‹#›</a:t>
            </a:fld>
            <a:endParaRPr lang="en-US" dirty="0"/>
          </a:p>
        </p:txBody>
      </p:sp>
    </p:spTree>
    <p:extLst>
      <p:ext uri="{BB962C8B-B14F-4D97-AF65-F5344CB8AC3E}">
        <p14:creationId xmlns:p14="http://schemas.microsoft.com/office/powerpoint/2010/main" val="212689245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641C2B8B-5F16-2640-9681-72702629B30C}" type="slidenum">
              <a:rPr lang="en-US" smtClean="0"/>
              <a:pPr>
                <a:defRPr/>
              </a:pPr>
              <a:t>‹#›</a:t>
            </a:fld>
            <a:endParaRPr lang="en-US" dirty="0"/>
          </a:p>
        </p:txBody>
      </p:sp>
    </p:spTree>
    <p:extLst>
      <p:ext uri="{BB962C8B-B14F-4D97-AF65-F5344CB8AC3E}">
        <p14:creationId xmlns:p14="http://schemas.microsoft.com/office/powerpoint/2010/main" val="408865043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85B3608-18D7-9349-A9B1-6F4D6409EBE4}" type="slidenum">
              <a:rPr lang="en-US" smtClean="0"/>
              <a:pPr>
                <a:defRPr/>
              </a:pPr>
              <a:t>‹#›</a:t>
            </a:fld>
            <a:endParaRPr lang="en-US" dirty="0"/>
          </a:p>
        </p:txBody>
      </p:sp>
    </p:spTree>
    <p:extLst>
      <p:ext uri="{BB962C8B-B14F-4D97-AF65-F5344CB8AC3E}">
        <p14:creationId xmlns:p14="http://schemas.microsoft.com/office/powerpoint/2010/main" val="115317686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06AB65D-3393-8F44-A878-C65C25DB071B}" type="slidenum">
              <a:rPr lang="en-US" smtClean="0"/>
              <a:pPr>
                <a:defRPr/>
              </a:pPr>
              <a:t>‹#›</a:t>
            </a:fld>
            <a:endParaRPr lang="en-US" dirty="0"/>
          </a:p>
        </p:txBody>
      </p:sp>
    </p:spTree>
    <p:extLst>
      <p:ext uri="{BB962C8B-B14F-4D97-AF65-F5344CB8AC3E}">
        <p14:creationId xmlns:p14="http://schemas.microsoft.com/office/powerpoint/2010/main" val="30997230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B99D56AA-A751-0E44-80A0-36C19935D786}" type="slidenum">
              <a:rPr lang="en-US" smtClean="0"/>
              <a:pPr>
                <a:defRPr/>
              </a:pPr>
              <a:t>‹#›</a:t>
            </a:fld>
            <a:endParaRPr lang="en-US" dirty="0"/>
          </a:p>
        </p:txBody>
      </p:sp>
    </p:spTree>
    <p:extLst>
      <p:ext uri="{BB962C8B-B14F-4D97-AF65-F5344CB8AC3E}">
        <p14:creationId xmlns:p14="http://schemas.microsoft.com/office/powerpoint/2010/main" val="19396341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E35A5D3E-2E14-1045-8B8A-846DD5C064F1}" type="slidenum">
              <a:rPr lang="en-US" smtClean="0"/>
              <a:pPr>
                <a:defRPr/>
              </a:pPr>
              <a:t>‹#›</a:t>
            </a:fld>
            <a:endParaRPr lang="en-US" dirty="0"/>
          </a:p>
        </p:txBody>
      </p:sp>
    </p:spTree>
    <p:extLst>
      <p:ext uri="{BB962C8B-B14F-4D97-AF65-F5344CB8AC3E}">
        <p14:creationId xmlns:p14="http://schemas.microsoft.com/office/powerpoint/2010/main" val="3010163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theme" Target="../theme/theme10.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image" Target="../media/image1.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4.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theme" Target="../theme/theme11.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theme" Target="../theme/theme12.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image" Target="../media/image2.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theme" Target="../theme/theme13.xml"/><Relationship Id="rId3" Type="http://schemas.openxmlformats.org/officeDocument/2006/relationships/slideLayout" Target="../slideLayouts/slideLayout142.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2" Type="http://schemas.openxmlformats.org/officeDocument/2006/relationships/slideLayout" Target="../slideLayouts/slideLayout141.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5" Type="http://schemas.openxmlformats.org/officeDocument/2006/relationships/slideLayout" Target="../slideLayouts/slideLayout144.xml"/><Relationship Id="rId10" Type="http://schemas.openxmlformats.org/officeDocument/2006/relationships/slideLayout" Target="../slideLayouts/slideLayout149.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image" Target="../media/image2.jpe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9.xml"/><Relationship Id="rId13" Type="http://schemas.openxmlformats.org/officeDocument/2006/relationships/image" Target="../media/image4.jpeg"/><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theme" Target="../theme/theme14.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0.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theme" Target="../theme/theme15.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image" Target="../media/image5.png"/><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theme" Target="../theme/theme16.xml"/><Relationship Id="rId2" Type="http://schemas.openxmlformats.org/officeDocument/2006/relationships/slideLayout" Target="../slideLayouts/slideLayout175.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0" Type="http://schemas.openxmlformats.org/officeDocument/2006/relationships/slideLayout" Target="../slideLayouts/slideLayout183.xml"/><Relationship Id="rId4" Type="http://schemas.openxmlformats.org/officeDocument/2006/relationships/slideLayout" Target="../slideLayouts/slideLayout177.xml"/><Relationship Id="rId9" Type="http://schemas.openxmlformats.org/officeDocument/2006/relationships/slideLayout" Target="../slideLayouts/slideLayout182.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2.xml"/><Relationship Id="rId13" Type="http://schemas.openxmlformats.org/officeDocument/2006/relationships/image" Target="../media/image6.jpeg"/><Relationship Id="rId3" Type="http://schemas.openxmlformats.org/officeDocument/2006/relationships/slideLayout" Target="../slideLayouts/slideLayout187.xml"/><Relationship Id="rId7" Type="http://schemas.openxmlformats.org/officeDocument/2006/relationships/slideLayout" Target="../slideLayouts/slideLayout191.xml"/><Relationship Id="rId12" Type="http://schemas.openxmlformats.org/officeDocument/2006/relationships/theme" Target="../theme/theme17.xml"/><Relationship Id="rId2" Type="http://schemas.openxmlformats.org/officeDocument/2006/relationships/slideLayout" Target="../slideLayouts/slideLayout186.xml"/><Relationship Id="rId1" Type="http://schemas.openxmlformats.org/officeDocument/2006/relationships/slideLayout" Target="../slideLayouts/slideLayout185.xml"/><Relationship Id="rId6" Type="http://schemas.openxmlformats.org/officeDocument/2006/relationships/slideLayout" Target="../slideLayouts/slideLayout190.xml"/><Relationship Id="rId11" Type="http://schemas.openxmlformats.org/officeDocument/2006/relationships/slideLayout" Target="../slideLayouts/slideLayout195.xml"/><Relationship Id="rId5" Type="http://schemas.openxmlformats.org/officeDocument/2006/relationships/slideLayout" Target="../slideLayouts/slideLayout189.xml"/><Relationship Id="rId10" Type="http://schemas.openxmlformats.org/officeDocument/2006/relationships/slideLayout" Target="../slideLayouts/slideLayout194.xml"/><Relationship Id="rId4" Type="http://schemas.openxmlformats.org/officeDocument/2006/relationships/slideLayout" Target="../slideLayouts/slideLayout188.xml"/><Relationship Id="rId9" Type="http://schemas.openxmlformats.org/officeDocument/2006/relationships/slideLayout" Target="../slideLayouts/slideLayout193.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198.xml"/><Relationship Id="rId2" Type="http://schemas.openxmlformats.org/officeDocument/2006/relationships/slideLayout" Target="../slideLayouts/slideLayout197.xml"/><Relationship Id="rId1" Type="http://schemas.openxmlformats.org/officeDocument/2006/relationships/slideLayout" Target="../slideLayouts/slideLayout196.xml"/><Relationship Id="rId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slideLayout" Target="../slideLayouts/slideLayout211.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slideLayout" Target="../slideLayouts/slideLayout210.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9.xml"/><Relationship Id="rId13" Type="http://schemas.openxmlformats.org/officeDocument/2006/relationships/slideLayout" Target="../slideLayouts/slideLayout224.xml"/><Relationship Id="rId3" Type="http://schemas.openxmlformats.org/officeDocument/2006/relationships/slideLayout" Target="../slideLayouts/slideLayout214.xml"/><Relationship Id="rId7" Type="http://schemas.openxmlformats.org/officeDocument/2006/relationships/slideLayout" Target="../slideLayouts/slideLayout218.xml"/><Relationship Id="rId12" Type="http://schemas.openxmlformats.org/officeDocument/2006/relationships/slideLayout" Target="../slideLayouts/slideLayout223.xml"/><Relationship Id="rId17" Type="http://schemas.openxmlformats.org/officeDocument/2006/relationships/theme" Target="../theme/theme20.xml"/><Relationship Id="rId2" Type="http://schemas.openxmlformats.org/officeDocument/2006/relationships/slideLayout" Target="../slideLayouts/slideLayout213.xml"/><Relationship Id="rId16" Type="http://schemas.openxmlformats.org/officeDocument/2006/relationships/slideLayout" Target="../slideLayouts/slideLayout227.xml"/><Relationship Id="rId1" Type="http://schemas.openxmlformats.org/officeDocument/2006/relationships/slideLayout" Target="../slideLayouts/slideLayout212.xml"/><Relationship Id="rId6" Type="http://schemas.openxmlformats.org/officeDocument/2006/relationships/slideLayout" Target="../slideLayouts/slideLayout217.xml"/><Relationship Id="rId11" Type="http://schemas.openxmlformats.org/officeDocument/2006/relationships/slideLayout" Target="../slideLayouts/slideLayout222.xml"/><Relationship Id="rId5" Type="http://schemas.openxmlformats.org/officeDocument/2006/relationships/slideLayout" Target="../slideLayouts/slideLayout216.xml"/><Relationship Id="rId15" Type="http://schemas.openxmlformats.org/officeDocument/2006/relationships/slideLayout" Target="../slideLayouts/slideLayout226.xml"/><Relationship Id="rId10" Type="http://schemas.openxmlformats.org/officeDocument/2006/relationships/slideLayout" Target="../slideLayouts/slideLayout221.xml"/><Relationship Id="rId4" Type="http://schemas.openxmlformats.org/officeDocument/2006/relationships/slideLayout" Target="../slideLayouts/slideLayout215.xml"/><Relationship Id="rId9" Type="http://schemas.openxmlformats.org/officeDocument/2006/relationships/slideLayout" Target="../slideLayouts/slideLayout220.xml"/><Relationship Id="rId14" Type="http://schemas.openxmlformats.org/officeDocument/2006/relationships/slideLayout" Target="../slideLayouts/slideLayout225.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35.xml"/><Relationship Id="rId3" Type="http://schemas.openxmlformats.org/officeDocument/2006/relationships/slideLayout" Target="../slideLayouts/slideLayout230.xml"/><Relationship Id="rId7" Type="http://schemas.openxmlformats.org/officeDocument/2006/relationships/slideLayout" Target="../slideLayouts/slideLayout234.xml"/><Relationship Id="rId12" Type="http://schemas.openxmlformats.org/officeDocument/2006/relationships/theme" Target="../theme/theme21.xml"/><Relationship Id="rId2" Type="http://schemas.openxmlformats.org/officeDocument/2006/relationships/slideLayout" Target="../slideLayouts/slideLayout229.xml"/><Relationship Id="rId1" Type="http://schemas.openxmlformats.org/officeDocument/2006/relationships/slideLayout" Target="../slideLayouts/slideLayout228.xml"/><Relationship Id="rId6" Type="http://schemas.openxmlformats.org/officeDocument/2006/relationships/slideLayout" Target="../slideLayouts/slideLayout233.xml"/><Relationship Id="rId11" Type="http://schemas.openxmlformats.org/officeDocument/2006/relationships/slideLayout" Target="../slideLayouts/slideLayout238.xml"/><Relationship Id="rId5" Type="http://schemas.openxmlformats.org/officeDocument/2006/relationships/slideLayout" Target="../slideLayouts/slideLayout232.xml"/><Relationship Id="rId10" Type="http://schemas.openxmlformats.org/officeDocument/2006/relationships/slideLayout" Target="../slideLayouts/slideLayout237.xml"/><Relationship Id="rId4" Type="http://schemas.openxmlformats.org/officeDocument/2006/relationships/slideLayout" Target="../slideLayouts/slideLayout231.xml"/><Relationship Id="rId9" Type="http://schemas.openxmlformats.org/officeDocument/2006/relationships/slideLayout" Target="../slideLayouts/slideLayout236.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6.xml"/><Relationship Id="rId3" Type="http://schemas.openxmlformats.org/officeDocument/2006/relationships/slideLayout" Target="../slideLayouts/slideLayout241.xml"/><Relationship Id="rId7" Type="http://schemas.openxmlformats.org/officeDocument/2006/relationships/slideLayout" Target="../slideLayouts/slideLayout245.xml"/><Relationship Id="rId2" Type="http://schemas.openxmlformats.org/officeDocument/2006/relationships/slideLayout" Target="../slideLayouts/slideLayout240.xml"/><Relationship Id="rId1" Type="http://schemas.openxmlformats.org/officeDocument/2006/relationships/slideLayout" Target="../slideLayouts/slideLayout239.xml"/><Relationship Id="rId6" Type="http://schemas.openxmlformats.org/officeDocument/2006/relationships/slideLayout" Target="../slideLayouts/slideLayout244.xml"/><Relationship Id="rId11" Type="http://schemas.openxmlformats.org/officeDocument/2006/relationships/theme" Target="../theme/theme22.xml"/><Relationship Id="rId5" Type="http://schemas.openxmlformats.org/officeDocument/2006/relationships/slideLayout" Target="../slideLayouts/slideLayout243.xml"/><Relationship Id="rId10" Type="http://schemas.openxmlformats.org/officeDocument/2006/relationships/slideLayout" Target="../slideLayouts/slideLayout248.xml"/><Relationship Id="rId4" Type="http://schemas.openxmlformats.org/officeDocument/2006/relationships/slideLayout" Target="../slideLayouts/slideLayout242.xml"/><Relationship Id="rId9" Type="http://schemas.openxmlformats.org/officeDocument/2006/relationships/slideLayout" Target="../slideLayouts/slideLayout247.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6.xml"/><Relationship Id="rId3" Type="http://schemas.openxmlformats.org/officeDocument/2006/relationships/slideLayout" Target="../slideLayouts/slideLayout251.xml"/><Relationship Id="rId7" Type="http://schemas.openxmlformats.org/officeDocument/2006/relationships/slideLayout" Target="../slideLayouts/slideLayout255.xml"/><Relationship Id="rId12" Type="http://schemas.openxmlformats.org/officeDocument/2006/relationships/theme" Target="../theme/theme23.xml"/><Relationship Id="rId2" Type="http://schemas.openxmlformats.org/officeDocument/2006/relationships/slideLayout" Target="../slideLayouts/slideLayout250.xml"/><Relationship Id="rId1" Type="http://schemas.openxmlformats.org/officeDocument/2006/relationships/slideLayout" Target="../slideLayouts/slideLayout249.xml"/><Relationship Id="rId6" Type="http://schemas.openxmlformats.org/officeDocument/2006/relationships/slideLayout" Target="../slideLayouts/slideLayout254.xml"/><Relationship Id="rId11" Type="http://schemas.openxmlformats.org/officeDocument/2006/relationships/slideLayout" Target="../slideLayouts/slideLayout259.xml"/><Relationship Id="rId5" Type="http://schemas.openxmlformats.org/officeDocument/2006/relationships/slideLayout" Target="../slideLayouts/slideLayout253.xml"/><Relationship Id="rId10" Type="http://schemas.openxmlformats.org/officeDocument/2006/relationships/slideLayout" Target="../slideLayouts/slideLayout258.xml"/><Relationship Id="rId4" Type="http://schemas.openxmlformats.org/officeDocument/2006/relationships/slideLayout" Target="../slideLayouts/slideLayout252.xml"/><Relationship Id="rId9" Type="http://schemas.openxmlformats.org/officeDocument/2006/relationships/slideLayout" Target="../slideLayouts/slideLayout257.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7.xml"/><Relationship Id="rId3" Type="http://schemas.openxmlformats.org/officeDocument/2006/relationships/slideLayout" Target="../slideLayouts/slideLayout262.xml"/><Relationship Id="rId7" Type="http://schemas.openxmlformats.org/officeDocument/2006/relationships/slideLayout" Target="../slideLayouts/slideLayout266.xml"/><Relationship Id="rId12" Type="http://schemas.openxmlformats.org/officeDocument/2006/relationships/theme" Target="../theme/theme24.xml"/><Relationship Id="rId2" Type="http://schemas.openxmlformats.org/officeDocument/2006/relationships/slideLayout" Target="../slideLayouts/slideLayout261.xml"/><Relationship Id="rId1" Type="http://schemas.openxmlformats.org/officeDocument/2006/relationships/slideLayout" Target="../slideLayouts/slideLayout260.xml"/><Relationship Id="rId6" Type="http://schemas.openxmlformats.org/officeDocument/2006/relationships/slideLayout" Target="../slideLayouts/slideLayout265.xml"/><Relationship Id="rId11" Type="http://schemas.openxmlformats.org/officeDocument/2006/relationships/slideLayout" Target="../slideLayouts/slideLayout270.xml"/><Relationship Id="rId5" Type="http://schemas.openxmlformats.org/officeDocument/2006/relationships/slideLayout" Target="../slideLayouts/slideLayout264.xml"/><Relationship Id="rId10" Type="http://schemas.openxmlformats.org/officeDocument/2006/relationships/slideLayout" Target="../slideLayouts/slideLayout269.xml"/><Relationship Id="rId4" Type="http://schemas.openxmlformats.org/officeDocument/2006/relationships/slideLayout" Target="../slideLayouts/slideLayout263.xml"/><Relationship Id="rId9" Type="http://schemas.openxmlformats.org/officeDocument/2006/relationships/slideLayout" Target="../slideLayouts/slideLayout268.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8.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12" Type="http://schemas.openxmlformats.org/officeDocument/2006/relationships/theme" Target="../theme/theme25.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11" Type="http://schemas.openxmlformats.org/officeDocument/2006/relationships/slideLayout" Target="../slideLayouts/slideLayout281.xml"/><Relationship Id="rId5" Type="http://schemas.openxmlformats.org/officeDocument/2006/relationships/slideLayout" Target="../slideLayouts/slideLayout275.xml"/><Relationship Id="rId10" Type="http://schemas.openxmlformats.org/officeDocument/2006/relationships/slideLayout" Target="../slideLayouts/slideLayout280.xml"/><Relationship Id="rId4" Type="http://schemas.openxmlformats.org/officeDocument/2006/relationships/slideLayout" Target="../slideLayouts/slideLayout274.xml"/><Relationship Id="rId9" Type="http://schemas.openxmlformats.org/officeDocument/2006/relationships/slideLayout" Target="../slideLayouts/slideLayout279.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9.xml"/><Relationship Id="rId13" Type="http://schemas.openxmlformats.org/officeDocument/2006/relationships/slideLayout" Target="../slideLayouts/slideLayout294.xml"/><Relationship Id="rId3" Type="http://schemas.openxmlformats.org/officeDocument/2006/relationships/slideLayout" Target="../slideLayouts/slideLayout284.xml"/><Relationship Id="rId7" Type="http://schemas.openxmlformats.org/officeDocument/2006/relationships/slideLayout" Target="../slideLayouts/slideLayout288.xml"/><Relationship Id="rId12" Type="http://schemas.openxmlformats.org/officeDocument/2006/relationships/slideLayout" Target="../slideLayouts/slideLayout293.xml"/><Relationship Id="rId2" Type="http://schemas.openxmlformats.org/officeDocument/2006/relationships/slideLayout" Target="../slideLayouts/slideLayout283.xml"/><Relationship Id="rId16" Type="http://schemas.openxmlformats.org/officeDocument/2006/relationships/theme" Target="../theme/theme26.xml"/><Relationship Id="rId1" Type="http://schemas.openxmlformats.org/officeDocument/2006/relationships/slideLayout" Target="../slideLayouts/slideLayout282.xml"/><Relationship Id="rId6" Type="http://schemas.openxmlformats.org/officeDocument/2006/relationships/slideLayout" Target="../slideLayouts/slideLayout287.xml"/><Relationship Id="rId11" Type="http://schemas.openxmlformats.org/officeDocument/2006/relationships/slideLayout" Target="../slideLayouts/slideLayout292.xml"/><Relationship Id="rId5" Type="http://schemas.openxmlformats.org/officeDocument/2006/relationships/slideLayout" Target="../slideLayouts/slideLayout286.xml"/><Relationship Id="rId15" Type="http://schemas.openxmlformats.org/officeDocument/2006/relationships/slideLayout" Target="../slideLayouts/slideLayout296.xml"/><Relationship Id="rId10" Type="http://schemas.openxmlformats.org/officeDocument/2006/relationships/slideLayout" Target="../slideLayouts/slideLayout291.xml"/><Relationship Id="rId4" Type="http://schemas.openxmlformats.org/officeDocument/2006/relationships/slideLayout" Target="../slideLayouts/slideLayout285.xml"/><Relationship Id="rId9" Type="http://schemas.openxmlformats.org/officeDocument/2006/relationships/slideLayout" Target="../slideLayouts/slideLayout290.xml"/><Relationship Id="rId14" Type="http://schemas.openxmlformats.org/officeDocument/2006/relationships/slideLayout" Target="../slideLayouts/slideLayout295.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04.xml"/><Relationship Id="rId13" Type="http://schemas.openxmlformats.org/officeDocument/2006/relationships/theme" Target="../theme/theme27.xml"/><Relationship Id="rId3" Type="http://schemas.openxmlformats.org/officeDocument/2006/relationships/slideLayout" Target="../slideLayouts/slideLayout299.xml"/><Relationship Id="rId7" Type="http://schemas.openxmlformats.org/officeDocument/2006/relationships/slideLayout" Target="../slideLayouts/slideLayout303.xml"/><Relationship Id="rId12" Type="http://schemas.openxmlformats.org/officeDocument/2006/relationships/slideLayout" Target="../slideLayouts/slideLayout308.xml"/><Relationship Id="rId2" Type="http://schemas.openxmlformats.org/officeDocument/2006/relationships/slideLayout" Target="../slideLayouts/slideLayout298.xml"/><Relationship Id="rId1" Type="http://schemas.openxmlformats.org/officeDocument/2006/relationships/slideLayout" Target="../slideLayouts/slideLayout297.xml"/><Relationship Id="rId6" Type="http://schemas.openxmlformats.org/officeDocument/2006/relationships/slideLayout" Target="../slideLayouts/slideLayout302.xml"/><Relationship Id="rId11" Type="http://schemas.openxmlformats.org/officeDocument/2006/relationships/slideLayout" Target="../slideLayouts/slideLayout307.xml"/><Relationship Id="rId5" Type="http://schemas.openxmlformats.org/officeDocument/2006/relationships/slideLayout" Target="../slideLayouts/slideLayout301.xml"/><Relationship Id="rId10" Type="http://schemas.openxmlformats.org/officeDocument/2006/relationships/slideLayout" Target="../slideLayouts/slideLayout306.xml"/><Relationship Id="rId4" Type="http://schemas.openxmlformats.org/officeDocument/2006/relationships/slideLayout" Target="../slideLayouts/slideLayout300.xml"/><Relationship Id="rId9" Type="http://schemas.openxmlformats.org/officeDocument/2006/relationships/slideLayout" Target="../slideLayouts/slideLayout305.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8.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27.xml"/><Relationship Id="rId13" Type="http://schemas.openxmlformats.org/officeDocument/2006/relationships/theme" Target="../theme/theme29.xml"/><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slideLayout" Target="../slideLayouts/slideLayout331.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39.xml"/><Relationship Id="rId13" Type="http://schemas.openxmlformats.org/officeDocument/2006/relationships/theme" Target="../theme/theme30.xml"/><Relationship Id="rId3" Type="http://schemas.openxmlformats.org/officeDocument/2006/relationships/slideLayout" Target="../slideLayouts/slideLayout334.xml"/><Relationship Id="rId7" Type="http://schemas.openxmlformats.org/officeDocument/2006/relationships/slideLayout" Target="../slideLayouts/slideLayout338.xml"/><Relationship Id="rId12" Type="http://schemas.openxmlformats.org/officeDocument/2006/relationships/slideLayout" Target="../slideLayouts/slideLayout343.xml"/><Relationship Id="rId2" Type="http://schemas.openxmlformats.org/officeDocument/2006/relationships/slideLayout" Target="../slideLayouts/slideLayout333.xml"/><Relationship Id="rId1" Type="http://schemas.openxmlformats.org/officeDocument/2006/relationships/slideLayout" Target="../slideLayouts/slideLayout332.xml"/><Relationship Id="rId6" Type="http://schemas.openxmlformats.org/officeDocument/2006/relationships/slideLayout" Target="../slideLayouts/slideLayout337.xml"/><Relationship Id="rId11" Type="http://schemas.openxmlformats.org/officeDocument/2006/relationships/slideLayout" Target="../slideLayouts/slideLayout342.xml"/><Relationship Id="rId5" Type="http://schemas.openxmlformats.org/officeDocument/2006/relationships/slideLayout" Target="../slideLayouts/slideLayout336.xml"/><Relationship Id="rId10" Type="http://schemas.openxmlformats.org/officeDocument/2006/relationships/slideLayout" Target="../slideLayouts/slideLayout341.xml"/><Relationship Id="rId4" Type="http://schemas.openxmlformats.org/officeDocument/2006/relationships/slideLayout" Target="../slideLayouts/slideLayout335.xml"/><Relationship Id="rId9" Type="http://schemas.openxmlformats.org/officeDocument/2006/relationships/slideLayout" Target="../slideLayouts/slideLayout340.xml"/></Relationships>
</file>

<file path=ppt/slideMasters/_rels/slideMaster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31.xml"/><Relationship Id="rId1" Type="http://schemas.openxmlformats.org/officeDocument/2006/relationships/slideLayout" Target="../slideLayouts/slideLayout344.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52.xml"/><Relationship Id="rId13" Type="http://schemas.openxmlformats.org/officeDocument/2006/relationships/theme" Target="../theme/theme32.xml"/><Relationship Id="rId3" Type="http://schemas.openxmlformats.org/officeDocument/2006/relationships/slideLayout" Target="../slideLayouts/slideLayout347.xml"/><Relationship Id="rId7" Type="http://schemas.openxmlformats.org/officeDocument/2006/relationships/slideLayout" Target="../slideLayouts/slideLayout351.xml"/><Relationship Id="rId12" Type="http://schemas.openxmlformats.org/officeDocument/2006/relationships/slideLayout" Target="../slideLayouts/slideLayout356.xml"/><Relationship Id="rId2" Type="http://schemas.openxmlformats.org/officeDocument/2006/relationships/slideLayout" Target="../slideLayouts/slideLayout346.xml"/><Relationship Id="rId1" Type="http://schemas.openxmlformats.org/officeDocument/2006/relationships/slideLayout" Target="../slideLayouts/slideLayout345.xml"/><Relationship Id="rId6" Type="http://schemas.openxmlformats.org/officeDocument/2006/relationships/slideLayout" Target="../slideLayouts/slideLayout350.xml"/><Relationship Id="rId11" Type="http://schemas.openxmlformats.org/officeDocument/2006/relationships/slideLayout" Target="../slideLayouts/slideLayout355.xml"/><Relationship Id="rId5" Type="http://schemas.openxmlformats.org/officeDocument/2006/relationships/slideLayout" Target="../slideLayouts/slideLayout349.xml"/><Relationship Id="rId10" Type="http://schemas.openxmlformats.org/officeDocument/2006/relationships/slideLayout" Target="../slideLayouts/slideLayout354.xml"/><Relationship Id="rId4" Type="http://schemas.openxmlformats.org/officeDocument/2006/relationships/slideLayout" Target="../slideLayouts/slideLayout348.xml"/><Relationship Id="rId9" Type="http://schemas.openxmlformats.org/officeDocument/2006/relationships/slideLayout" Target="../slideLayouts/slideLayout353.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4.xml"/><Relationship Id="rId13" Type="http://schemas.openxmlformats.org/officeDocument/2006/relationships/image" Target="../media/image1.png"/><Relationship Id="rId3" Type="http://schemas.openxmlformats.org/officeDocument/2006/relationships/slideLayout" Target="../slideLayouts/slideLayout359.xml"/><Relationship Id="rId7" Type="http://schemas.openxmlformats.org/officeDocument/2006/relationships/slideLayout" Target="../slideLayouts/slideLayout363.xml"/><Relationship Id="rId12" Type="http://schemas.openxmlformats.org/officeDocument/2006/relationships/theme" Target="../theme/theme33.xml"/><Relationship Id="rId2" Type="http://schemas.openxmlformats.org/officeDocument/2006/relationships/slideLayout" Target="../slideLayouts/slideLayout358.xm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5" Type="http://schemas.openxmlformats.org/officeDocument/2006/relationships/slideLayout" Target="../slideLayouts/slideLayout361.xml"/><Relationship Id="rId10" Type="http://schemas.openxmlformats.org/officeDocument/2006/relationships/slideLayout" Target="../slideLayouts/slideLayout366.xml"/><Relationship Id="rId4" Type="http://schemas.openxmlformats.org/officeDocument/2006/relationships/slideLayout" Target="../slideLayouts/slideLayout360.xml"/><Relationship Id="rId9" Type="http://schemas.openxmlformats.org/officeDocument/2006/relationships/slideLayout" Target="../slideLayouts/slideLayout365.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5.xml"/><Relationship Id="rId3" Type="http://schemas.openxmlformats.org/officeDocument/2006/relationships/slideLayout" Target="../slideLayouts/slideLayout370.xml"/><Relationship Id="rId7" Type="http://schemas.openxmlformats.org/officeDocument/2006/relationships/slideLayout" Target="../slideLayouts/slideLayout374.xml"/><Relationship Id="rId2" Type="http://schemas.openxmlformats.org/officeDocument/2006/relationships/slideLayout" Target="../slideLayouts/slideLayout369.xml"/><Relationship Id="rId1" Type="http://schemas.openxmlformats.org/officeDocument/2006/relationships/slideLayout" Target="../slideLayouts/slideLayout368.xml"/><Relationship Id="rId6" Type="http://schemas.openxmlformats.org/officeDocument/2006/relationships/slideLayout" Target="../slideLayouts/slideLayout373.xml"/><Relationship Id="rId11" Type="http://schemas.openxmlformats.org/officeDocument/2006/relationships/theme" Target="../theme/theme34.xml"/><Relationship Id="rId5" Type="http://schemas.openxmlformats.org/officeDocument/2006/relationships/slideLayout" Target="../slideLayouts/slideLayout372.xml"/><Relationship Id="rId10" Type="http://schemas.openxmlformats.org/officeDocument/2006/relationships/slideLayout" Target="../slideLayouts/slideLayout377.xml"/><Relationship Id="rId4" Type="http://schemas.openxmlformats.org/officeDocument/2006/relationships/slideLayout" Target="../slideLayouts/slideLayout371.xml"/><Relationship Id="rId9" Type="http://schemas.openxmlformats.org/officeDocument/2006/relationships/slideLayout" Target="../slideLayouts/slideLayout376.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5.xml"/><Relationship Id="rId3" Type="http://schemas.openxmlformats.org/officeDocument/2006/relationships/slideLayout" Target="../slideLayouts/slideLayout380.xml"/><Relationship Id="rId7" Type="http://schemas.openxmlformats.org/officeDocument/2006/relationships/slideLayout" Target="../slideLayouts/slideLayout384.xml"/><Relationship Id="rId12" Type="http://schemas.openxmlformats.org/officeDocument/2006/relationships/theme" Target="../theme/theme35.xml"/><Relationship Id="rId2" Type="http://schemas.openxmlformats.org/officeDocument/2006/relationships/slideLayout" Target="../slideLayouts/slideLayout379.xml"/><Relationship Id="rId1" Type="http://schemas.openxmlformats.org/officeDocument/2006/relationships/slideLayout" Target="../slideLayouts/slideLayout378.xml"/><Relationship Id="rId6" Type="http://schemas.openxmlformats.org/officeDocument/2006/relationships/slideLayout" Target="../slideLayouts/slideLayout383.xml"/><Relationship Id="rId11" Type="http://schemas.openxmlformats.org/officeDocument/2006/relationships/slideLayout" Target="../slideLayouts/slideLayout388.xml"/><Relationship Id="rId5" Type="http://schemas.openxmlformats.org/officeDocument/2006/relationships/slideLayout" Target="../slideLayouts/slideLayout382.xml"/><Relationship Id="rId10" Type="http://schemas.openxmlformats.org/officeDocument/2006/relationships/slideLayout" Target="../slideLayouts/slideLayout387.xml"/><Relationship Id="rId4" Type="http://schemas.openxmlformats.org/officeDocument/2006/relationships/slideLayout" Target="../slideLayouts/slideLayout381.xml"/><Relationship Id="rId9" Type="http://schemas.openxmlformats.org/officeDocument/2006/relationships/slideLayout" Target="../slideLayouts/slideLayout386.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6.xml"/><Relationship Id="rId13" Type="http://schemas.openxmlformats.org/officeDocument/2006/relationships/image" Target="../media/image11.jpeg"/><Relationship Id="rId3" Type="http://schemas.openxmlformats.org/officeDocument/2006/relationships/slideLayout" Target="../slideLayouts/slideLayout391.xml"/><Relationship Id="rId7" Type="http://schemas.openxmlformats.org/officeDocument/2006/relationships/slideLayout" Target="../slideLayouts/slideLayout395.xml"/><Relationship Id="rId12" Type="http://schemas.openxmlformats.org/officeDocument/2006/relationships/theme" Target="../theme/theme36.xml"/><Relationship Id="rId2" Type="http://schemas.openxmlformats.org/officeDocument/2006/relationships/slideLayout" Target="../slideLayouts/slideLayout390.xml"/><Relationship Id="rId1" Type="http://schemas.openxmlformats.org/officeDocument/2006/relationships/slideLayout" Target="../slideLayouts/slideLayout389.xml"/><Relationship Id="rId6" Type="http://schemas.openxmlformats.org/officeDocument/2006/relationships/slideLayout" Target="../slideLayouts/slideLayout394.xml"/><Relationship Id="rId11" Type="http://schemas.openxmlformats.org/officeDocument/2006/relationships/slideLayout" Target="../slideLayouts/slideLayout399.xml"/><Relationship Id="rId5" Type="http://schemas.openxmlformats.org/officeDocument/2006/relationships/slideLayout" Target="../slideLayouts/slideLayout393.xml"/><Relationship Id="rId10" Type="http://schemas.openxmlformats.org/officeDocument/2006/relationships/slideLayout" Target="../slideLayouts/slideLayout398.xml"/><Relationship Id="rId4" Type="http://schemas.openxmlformats.org/officeDocument/2006/relationships/slideLayout" Target="../slideLayouts/slideLayout392.xml"/><Relationship Id="rId9" Type="http://schemas.openxmlformats.org/officeDocument/2006/relationships/slideLayout" Target="../slideLayouts/slideLayout397.xml"/></Relationships>
</file>

<file path=ppt/slideMasters/_rels/slideMaster37.xml.rels><?xml version="1.0" encoding="UTF-8" standalone="yes"?>
<Relationships xmlns="http://schemas.openxmlformats.org/package/2006/relationships"><Relationship Id="rId3" Type="http://schemas.openxmlformats.org/officeDocument/2006/relationships/slideLayout" Target="../slideLayouts/slideLayout402.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4" Type="http://schemas.openxmlformats.org/officeDocument/2006/relationships/theme" Target="../theme/theme3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0.xml"/><Relationship Id="rId13" Type="http://schemas.openxmlformats.org/officeDocument/2006/relationships/slideLayout" Target="../slideLayouts/slideLayout415.xml"/><Relationship Id="rId3" Type="http://schemas.openxmlformats.org/officeDocument/2006/relationships/slideLayout" Target="../slideLayouts/slideLayout405.xml"/><Relationship Id="rId7" Type="http://schemas.openxmlformats.org/officeDocument/2006/relationships/slideLayout" Target="../slideLayouts/slideLayout409.xml"/><Relationship Id="rId12" Type="http://schemas.openxmlformats.org/officeDocument/2006/relationships/slideLayout" Target="../slideLayouts/slideLayout414.xml"/><Relationship Id="rId2" Type="http://schemas.openxmlformats.org/officeDocument/2006/relationships/slideLayout" Target="../slideLayouts/slideLayout404.xml"/><Relationship Id="rId1" Type="http://schemas.openxmlformats.org/officeDocument/2006/relationships/slideLayout" Target="../slideLayouts/slideLayout403.xml"/><Relationship Id="rId6" Type="http://schemas.openxmlformats.org/officeDocument/2006/relationships/slideLayout" Target="../slideLayouts/slideLayout408.xml"/><Relationship Id="rId11" Type="http://schemas.openxmlformats.org/officeDocument/2006/relationships/slideLayout" Target="../slideLayouts/slideLayout413.xml"/><Relationship Id="rId5" Type="http://schemas.openxmlformats.org/officeDocument/2006/relationships/slideLayout" Target="../slideLayouts/slideLayout407.xml"/><Relationship Id="rId15" Type="http://schemas.openxmlformats.org/officeDocument/2006/relationships/theme" Target="../theme/theme38.xml"/><Relationship Id="rId10" Type="http://schemas.openxmlformats.org/officeDocument/2006/relationships/slideLayout" Target="../slideLayouts/slideLayout412.xml"/><Relationship Id="rId4" Type="http://schemas.openxmlformats.org/officeDocument/2006/relationships/slideLayout" Target="../slideLayouts/slideLayout406.xml"/><Relationship Id="rId9" Type="http://schemas.openxmlformats.org/officeDocument/2006/relationships/slideLayout" Target="../slideLayouts/slideLayout411.xml"/><Relationship Id="rId14" Type="http://schemas.openxmlformats.org/officeDocument/2006/relationships/slideLayout" Target="../slideLayouts/slideLayout416.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4.xml"/><Relationship Id="rId13" Type="http://schemas.openxmlformats.org/officeDocument/2006/relationships/slideLayout" Target="../slideLayouts/slideLayout429.xml"/><Relationship Id="rId3" Type="http://schemas.openxmlformats.org/officeDocument/2006/relationships/slideLayout" Target="../slideLayouts/slideLayout419.xml"/><Relationship Id="rId7" Type="http://schemas.openxmlformats.org/officeDocument/2006/relationships/slideLayout" Target="../slideLayouts/slideLayout423.xml"/><Relationship Id="rId12" Type="http://schemas.openxmlformats.org/officeDocument/2006/relationships/slideLayout" Target="../slideLayouts/slideLayout428.xml"/><Relationship Id="rId2" Type="http://schemas.openxmlformats.org/officeDocument/2006/relationships/slideLayout" Target="../slideLayouts/slideLayout418.xml"/><Relationship Id="rId16" Type="http://schemas.openxmlformats.org/officeDocument/2006/relationships/theme" Target="../theme/theme39.xml"/><Relationship Id="rId1" Type="http://schemas.openxmlformats.org/officeDocument/2006/relationships/slideLayout" Target="../slideLayouts/slideLayout417.xml"/><Relationship Id="rId6" Type="http://schemas.openxmlformats.org/officeDocument/2006/relationships/slideLayout" Target="../slideLayouts/slideLayout422.xml"/><Relationship Id="rId11" Type="http://schemas.openxmlformats.org/officeDocument/2006/relationships/slideLayout" Target="../slideLayouts/slideLayout427.xml"/><Relationship Id="rId5" Type="http://schemas.openxmlformats.org/officeDocument/2006/relationships/slideLayout" Target="../slideLayouts/slideLayout421.xml"/><Relationship Id="rId15" Type="http://schemas.openxmlformats.org/officeDocument/2006/relationships/slideLayout" Target="../slideLayouts/slideLayout431.xml"/><Relationship Id="rId10" Type="http://schemas.openxmlformats.org/officeDocument/2006/relationships/slideLayout" Target="../slideLayouts/slideLayout426.xml"/><Relationship Id="rId4" Type="http://schemas.openxmlformats.org/officeDocument/2006/relationships/slideLayout" Target="../slideLayouts/slideLayout420.xml"/><Relationship Id="rId9" Type="http://schemas.openxmlformats.org/officeDocument/2006/relationships/slideLayout" Target="../slideLayouts/slideLayout425.xml"/><Relationship Id="rId14" Type="http://schemas.openxmlformats.org/officeDocument/2006/relationships/slideLayout" Target="../slideLayouts/slideLayout4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9.xml"/><Relationship Id="rId13" Type="http://schemas.openxmlformats.org/officeDocument/2006/relationships/slideLayout" Target="../slideLayouts/slideLayout444.xml"/><Relationship Id="rId3" Type="http://schemas.openxmlformats.org/officeDocument/2006/relationships/slideLayout" Target="../slideLayouts/slideLayout434.xml"/><Relationship Id="rId7" Type="http://schemas.openxmlformats.org/officeDocument/2006/relationships/slideLayout" Target="../slideLayouts/slideLayout438.xml"/><Relationship Id="rId12" Type="http://schemas.openxmlformats.org/officeDocument/2006/relationships/slideLayout" Target="../slideLayouts/slideLayout443.xml"/><Relationship Id="rId2" Type="http://schemas.openxmlformats.org/officeDocument/2006/relationships/slideLayout" Target="../slideLayouts/slideLayout433.xml"/><Relationship Id="rId1" Type="http://schemas.openxmlformats.org/officeDocument/2006/relationships/slideLayout" Target="../slideLayouts/slideLayout432.xml"/><Relationship Id="rId6" Type="http://schemas.openxmlformats.org/officeDocument/2006/relationships/slideLayout" Target="../slideLayouts/slideLayout437.xml"/><Relationship Id="rId11" Type="http://schemas.openxmlformats.org/officeDocument/2006/relationships/slideLayout" Target="../slideLayouts/slideLayout442.xml"/><Relationship Id="rId5" Type="http://schemas.openxmlformats.org/officeDocument/2006/relationships/slideLayout" Target="../slideLayouts/slideLayout436.xml"/><Relationship Id="rId15" Type="http://schemas.openxmlformats.org/officeDocument/2006/relationships/theme" Target="../theme/theme40.xml"/><Relationship Id="rId10" Type="http://schemas.openxmlformats.org/officeDocument/2006/relationships/slideLayout" Target="../slideLayouts/slideLayout441.xml"/><Relationship Id="rId4" Type="http://schemas.openxmlformats.org/officeDocument/2006/relationships/slideLayout" Target="../slideLayouts/slideLayout435.xml"/><Relationship Id="rId9" Type="http://schemas.openxmlformats.org/officeDocument/2006/relationships/slideLayout" Target="../slideLayouts/slideLayout440.xml"/><Relationship Id="rId14" Type="http://schemas.openxmlformats.org/officeDocument/2006/relationships/slideLayout" Target="../slideLayouts/slideLayout445.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53.xml"/><Relationship Id="rId13" Type="http://schemas.openxmlformats.org/officeDocument/2006/relationships/theme" Target="../theme/theme41.xml"/><Relationship Id="rId3" Type="http://schemas.openxmlformats.org/officeDocument/2006/relationships/slideLayout" Target="../slideLayouts/slideLayout448.xml"/><Relationship Id="rId7" Type="http://schemas.openxmlformats.org/officeDocument/2006/relationships/slideLayout" Target="../slideLayouts/slideLayout452.xml"/><Relationship Id="rId12" Type="http://schemas.openxmlformats.org/officeDocument/2006/relationships/slideLayout" Target="../slideLayouts/slideLayout457.xml"/><Relationship Id="rId2" Type="http://schemas.openxmlformats.org/officeDocument/2006/relationships/slideLayout" Target="../slideLayouts/slideLayout447.xml"/><Relationship Id="rId1" Type="http://schemas.openxmlformats.org/officeDocument/2006/relationships/slideLayout" Target="../slideLayouts/slideLayout446.xml"/><Relationship Id="rId6" Type="http://schemas.openxmlformats.org/officeDocument/2006/relationships/slideLayout" Target="../slideLayouts/slideLayout451.xml"/><Relationship Id="rId11" Type="http://schemas.openxmlformats.org/officeDocument/2006/relationships/slideLayout" Target="../slideLayouts/slideLayout456.xml"/><Relationship Id="rId5" Type="http://schemas.openxmlformats.org/officeDocument/2006/relationships/slideLayout" Target="../slideLayouts/slideLayout450.xml"/><Relationship Id="rId10" Type="http://schemas.openxmlformats.org/officeDocument/2006/relationships/slideLayout" Target="../slideLayouts/slideLayout455.xml"/><Relationship Id="rId4" Type="http://schemas.openxmlformats.org/officeDocument/2006/relationships/slideLayout" Target="../slideLayouts/slideLayout449.xml"/><Relationship Id="rId9" Type="http://schemas.openxmlformats.org/officeDocument/2006/relationships/slideLayout" Target="../slideLayouts/slideLayout4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7.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5" Type="http://schemas.openxmlformats.org/officeDocument/2006/relationships/image" Target="../media/image1.png"/><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457200" y="6249988"/>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latin typeface="Arial" panose="020B0604020202020204" pitchFamily="34" charset="0"/>
            </a:endParaRPr>
          </a:p>
        </p:txBody>
      </p:sp>
      <p:sp>
        <p:nvSpPr>
          <p:cNvPr id="3074" name="Rectangle 2"/>
          <p:cNvSpPr>
            <a:spLocks noGrp="1" noChangeArrowheads="1"/>
          </p:cNvSpPr>
          <p:nvPr>
            <p:ph type="sldNum"/>
          </p:nvPr>
        </p:nvSpPr>
        <p:spPr bwMode="auto">
          <a:xfrm>
            <a:off x="6553200" y="6248400"/>
            <a:ext cx="2132013" cy="47466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buClr>
                <a:srgbClr val="FFFFFF"/>
              </a:buClr>
              <a:buSzPct val="100000"/>
              <a:buFont typeface="Arial" charset="0"/>
              <a:buNone/>
              <a:defRPr sz="1200">
                <a:solidFill>
                  <a:srgbClr val="FFFFFF"/>
                </a:solidFill>
                <a:latin typeface="Times New Roman" charset="0"/>
              </a:defRPr>
            </a:lvl1pPr>
          </a:lstStyle>
          <a:p>
            <a:pPr>
              <a:defRPr/>
            </a:pPr>
            <a:fld id="{2CFD36DF-002A-9947-8334-FEC462116EF3}" type="slidenum">
              <a:rPr lang="en-GB"/>
              <a:pPr>
                <a:defRPr/>
              </a:pPr>
              <a:t>‹#›</a:t>
            </a:fld>
            <a:endParaRPr lang="en-GB"/>
          </a:p>
        </p:txBody>
      </p:sp>
      <p:grpSp>
        <p:nvGrpSpPr>
          <p:cNvPr id="25604" name="Group 3"/>
          <p:cNvGrpSpPr>
            <a:grpSpLocks/>
          </p:cNvGrpSpPr>
          <p:nvPr/>
        </p:nvGrpSpPr>
        <p:grpSpPr bwMode="auto">
          <a:xfrm>
            <a:off x="0" y="0"/>
            <a:ext cx="9139238" cy="6848475"/>
            <a:chOff x="0" y="0"/>
            <a:chExt cx="5757" cy="4314"/>
          </a:xfrm>
        </p:grpSpPr>
        <p:grpSp>
          <p:nvGrpSpPr>
            <p:cNvPr id="25608" name="Group 4"/>
            <p:cNvGrpSpPr>
              <a:grpSpLocks/>
            </p:cNvGrpSpPr>
            <p:nvPr/>
          </p:nvGrpSpPr>
          <p:grpSpPr bwMode="auto">
            <a:xfrm>
              <a:off x="1728" y="2230"/>
              <a:ext cx="4026" cy="2084"/>
              <a:chOff x="1728" y="2230"/>
              <a:chExt cx="4026" cy="2084"/>
            </a:xfrm>
          </p:grpSpPr>
          <p:sp>
            <p:nvSpPr>
              <p:cNvPr id="25611" name="AutoShape 5"/>
              <p:cNvSpPr>
                <a:spLocks noChangeArrowheads="1"/>
              </p:cNvSpPr>
              <p:nvPr/>
            </p:nvSpPr>
            <p:spPr bwMode="auto">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82"/>
                  <a:gd name="T148" fmla="*/ 0 h 1671"/>
                  <a:gd name="T149" fmla="*/ 2882 w 2882"/>
                  <a:gd name="T150" fmla="*/ 1671 h 167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close/>
                  </a:path>
                </a:pathLst>
              </a:custGeom>
              <a:gradFill rotWithShape="0">
                <a:gsLst>
                  <a:gs pos="0">
                    <a:srgbClr val="003399"/>
                  </a:gs>
                  <a:gs pos="100000">
                    <a:srgbClr val="002E8B"/>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b="1" i="0" dirty="0">
                  <a:latin typeface="Arial" panose="020B0604020202020204" pitchFamily="34" charset="0"/>
                </a:endParaRPr>
              </a:p>
            </p:txBody>
          </p:sp>
          <p:sp>
            <p:nvSpPr>
              <p:cNvPr id="25612" name="AutoShape 6"/>
              <p:cNvSpPr>
                <a:spLocks noChangeArrowheads="1"/>
              </p:cNvSpPr>
              <p:nvPr/>
            </p:nvSpPr>
            <p:spPr bwMode="auto">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59"/>
                  <a:gd name="T184" fmla="*/ 0 h 811"/>
                  <a:gd name="T185" fmla="*/ 1259 w 1259"/>
                  <a:gd name="T186" fmla="*/ 811 h 81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close/>
                  </a:path>
                </a:pathLst>
              </a:custGeom>
              <a:gradFill rotWithShape="0">
                <a:gsLst>
                  <a:gs pos="0">
                    <a:srgbClr val="003399"/>
                  </a:gs>
                  <a:gs pos="100000">
                    <a:srgbClr val="002E8B"/>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b="1" i="0" dirty="0">
                  <a:latin typeface="Arial" panose="020B0604020202020204" pitchFamily="34" charset="0"/>
                </a:endParaRPr>
              </a:p>
            </p:txBody>
          </p:sp>
          <p:sp>
            <p:nvSpPr>
              <p:cNvPr id="25613" name="AutoShape 7"/>
              <p:cNvSpPr>
                <a:spLocks noChangeArrowheads="1"/>
              </p:cNvSpPr>
              <p:nvPr/>
            </p:nvSpPr>
            <p:spPr bwMode="auto">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849"/>
                  <a:gd name="T124" fmla="*/ 0 h 969"/>
                  <a:gd name="T125" fmla="*/ 2849 w 2849"/>
                  <a:gd name="T126" fmla="*/ 969 h 96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close/>
                  </a:path>
                </a:pathLst>
              </a:custGeom>
              <a:gradFill rotWithShape="0">
                <a:gsLst>
                  <a:gs pos="0">
                    <a:srgbClr val="002A7D"/>
                  </a:gs>
                  <a:gs pos="100000">
                    <a:srgbClr val="003399"/>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b="1" i="0" dirty="0">
                  <a:latin typeface="Arial" panose="020B0604020202020204" pitchFamily="34" charset="0"/>
                </a:endParaRPr>
              </a:p>
            </p:txBody>
          </p:sp>
          <p:sp>
            <p:nvSpPr>
              <p:cNvPr id="25614" name="AutoShape 8"/>
              <p:cNvSpPr>
                <a:spLocks noChangeArrowheads="1"/>
              </p:cNvSpPr>
              <p:nvPr/>
            </p:nvSpPr>
            <p:spPr bwMode="auto">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007"/>
                  <a:gd name="T172" fmla="*/ 0 h 2085"/>
                  <a:gd name="T173" fmla="*/ 3007 w 3007"/>
                  <a:gd name="T174" fmla="*/ 2085 h 208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rgbClr val="003399"/>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b="1" i="0" dirty="0">
                  <a:latin typeface="Arial" panose="020B0604020202020204" pitchFamily="34" charset="0"/>
                </a:endParaRPr>
              </a:p>
            </p:txBody>
          </p:sp>
          <p:sp>
            <p:nvSpPr>
              <p:cNvPr id="25615" name="AutoShape 9"/>
              <p:cNvSpPr>
                <a:spLocks noChangeArrowheads="1"/>
              </p:cNvSpPr>
              <p:nvPr/>
            </p:nvSpPr>
            <p:spPr bwMode="auto">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48"/>
                  <a:gd name="T133" fmla="*/ 0 h 539"/>
                  <a:gd name="T134" fmla="*/ 1248 w 1248"/>
                  <a:gd name="T135" fmla="*/ 539 h 53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close/>
                  </a:path>
                </a:pathLst>
              </a:custGeom>
              <a:gradFill rotWithShape="0">
                <a:gsLst>
                  <a:gs pos="0">
                    <a:srgbClr val="002D86"/>
                  </a:gs>
                  <a:gs pos="100000">
                    <a:srgbClr val="003399"/>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b="1" i="0" dirty="0">
                  <a:latin typeface="Arial" panose="020B0604020202020204" pitchFamily="34" charset="0"/>
                </a:endParaRPr>
              </a:p>
            </p:txBody>
          </p:sp>
        </p:grpSp>
        <p:sp>
          <p:nvSpPr>
            <p:cNvPr id="25609" name="AutoShape 10"/>
            <p:cNvSpPr>
              <a:spLocks noChangeArrowheads="1"/>
            </p:cNvSpPr>
            <p:nvPr/>
          </p:nvSpPr>
          <p:spPr bwMode="auto">
            <a:xfrm>
              <a:off x="3322" y="1341"/>
              <a:ext cx="1825" cy="1537"/>
            </a:xfrm>
            <a:custGeom>
              <a:avLst/>
              <a:gdLst>
                <a:gd name="T0" fmla="*/ 2 w 2296"/>
                <a:gd name="T1" fmla="*/ 3762 h 1469"/>
                <a:gd name="T2" fmla="*/ 2 w 2296"/>
                <a:gd name="T3" fmla="*/ 3593 h 1469"/>
                <a:gd name="T4" fmla="*/ 3 w 2296"/>
                <a:gd name="T5" fmla="*/ 3400 h 1469"/>
                <a:gd name="T6" fmla="*/ 3 w 2296"/>
                <a:gd name="T7" fmla="*/ 3185 h 1469"/>
                <a:gd name="T8" fmla="*/ 4 w 2296"/>
                <a:gd name="T9" fmla="*/ 2953 h 1469"/>
                <a:gd name="T10" fmla="*/ 4 w 2296"/>
                <a:gd name="T11" fmla="*/ 2688 h 1469"/>
                <a:gd name="T12" fmla="*/ 4 w 2296"/>
                <a:gd name="T13" fmla="*/ 2373 h 1469"/>
                <a:gd name="T14" fmla="*/ 4 w 2296"/>
                <a:gd name="T15" fmla="*/ 1989 h 1469"/>
                <a:gd name="T16" fmla="*/ 4 w 2296"/>
                <a:gd name="T17" fmla="*/ 1623 h 1469"/>
                <a:gd name="T18" fmla="*/ 4 w 2296"/>
                <a:gd name="T19" fmla="*/ 1292 h 1469"/>
                <a:gd name="T20" fmla="*/ 4 w 2296"/>
                <a:gd name="T21" fmla="*/ 982 h 1469"/>
                <a:gd name="T22" fmla="*/ 3 w 2296"/>
                <a:gd name="T23" fmla="*/ 559 h 1469"/>
                <a:gd name="T24" fmla="*/ 3 w 2296"/>
                <a:gd name="T25" fmla="*/ 327 h 1469"/>
                <a:gd name="T26" fmla="*/ 2 w 2296"/>
                <a:gd name="T27" fmla="*/ 151 h 1469"/>
                <a:gd name="T28" fmla="*/ 2 w 2296"/>
                <a:gd name="T29" fmla="*/ 10 h 1469"/>
                <a:gd name="T30" fmla="*/ 2 w 2296"/>
                <a:gd name="T31" fmla="*/ 0 h 1469"/>
                <a:gd name="T32" fmla="*/ 3 w 2296"/>
                <a:gd name="T33" fmla="*/ 424 h 1469"/>
                <a:gd name="T34" fmla="*/ 3 w 2296"/>
                <a:gd name="T35" fmla="*/ 905 h 1469"/>
                <a:gd name="T36" fmla="*/ 4 w 2296"/>
                <a:gd name="T37" fmla="*/ 1161 h 1469"/>
                <a:gd name="T38" fmla="*/ 4 w 2296"/>
                <a:gd name="T39" fmla="*/ 1424 h 1469"/>
                <a:gd name="T40" fmla="*/ 4 w 2296"/>
                <a:gd name="T41" fmla="*/ 1698 h 1469"/>
                <a:gd name="T42" fmla="*/ 4 w 2296"/>
                <a:gd name="T43" fmla="*/ 1989 h 1469"/>
                <a:gd name="T44" fmla="*/ 4 w 2296"/>
                <a:gd name="T45" fmla="*/ 2254 h 1469"/>
                <a:gd name="T46" fmla="*/ 4 w 2296"/>
                <a:gd name="T47" fmla="*/ 2493 h 1469"/>
                <a:gd name="T48" fmla="*/ 4 w 2296"/>
                <a:gd name="T49" fmla="*/ 2688 h 1469"/>
                <a:gd name="T50" fmla="*/ 3 w 2296"/>
                <a:gd name="T51" fmla="*/ 2843 h 1469"/>
                <a:gd name="T52" fmla="*/ 3 w 2296"/>
                <a:gd name="T53" fmla="*/ 2997 h 1469"/>
                <a:gd name="T54" fmla="*/ 2 w 2296"/>
                <a:gd name="T55" fmla="*/ 3224 h 1469"/>
                <a:gd name="T56" fmla="*/ 2 w 2296"/>
                <a:gd name="T57" fmla="*/ 3436 h 1469"/>
                <a:gd name="T58" fmla="*/ 2 w 2296"/>
                <a:gd name="T59" fmla="*/ 3655 h 1469"/>
                <a:gd name="T60" fmla="*/ 2 w 2296"/>
                <a:gd name="T61" fmla="*/ 3789 h 1469"/>
                <a:gd name="T62" fmla="*/ 2 w 2296"/>
                <a:gd name="T63" fmla="*/ 3916 h 1469"/>
                <a:gd name="T64" fmla="*/ 2 w 2296"/>
                <a:gd name="T65" fmla="*/ 4083 h 1469"/>
                <a:gd name="T66" fmla="*/ 2 w 2296"/>
                <a:gd name="T67" fmla="*/ 4274 h 1469"/>
                <a:gd name="T68" fmla="*/ 0 w 2296"/>
                <a:gd name="T69" fmla="*/ 4478 h 1469"/>
                <a:gd name="T70" fmla="*/ 2 w 2296"/>
                <a:gd name="T71" fmla="*/ 4711 h 1469"/>
                <a:gd name="T72" fmla="*/ 2 w 2296"/>
                <a:gd name="T73" fmla="*/ 4904 h 1469"/>
                <a:gd name="T74" fmla="*/ 2 w 2296"/>
                <a:gd name="T75" fmla="*/ 5064 h 1469"/>
                <a:gd name="T76" fmla="*/ 2 w 2296"/>
                <a:gd name="T77" fmla="*/ 5212 h 1469"/>
                <a:gd name="T78" fmla="*/ 2 w 2296"/>
                <a:gd name="T79" fmla="*/ 5019 h 1469"/>
                <a:gd name="T80" fmla="*/ 2 w 2296"/>
                <a:gd name="T81" fmla="*/ 4829 h 1469"/>
                <a:gd name="T82" fmla="*/ 2 w 2296"/>
                <a:gd name="T83" fmla="*/ 4632 h 1469"/>
                <a:gd name="T84" fmla="*/ 2 w 2296"/>
                <a:gd name="T85" fmla="*/ 4470 h 1469"/>
                <a:gd name="T86" fmla="*/ 2 w 2296"/>
                <a:gd name="T87" fmla="*/ 4287 h 1469"/>
                <a:gd name="T88" fmla="*/ 2 w 2296"/>
                <a:gd name="T89" fmla="*/ 4135 h 1469"/>
                <a:gd name="T90" fmla="*/ 2 w 2296"/>
                <a:gd name="T91" fmla="*/ 3976 h 1469"/>
                <a:gd name="T92" fmla="*/ 2 w 2296"/>
                <a:gd name="T93" fmla="*/ 3863 h 146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296"/>
                <a:gd name="T142" fmla="*/ 0 h 1469"/>
                <a:gd name="T143" fmla="*/ 2296 w 2296"/>
                <a:gd name="T144" fmla="*/ 1469 h 146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close/>
                </a:path>
              </a:pathLst>
            </a:custGeom>
            <a:gradFill rotWithShape="0">
              <a:gsLst>
                <a:gs pos="0">
                  <a:srgbClr val="002B82"/>
                </a:gs>
                <a:gs pos="100000">
                  <a:srgbClr val="003399"/>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b="1" i="0" dirty="0">
                <a:latin typeface="Arial" panose="020B0604020202020204" pitchFamily="34" charset="0"/>
              </a:endParaRPr>
            </a:p>
          </p:txBody>
        </p:sp>
        <p:sp>
          <p:nvSpPr>
            <p:cNvPr id="25610" name="AutoShape 11"/>
            <p:cNvSpPr>
              <a:spLocks noChangeArrowheads="1"/>
            </p:cNvSpPr>
            <p:nvPr/>
          </p:nvSpPr>
          <p:spPr bwMode="auto">
            <a:xfrm>
              <a:off x="0" y="0"/>
              <a:ext cx="5758" cy="1776"/>
            </a:xfrm>
            <a:custGeom>
              <a:avLst/>
              <a:gdLst>
                <a:gd name="T0" fmla="*/ 0 w 5740"/>
                <a:gd name="T1" fmla="*/ 0 h 1906"/>
                <a:gd name="T2" fmla="*/ 0 w 5740"/>
                <a:gd name="T3" fmla="*/ 264 h 1906"/>
                <a:gd name="T4" fmla="*/ 6265 w 5740"/>
                <a:gd name="T5" fmla="*/ 264 h 1906"/>
                <a:gd name="T6" fmla="*/ 6265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 name="T18" fmla="*/ 0 w 5740"/>
                <a:gd name="T19" fmla="*/ 0 h 1906"/>
                <a:gd name="T20" fmla="*/ 5740 w 5740"/>
                <a:gd name="T21" fmla="*/ 1906 h 1906"/>
              </a:gdLst>
              <a:ahLst/>
              <a:cxnLst>
                <a:cxn ang="T12">
                  <a:pos x="T0" y="T1"/>
                </a:cxn>
                <a:cxn ang="T13">
                  <a:pos x="T2" y="T3"/>
                </a:cxn>
                <a:cxn ang="T14">
                  <a:pos x="T4" y="T5"/>
                </a:cxn>
                <a:cxn ang="T15">
                  <a:pos x="T6" y="T7"/>
                </a:cxn>
                <a:cxn ang="T16">
                  <a:pos x="T8" y="T9"/>
                </a:cxn>
                <a:cxn ang="T17">
                  <a:pos x="T10" y="T11"/>
                </a:cxn>
              </a:cxnLst>
              <a:rect l="T18" t="T19" r="T20" b="T21"/>
              <a:pathLst>
                <a:path w="5740" h="1906">
                  <a:moveTo>
                    <a:pt x="0" y="0"/>
                  </a:moveTo>
                  <a:lnTo>
                    <a:pt x="0" y="1906"/>
                  </a:lnTo>
                  <a:lnTo>
                    <a:pt x="5740" y="1906"/>
                  </a:lnTo>
                  <a:lnTo>
                    <a:pt x="5740" y="0"/>
                  </a:lnTo>
                  <a:lnTo>
                    <a:pt x="0" y="0"/>
                  </a:lnTo>
                  <a:close/>
                </a:path>
              </a:pathLst>
            </a:custGeom>
            <a:gradFill rotWithShape="0">
              <a:gsLst>
                <a:gs pos="0">
                  <a:srgbClr val="000514"/>
                </a:gs>
                <a:gs pos="100000">
                  <a:srgbClr val="003399"/>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b="1" i="0" dirty="0">
                <a:latin typeface="Arial" panose="020B0604020202020204" pitchFamily="34" charset="0"/>
              </a:endParaRPr>
            </a:p>
          </p:txBody>
        </p:sp>
      </p:grpSp>
      <p:sp>
        <p:nvSpPr>
          <p:cNvPr id="25605" name="Rectangle 12"/>
          <p:cNvSpPr>
            <a:spLocks noGrp="1" noChangeArrowheads="1"/>
          </p:cNvSpPr>
          <p:nvPr>
            <p:ph type="title"/>
          </p:nvPr>
        </p:nvSpPr>
        <p:spPr bwMode="auto">
          <a:xfrm>
            <a:off x="457200" y="274638"/>
            <a:ext cx="8228013" cy="1141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ctr" anchorCtr="0" compatLnSpc="1">
            <a:prstTxWarp prst="textNoShape">
              <a:avLst/>
            </a:prstTxWarp>
          </a:bodyPr>
          <a:lstStyle/>
          <a:p>
            <a:pPr lvl="0"/>
            <a:r>
              <a:rPr lang="en-GB" dirty="0"/>
              <a:t>Click to edit the title text format</a:t>
            </a:r>
          </a:p>
        </p:txBody>
      </p:sp>
      <p:sp>
        <p:nvSpPr>
          <p:cNvPr id="25606" name="Text Box 13"/>
          <p:cNvSpPr txBox="1">
            <a:spLocks noChangeArrowheads="1"/>
          </p:cNvSpPr>
          <p:nvPr/>
        </p:nvSpPr>
        <p:spPr bwMode="auto">
          <a:xfrm>
            <a:off x="3124200" y="6248400"/>
            <a:ext cx="2895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latin typeface="Arial" panose="020B0604020202020204" pitchFamily="34" charset="0"/>
            </a:endParaRPr>
          </a:p>
        </p:txBody>
      </p:sp>
      <p:sp>
        <p:nvSpPr>
          <p:cNvPr id="25607" name="Rectangle 14"/>
          <p:cNvSpPr>
            <a:spLocks noGrp="1" noChangeArrowheads="1"/>
          </p:cNvSpPr>
          <p:nvPr>
            <p:ph type="body" idx="1"/>
          </p:nvPr>
        </p:nvSpPr>
        <p:spPr bwMode="auto">
          <a:xfrm>
            <a:off x="457200" y="1600200"/>
            <a:ext cx="8228013" cy="452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t" anchorCtr="0" compatLnSpc="1">
            <a:prstTxWarp prst="textNoShape">
              <a:avLst/>
            </a:prstTxWarp>
          </a:bodyPr>
          <a:lstStyle/>
          <a:p>
            <a:pPr lvl="0"/>
            <a:r>
              <a:rPr lang="en-GB" dirty="0"/>
              <a:t>Click to edit the outline text format</a:t>
            </a:r>
          </a:p>
          <a:p>
            <a:pPr lvl="1"/>
            <a:r>
              <a:rPr lang="en-GB" dirty="0"/>
              <a:t>Second Outline Level</a:t>
            </a:r>
          </a:p>
          <a:p>
            <a:pPr lvl="2"/>
            <a:r>
              <a:rPr lang="en-GB" dirty="0"/>
              <a:t>Third Outline Level</a:t>
            </a:r>
          </a:p>
          <a:p>
            <a:pPr lvl="3"/>
            <a:r>
              <a:rPr lang="en-GB" dirty="0"/>
              <a:t>Fourth Outline Level</a:t>
            </a:r>
          </a:p>
          <a:p>
            <a:pPr lvl="4"/>
            <a:r>
              <a:rPr lang="en-GB" dirty="0"/>
              <a:t>Fifth Outline Level</a:t>
            </a:r>
          </a:p>
          <a:p>
            <a:pPr lvl="4"/>
            <a:r>
              <a:rPr lang="en-GB" dirty="0"/>
              <a:t>Sixth Outline Level</a:t>
            </a:r>
          </a:p>
          <a:p>
            <a:pPr lvl="4"/>
            <a:r>
              <a:rPr lang="en-GB" dirty="0"/>
              <a:t>Seventh Outline Level</a:t>
            </a:r>
          </a:p>
          <a:p>
            <a:pPr lvl="4"/>
            <a:r>
              <a:rPr lang="en-GB" dirty="0"/>
              <a:t>Eighth Outline Level</a:t>
            </a:r>
          </a:p>
          <a:p>
            <a:pPr lvl="4"/>
            <a:r>
              <a:rPr lang="en-GB" dirty="0"/>
              <a:t>Ninth Outline Level</a:t>
            </a:r>
          </a:p>
        </p:txBody>
      </p:sp>
    </p:spTree>
  </p:cSld>
  <p:clrMap bg1="lt1" tx1="dk1" bg2="lt2" tx2="dk2" accent1="accent1" accent2="accent2" accent3="accent3" accent4="accent4" accent5="accent5" accent6="accent6" hlink="hlink" folHlink="folHlink"/>
  <p:sldLayoutIdLst>
    <p:sldLayoutId id="2147500422" r:id="rId1"/>
    <p:sldLayoutId id="2147500423" r:id="rId2"/>
    <p:sldLayoutId id="2147500424" r:id="rId3"/>
    <p:sldLayoutId id="2147500425" r:id="rId4"/>
    <p:sldLayoutId id="2147500426" r:id="rId5"/>
    <p:sldLayoutId id="2147500427" r:id="rId6"/>
    <p:sldLayoutId id="2147500428" r:id="rId7"/>
    <p:sldLayoutId id="2147500429" r:id="rId8"/>
    <p:sldLayoutId id="2147500430" r:id="rId9"/>
    <p:sldLayoutId id="2147500431" r:id="rId10"/>
    <p:sldLayoutId id="2147500432" r:id="rId11"/>
  </p:sldLayoutIdLst>
  <p:txStyles>
    <p:titleStyle>
      <a:lvl1pPr algn="ctr" defTabSz="449263" rtl="0" eaLnBrk="0" fontAlgn="base" hangingPunct="0">
        <a:lnSpc>
          <a:spcPct val="95000"/>
        </a:lnSpc>
        <a:spcBef>
          <a:spcPct val="0"/>
        </a:spcBef>
        <a:spcAft>
          <a:spcPct val="0"/>
        </a:spcAft>
        <a:buClr>
          <a:srgbClr val="E5E5FF"/>
        </a:buClr>
        <a:buSzPct val="100000"/>
        <a:buFont typeface="Times New Roman" charset="0"/>
        <a:defRPr sz="4400" b="1" i="0">
          <a:solidFill>
            <a:srgbClr val="E5E5FF"/>
          </a:solidFill>
          <a:latin typeface="Arial" panose="020B0604020202020204" pitchFamily="34" charset="0"/>
          <a:ea typeface="+mj-ea"/>
          <a:cs typeface="Arial" panose="020B0604020202020204" pitchFamily="34" charset="0"/>
        </a:defRPr>
      </a:lvl1pPr>
      <a:lvl2pPr algn="ctr" defTabSz="449263" rtl="0" eaLnBrk="0" fontAlgn="base" hangingPunct="0">
        <a:lnSpc>
          <a:spcPct val="95000"/>
        </a:lnSpc>
        <a:spcBef>
          <a:spcPct val="0"/>
        </a:spcBef>
        <a:spcAft>
          <a:spcPct val="0"/>
        </a:spcAft>
        <a:buClr>
          <a:srgbClr val="E5E5FF"/>
        </a:buClr>
        <a:buSzPct val="100000"/>
        <a:buFont typeface="Times New Roman" charset="0"/>
        <a:defRPr sz="4400" b="1">
          <a:solidFill>
            <a:srgbClr val="E5E5FF"/>
          </a:solidFill>
          <a:latin typeface="Arial" charset="0"/>
          <a:ea typeface="ＭＳ Ｐゴシック" charset="-128"/>
          <a:cs typeface="ＭＳ Ｐゴシック" charset="-128"/>
        </a:defRPr>
      </a:lvl2pPr>
      <a:lvl3pPr algn="ctr" defTabSz="449263" rtl="0" eaLnBrk="0" fontAlgn="base" hangingPunct="0">
        <a:lnSpc>
          <a:spcPct val="95000"/>
        </a:lnSpc>
        <a:spcBef>
          <a:spcPct val="0"/>
        </a:spcBef>
        <a:spcAft>
          <a:spcPct val="0"/>
        </a:spcAft>
        <a:buClr>
          <a:srgbClr val="E5E5FF"/>
        </a:buClr>
        <a:buSzPct val="100000"/>
        <a:buFont typeface="Times New Roman" charset="0"/>
        <a:defRPr sz="4400" b="1">
          <a:solidFill>
            <a:srgbClr val="E5E5FF"/>
          </a:solidFill>
          <a:latin typeface="Arial" charset="0"/>
          <a:ea typeface="ＭＳ Ｐゴシック" charset="-128"/>
          <a:cs typeface="ＭＳ Ｐゴシック" charset="-128"/>
        </a:defRPr>
      </a:lvl3pPr>
      <a:lvl4pPr algn="ctr" defTabSz="449263" rtl="0" eaLnBrk="0" fontAlgn="base" hangingPunct="0">
        <a:lnSpc>
          <a:spcPct val="95000"/>
        </a:lnSpc>
        <a:spcBef>
          <a:spcPct val="0"/>
        </a:spcBef>
        <a:spcAft>
          <a:spcPct val="0"/>
        </a:spcAft>
        <a:buClr>
          <a:srgbClr val="E5E5FF"/>
        </a:buClr>
        <a:buSzPct val="100000"/>
        <a:buFont typeface="Times New Roman" charset="0"/>
        <a:defRPr sz="4400" b="1">
          <a:solidFill>
            <a:srgbClr val="E5E5FF"/>
          </a:solidFill>
          <a:latin typeface="Arial" charset="0"/>
          <a:ea typeface="ＭＳ Ｐゴシック" charset="-128"/>
          <a:cs typeface="ＭＳ Ｐゴシック" charset="-128"/>
        </a:defRPr>
      </a:lvl4pPr>
      <a:lvl5pPr algn="ctr" defTabSz="449263" rtl="0" eaLnBrk="0" fontAlgn="base" hangingPunct="0">
        <a:lnSpc>
          <a:spcPct val="95000"/>
        </a:lnSpc>
        <a:spcBef>
          <a:spcPct val="0"/>
        </a:spcBef>
        <a:spcAft>
          <a:spcPct val="0"/>
        </a:spcAft>
        <a:buClr>
          <a:srgbClr val="E5E5FF"/>
        </a:buClr>
        <a:buSzPct val="100000"/>
        <a:buFont typeface="Times New Roman" charset="0"/>
        <a:defRPr sz="4400" b="1">
          <a:solidFill>
            <a:srgbClr val="E5E5FF"/>
          </a:solidFill>
          <a:latin typeface="Arial" charset="0"/>
          <a:ea typeface="ＭＳ Ｐゴシック" charset="-128"/>
          <a:cs typeface="ＭＳ Ｐゴシック" charset="-128"/>
        </a:defRPr>
      </a:lvl5pPr>
      <a:lvl6pPr marL="457200" algn="ctr" defTabSz="449263" rtl="0" eaLnBrk="0" fontAlgn="base" hangingPunct="0">
        <a:lnSpc>
          <a:spcPct val="95000"/>
        </a:lnSpc>
        <a:spcBef>
          <a:spcPct val="0"/>
        </a:spcBef>
        <a:spcAft>
          <a:spcPct val="0"/>
        </a:spcAft>
        <a:buClr>
          <a:srgbClr val="E5E5FF"/>
        </a:buClr>
        <a:buSzPct val="100000"/>
        <a:buFont typeface="Times New Roman" pitchFamily="16" charset="0"/>
        <a:defRPr sz="4400" b="1">
          <a:solidFill>
            <a:srgbClr val="E5E5FF"/>
          </a:solidFill>
          <a:latin typeface="Times New Roman" pitchFamily="16" charset="0"/>
          <a:ea typeface="ＭＳ Ｐゴシック" charset="-128"/>
        </a:defRPr>
      </a:lvl6pPr>
      <a:lvl7pPr marL="914400" algn="ctr" defTabSz="449263" rtl="0" eaLnBrk="0" fontAlgn="base" hangingPunct="0">
        <a:lnSpc>
          <a:spcPct val="95000"/>
        </a:lnSpc>
        <a:spcBef>
          <a:spcPct val="0"/>
        </a:spcBef>
        <a:spcAft>
          <a:spcPct val="0"/>
        </a:spcAft>
        <a:buClr>
          <a:srgbClr val="E5E5FF"/>
        </a:buClr>
        <a:buSzPct val="100000"/>
        <a:buFont typeface="Times New Roman" pitchFamily="16" charset="0"/>
        <a:defRPr sz="4400" b="1">
          <a:solidFill>
            <a:srgbClr val="E5E5FF"/>
          </a:solidFill>
          <a:latin typeface="Times New Roman" pitchFamily="16" charset="0"/>
          <a:ea typeface="ＭＳ Ｐゴシック" charset="-128"/>
        </a:defRPr>
      </a:lvl7pPr>
      <a:lvl8pPr marL="1371600" algn="ctr" defTabSz="449263" rtl="0" eaLnBrk="0" fontAlgn="base" hangingPunct="0">
        <a:lnSpc>
          <a:spcPct val="95000"/>
        </a:lnSpc>
        <a:spcBef>
          <a:spcPct val="0"/>
        </a:spcBef>
        <a:spcAft>
          <a:spcPct val="0"/>
        </a:spcAft>
        <a:buClr>
          <a:srgbClr val="E5E5FF"/>
        </a:buClr>
        <a:buSzPct val="100000"/>
        <a:buFont typeface="Times New Roman" pitchFamily="16" charset="0"/>
        <a:defRPr sz="4400" b="1">
          <a:solidFill>
            <a:srgbClr val="E5E5FF"/>
          </a:solidFill>
          <a:latin typeface="Times New Roman" pitchFamily="16" charset="0"/>
          <a:ea typeface="ＭＳ Ｐゴシック" charset="-128"/>
        </a:defRPr>
      </a:lvl8pPr>
      <a:lvl9pPr marL="1828800" algn="ctr" defTabSz="449263" rtl="0" eaLnBrk="0" fontAlgn="base" hangingPunct="0">
        <a:lnSpc>
          <a:spcPct val="95000"/>
        </a:lnSpc>
        <a:spcBef>
          <a:spcPct val="0"/>
        </a:spcBef>
        <a:spcAft>
          <a:spcPct val="0"/>
        </a:spcAft>
        <a:buClr>
          <a:srgbClr val="E5E5FF"/>
        </a:buClr>
        <a:buSzPct val="100000"/>
        <a:buFont typeface="Times New Roman" pitchFamily="16" charset="0"/>
        <a:defRPr sz="4400" b="1">
          <a:solidFill>
            <a:srgbClr val="E5E5FF"/>
          </a:solidFill>
          <a:latin typeface="Times New Roman" pitchFamily="16" charset="0"/>
          <a:ea typeface="ＭＳ Ｐゴシック" charset="-128"/>
        </a:defRPr>
      </a:lvl9pPr>
    </p:titleStyle>
    <p:bodyStyle>
      <a:lvl1pPr marL="341313" indent="-341313" algn="l" defTabSz="449263" rtl="0" eaLnBrk="0" fontAlgn="base" hangingPunct="0">
        <a:lnSpc>
          <a:spcPct val="95000"/>
        </a:lnSpc>
        <a:spcBef>
          <a:spcPts val="800"/>
        </a:spcBef>
        <a:spcAft>
          <a:spcPct val="0"/>
        </a:spcAft>
        <a:buClr>
          <a:srgbClr val="FFCC00"/>
        </a:buClr>
        <a:buSzPct val="70000"/>
        <a:buFont typeface="Wingdings" charset="0"/>
        <a:buChar char=""/>
        <a:defRPr sz="3200" b="1" i="0">
          <a:solidFill>
            <a:srgbClr val="FFFFFF"/>
          </a:solidFill>
          <a:latin typeface="Arial" panose="020B0604020202020204" pitchFamily="34" charset="0"/>
          <a:ea typeface="+mn-ea"/>
          <a:cs typeface="Arial" panose="020B0604020202020204" pitchFamily="34" charset="0"/>
        </a:defRPr>
      </a:lvl1pPr>
      <a:lvl2pPr marL="741363" indent="-284163" algn="l" defTabSz="449263" rtl="0" eaLnBrk="0" fontAlgn="base" hangingPunct="0">
        <a:lnSpc>
          <a:spcPct val="95000"/>
        </a:lnSpc>
        <a:spcBef>
          <a:spcPts val="700"/>
        </a:spcBef>
        <a:spcAft>
          <a:spcPct val="0"/>
        </a:spcAft>
        <a:buClr>
          <a:srgbClr val="A886E0"/>
        </a:buClr>
        <a:buSzPct val="70000"/>
        <a:buFont typeface="Wingdings" charset="0"/>
        <a:buChar char=""/>
        <a:defRPr sz="2800" b="1" i="0">
          <a:solidFill>
            <a:srgbClr val="FFFFFF"/>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95000"/>
        </a:lnSpc>
        <a:spcBef>
          <a:spcPts val="600"/>
        </a:spcBef>
        <a:spcAft>
          <a:spcPct val="0"/>
        </a:spcAft>
        <a:buClr>
          <a:srgbClr val="E5E5FF"/>
        </a:buClr>
        <a:buSzPct val="70000"/>
        <a:buFont typeface="Wingdings" charset="0"/>
        <a:buChar char=""/>
        <a:defRPr sz="2400" b="1" i="0">
          <a:solidFill>
            <a:srgbClr val="FFFFFF"/>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95000"/>
        </a:lnSpc>
        <a:spcBef>
          <a:spcPts val="500"/>
        </a:spcBef>
        <a:spcAft>
          <a:spcPct val="0"/>
        </a:spcAft>
        <a:buClr>
          <a:srgbClr val="A886E0"/>
        </a:buClr>
        <a:buSzPct val="70000"/>
        <a:buFont typeface="Wingdings" charset="0"/>
        <a:buChar char=""/>
        <a:defRPr sz="2000" b="1" i="0">
          <a:solidFill>
            <a:srgbClr val="FFFFFF"/>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95000"/>
        </a:lnSpc>
        <a:spcBef>
          <a:spcPts val="500"/>
        </a:spcBef>
        <a:spcAft>
          <a:spcPct val="0"/>
        </a:spcAft>
        <a:buClr>
          <a:srgbClr val="A886E0"/>
        </a:buClr>
        <a:buSzPct val="70000"/>
        <a:buFont typeface="Wingdings" charset="0"/>
        <a:buChar char=""/>
        <a:defRPr sz="2000" b="1" i="0">
          <a:solidFill>
            <a:srgbClr val="FFFFFF"/>
          </a:solidFill>
          <a:latin typeface="Arial" panose="020B0604020202020204" pitchFamily="34" charset="0"/>
          <a:ea typeface="+mn-ea"/>
          <a:cs typeface="Arial" panose="020B0604020202020204" pitchFamily="34" charset="0"/>
        </a:defRPr>
      </a:lvl5pPr>
      <a:lvl6pPr marL="2514600" indent="-228600" algn="l" defTabSz="449263" rtl="0" eaLnBrk="0" fontAlgn="base" hangingPunct="0">
        <a:lnSpc>
          <a:spcPct val="95000"/>
        </a:lnSpc>
        <a:spcBef>
          <a:spcPts val="500"/>
        </a:spcBef>
        <a:spcAft>
          <a:spcPct val="0"/>
        </a:spcAft>
        <a:buClr>
          <a:srgbClr val="A886E0"/>
        </a:buClr>
        <a:buSzPct val="70000"/>
        <a:buFont typeface="Wingdings" charset="2"/>
        <a:buChar char=""/>
        <a:defRPr sz="2000">
          <a:solidFill>
            <a:srgbClr val="FFFFFF"/>
          </a:solidFill>
          <a:latin typeface="+mn-lt"/>
          <a:ea typeface="+mn-ea"/>
        </a:defRPr>
      </a:lvl6pPr>
      <a:lvl7pPr marL="2971800" indent="-228600" algn="l" defTabSz="449263" rtl="0" eaLnBrk="0" fontAlgn="base" hangingPunct="0">
        <a:lnSpc>
          <a:spcPct val="95000"/>
        </a:lnSpc>
        <a:spcBef>
          <a:spcPts val="500"/>
        </a:spcBef>
        <a:spcAft>
          <a:spcPct val="0"/>
        </a:spcAft>
        <a:buClr>
          <a:srgbClr val="A886E0"/>
        </a:buClr>
        <a:buSzPct val="70000"/>
        <a:buFont typeface="Wingdings" charset="2"/>
        <a:buChar char=""/>
        <a:defRPr sz="2000">
          <a:solidFill>
            <a:srgbClr val="FFFFFF"/>
          </a:solidFill>
          <a:latin typeface="+mn-lt"/>
          <a:ea typeface="+mn-ea"/>
        </a:defRPr>
      </a:lvl7pPr>
      <a:lvl8pPr marL="3429000" indent="-228600" algn="l" defTabSz="449263" rtl="0" eaLnBrk="0" fontAlgn="base" hangingPunct="0">
        <a:lnSpc>
          <a:spcPct val="95000"/>
        </a:lnSpc>
        <a:spcBef>
          <a:spcPts val="500"/>
        </a:spcBef>
        <a:spcAft>
          <a:spcPct val="0"/>
        </a:spcAft>
        <a:buClr>
          <a:srgbClr val="A886E0"/>
        </a:buClr>
        <a:buSzPct val="70000"/>
        <a:buFont typeface="Wingdings" charset="2"/>
        <a:buChar char=""/>
        <a:defRPr sz="2000">
          <a:solidFill>
            <a:srgbClr val="FFFFFF"/>
          </a:solidFill>
          <a:latin typeface="+mn-lt"/>
          <a:ea typeface="+mn-ea"/>
        </a:defRPr>
      </a:lvl8pPr>
      <a:lvl9pPr marL="3886200" indent="-228600" algn="l" defTabSz="449263" rtl="0" eaLnBrk="0" fontAlgn="base" hangingPunct="0">
        <a:lnSpc>
          <a:spcPct val="95000"/>
        </a:lnSpc>
        <a:spcBef>
          <a:spcPts val="500"/>
        </a:spcBef>
        <a:spcAft>
          <a:spcPct val="0"/>
        </a:spcAft>
        <a:buClr>
          <a:srgbClr val="A886E0"/>
        </a:buClr>
        <a:buSzPct val="70000"/>
        <a:buFont typeface="Wingdings" charset="2"/>
        <a:buChar char=""/>
        <a:defRPr sz="2000">
          <a:solidFill>
            <a:srgbClr val="FFFFFF"/>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Times New Roman" pitchFamily="-112"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112"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i="0">
                <a:latin typeface="Arial" panose="020B0604020202020204" pitchFamily="34" charset="0"/>
              </a:defRPr>
            </a:lvl1pPr>
          </a:lstStyle>
          <a:p>
            <a:pPr>
              <a:defRPr/>
            </a:pPr>
            <a:fld id="{79DC586C-AE0B-BD4A-8E39-8E56DBDC326C}" type="slidenum">
              <a:rPr lang="en-US" smtClean="0"/>
              <a:pPr>
                <a:defRPr/>
              </a:pPr>
              <a:t>‹#›</a:t>
            </a:fld>
            <a:endParaRPr lang="en-US" dirty="0"/>
          </a:p>
        </p:txBody>
      </p:sp>
    </p:spTree>
    <p:extLst>
      <p:ext uri="{BB962C8B-B14F-4D97-AF65-F5344CB8AC3E}">
        <p14:creationId xmlns:p14="http://schemas.microsoft.com/office/powerpoint/2010/main" val="3977599662"/>
      </p:ext>
    </p:extLst>
  </p:cSld>
  <p:clrMap bg1="lt1" tx1="dk1" bg2="lt2" tx2="dk2" accent1="accent1" accent2="accent2" accent3="accent3" accent4="accent4" accent5="accent5" accent6="accent6" hlink="hlink" folHlink="folHlink"/>
  <p:sldLayoutIdLst>
    <p:sldLayoutId id="2147501499" r:id="rId1"/>
    <p:sldLayoutId id="2147501500" r:id="rId2"/>
    <p:sldLayoutId id="2147501501" r:id="rId3"/>
    <p:sldLayoutId id="2147501502" r:id="rId4"/>
    <p:sldLayoutId id="2147501503" r:id="rId5"/>
    <p:sldLayoutId id="2147501504" r:id="rId6"/>
    <p:sldLayoutId id="2147501505" r:id="rId7"/>
    <p:sldLayoutId id="2147501506" r:id="rId8"/>
    <p:sldLayoutId id="2147501507" r:id="rId9"/>
    <p:sldLayoutId id="2147501508" r:id="rId10"/>
    <p:sldLayoutId id="2147501509" r:id="rId11"/>
    <p:sldLayoutId id="2147501510" r:id="rId12"/>
  </p:sldLayoutIdLst>
  <p:txStyles>
    <p:title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cs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2" charset="-128"/>
          <a:cs typeface="ＭＳ Ｐゴシック" pitchFamily="-112"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2" charset="-128"/>
          <a:cs typeface="ＭＳ Ｐゴシック" pitchFamily="-112"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2" charset="-128"/>
          <a:cs typeface="ＭＳ Ｐゴシック" pitchFamily="-112" charset="-128"/>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i="0">
                <a:latin typeface="Arial" panose="020B0604020202020204" pitchFamily="34" charset="0"/>
              </a:defRPr>
            </a:lvl1pPr>
          </a:lstStyle>
          <a:p>
            <a:endParaRPr lang="en-US" altLang="en-US"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i="0">
                <a:latin typeface="Arial" panose="020B0604020202020204" pitchFamily="34" charset="0"/>
              </a:defRPr>
            </a:lvl1pPr>
          </a:lstStyle>
          <a:p>
            <a:endParaRPr lang="en-US" altLang="en-US"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i="0">
                <a:latin typeface="Arial" panose="020B0604020202020204" pitchFamily="34" charset="0"/>
              </a:defRPr>
            </a:lvl1pPr>
          </a:lstStyle>
          <a:p>
            <a:fld id="{263A15A9-2A41-470B-A1A3-E32F01360572}" type="slidenum">
              <a:rPr lang="en-US" altLang="en-US" smtClean="0"/>
              <a:pPr/>
              <a:t>‹#›</a:t>
            </a:fld>
            <a:endParaRPr lang="en-US" altLang="en-US" dirty="0"/>
          </a:p>
        </p:txBody>
      </p:sp>
    </p:spTree>
    <p:extLst>
      <p:ext uri="{BB962C8B-B14F-4D97-AF65-F5344CB8AC3E}">
        <p14:creationId xmlns:p14="http://schemas.microsoft.com/office/powerpoint/2010/main" val="2437073908"/>
      </p:ext>
    </p:extLst>
  </p:cSld>
  <p:clrMap bg1="lt1" tx1="dk1" bg2="lt2" tx2="dk2" accent1="accent1" accent2="accent2" accent3="accent3" accent4="accent4" accent5="accent5" accent6="accent6" hlink="hlink" folHlink="folHlink"/>
  <p:sldLayoutIdLst>
    <p:sldLayoutId id="2147501536" r:id="rId1"/>
    <p:sldLayoutId id="2147501537" r:id="rId2"/>
    <p:sldLayoutId id="2147501538" r:id="rId3"/>
    <p:sldLayoutId id="2147501539" r:id="rId4"/>
    <p:sldLayoutId id="2147501540" r:id="rId5"/>
    <p:sldLayoutId id="2147501541" r:id="rId6"/>
    <p:sldLayoutId id="2147501542" r:id="rId7"/>
    <p:sldLayoutId id="2147501543" r:id="rId8"/>
    <p:sldLayoutId id="2147501544" r:id="rId9"/>
    <p:sldLayoutId id="2147501545" r:id="rId10"/>
    <p:sldLayoutId id="2147501546" r:id="rId11"/>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ＭＳ Ｐゴシック" charset="-128"/>
          <a:cs typeface="Arial" panose="020B0604020202020204" pitchFamily="34" charset="0"/>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pitchFamily="-105" charset="0"/>
        </a:defRPr>
      </a:lvl6pPr>
      <a:lvl7pPr marL="914400" algn="ctr" rtl="0" fontAlgn="base">
        <a:spcBef>
          <a:spcPct val="0"/>
        </a:spcBef>
        <a:spcAft>
          <a:spcPct val="0"/>
        </a:spcAft>
        <a:defRPr sz="4400">
          <a:solidFill>
            <a:schemeClr val="tx2"/>
          </a:solidFill>
          <a:latin typeface="Times New Roman" pitchFamily="-105" charset="0"/>
        </a:defRPr>
      </a:lvl7pPr>
      <a:lvl8pPr marL="1371600" algn="ctr" rtl="0" fontAlgn="base">
        <a:spcBef>
          <a:spcPct val="0"/>
        </a:spcBef>
        <a:spcAft>
          <a:spcPct val="0"/>
        </a:spcAft>
        <a:defRPr sz="4400">
          <a:solidFill>
            <a:schemeClr val="tx2"/>
          </a:solidFill>
          <a:latin typeface="Times New Roman" pitchFamily="-105" charset="0"/>
        </a:defRPr>
      </a:lvl8pPr>
      <a:lvl9pPr marL="1828800" algn="ctr" rtl="0" fontAlgn="base">
        <a:spcBef>
          <a:spcPct val="0"/>
        </a:spcBef>
        <a:spcAft>
          <a:spcPct val="0"/>
        </a:spcAft>
        <a:defRPr sz="4400">
          <a:solidFill>
            <a:schemeClr val="tx2"/>
          </a:solidFill>
          <a:latin typeface="Times New Roman" pitchFamily="-105"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ＭＳ Ｐゴシック" charset="-128"/>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ＭＳ Ｐゴシック" pitchFamily="-105"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ＭＳ Ｐゴシック" pitchFamily="-105" charset="-128"/>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ＭＳ Ｐゴシック" pitchFamily="-105" charset="-128"/>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ＭＳ Ｐゴシック" pitchFamily="-105" charset="-128"/>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0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bwMode="auto">
          <a:xfrm>
            <a:off x="457200" y="274638"/>
            <a:ext cx="8229600" cy="868362"/>
          </a:xfrm>
          <a:prstGeom prst="rect">
            <a:avLst/>
          </a:prstGeom>
          <a:noFill/>
          <a:ln w="9525">
            <a:noFill/>
            <a:miter lim="800000"/>
            <a:headEnd/>
            <a:tailEnd/>
          </a:ln>
          <a:effectLst>
            <a:outerShdw blurRad="63500" dist="71842" dir="27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67587" name="Rectangle 3"/>
          <p:cNvSpPr>
            <a:spLocks noGrp="1" noChangeArrowheads="1"/>
          </p:cNvSpPr>
          <p:nvPr>
            <p:ph type="body" idx="1"/>
          </p:nvPr>
        </p:nvSpPr>
        <p:spPr bwMode="auto">
          <a:xfrm>
            <a:off x="457200" y="1295400"/>
            <a:ext cx="8229600"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7876" name="Rectangle 4"/>
          <p:cNvSpPr>
            <a:spLocks noGrp="1" noChangeArrowheads="1"/>
          </p:cNvSpPr>
          <p:nvPr>
            <p:ph type="dt" sz="half" idx="2"/>
          </p:nvPr>
        </p:nvSpPr>
        <p:spPr bwMode="auto">
          <a:xfrm>
            <a:off x="457200" y="6477000"/>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i="0">
                <a:latin typeface="Arial" panose="020B0604020202020204" pitchFamily="34" charset="0"/>
                <a:ea typeface="+mn-ea"/>
                <a:cs typeface="Arial" panose="020B0604020202020204" pitchFamily="34" charset="0"/>
              </a:defRPr>
            </a:lvl1pPr>
          </a:lstStyle>
          <a:p>
            <a:pPr defTabSz="914400">
              <a:defRPr/>
            </a:pPr>
            <a:endParaRPr lang="en-US" dirty="0">
              <a:solidFill>
                <a:srgbClr val="FFFFFF"/>
              </a:solidFill>
            </a:endParaRPr>
          </a:p>
        </p:txBody>
      </p:sp>
      <p:sp>
        <p:nvSpPr>
          <p:cNvPr id="207877" name="Rectangle 5"/>
          <p:cNvSpPr>
            <a:spLocks noGrp="1" noChangeArrowheads="1"/>
          </p:cNvSpPr>
          <p:nvPr>
            <p:ph type="ftr" sz="quarter" idx="3"/>
          </p:nvPr>
        </p:nvSpPr>
        <p:spPr bwMode="auto">
          <a:xfrm>
            <a:off x="3124200" y="6477000"/>
            <a:ext cx="2895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i="0">
                <a:latin typeface="Arial" panose="020B0604020202020204" pitchFamily="34" charset="0"/>
                <a:ea typeface="+mn-ea"/>
                <a:cs typeface="Arial" panose="020B0604020202020204" pitchFamily="34" charset="0"/>
              </a:defRPr>
            </a:lvl1pPr>
          </a:lstStyle>
          <a:p>
            <a:pPr defTabSz="914400">
              <a:defRPr/>
            </a:pPr>
            <a:endParaRPr lang="en-US" dirty="0">
              <a:solidFill>
                <a:srgbClr val="FFFFFF"/>
              </a:solidFill>
            </a:endParaRPr>
          </a:p>
        </p:txBody>
      </p:sp>
      <p:sp>
        <p:nvSpPr>
          <p:cNvPr id="207878" name="Rectangle 6"/>
          <p:cNvSpPr>
            <a:spLocks noGrp="1" noChangeArrowheads="1"/>
          </p:cNvSpPr>
          <p:nvPr>
            <p:ph type="sldNum" sz="quarter" idx="4"/>
          </p:nvPr>
        </p:nvSpPr>
        <p:spPr bwMode="auto">
          <a:xfrm>
            <a:off x="6553200" y="6477000"/>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i="0">
                <a:latin typeface="Arial" panose="020B0604020202020204" pitchFamily="34" charset="0"/>
                <a:cs typeface="Arial" panose="020B0604020202020204" pitchFamily="34" charset="0"/>
              </a:defRPr>
            </a:lvl1pPr>
          </a:lstStyle>
          <a:p>
            <a:pPr defTabSz="914400">
              <a:defRPr/>
            </a:pPr>
            <a:fld id="{89CED8F6-E020-4442-87DF-5A16F2C23331}" type="slidenum">
              <a:rPr lang="en-US" smtClean="0">
                <a:solidFill>
                  <a:srgbClr val="FFFFFF"/>
                </a:solidFill>
              </a:rPr>
              <a:pPr defTabSz="914400">
                <a:defRPr/>
              </a:pPr>
              <a:t>‹#›</a:t>
            </a:fld>
            <a:endParaRPr lang="en-US" dirty="0">
              <a:solidFill>
                <a:srgbClr val="FFFFFF"/>
              </a:solidFill>
            </a:endParaRPr>
          </a:p>
        </p:txBody>
      </p:sp>
    </p:spTree>
    <p:extLst>
      <p:ext uri="{BB962C8B-B14F-4D97-AF65-F5344CB8AC3E}">
        <p14:creationId xmlns:p14="http://schemas.microsoft.com/office/powerpoint/2010/main" val="3735482093"/>
      </p:ext>
    </p:extLst>
  </p:cSld>
  <p:clrMap bg1="dk2" tx1="lt1" bg2="dk1" tx2="lt2" accent1="accent1" accent2="accent2" accent3="accent3" accent4="accent4" accent5="accent5" accent6="accent6" hlink="hlink" folHlink="folHlink"/>
  <p:sldLayoutIdLst>
    <p:sldLayoutId id="2147501548" r:id="rId1"/>
    <p:sldLayoutId id="2147501549" r:id="rId2"/>
    <p:sldLayoutId id="2147501550" r:id="rId3"/>
    <p:sldLayoutId id="2147501551" r:id="rId4"/>
    <p:sldLayoutId id="2147501552" r:id="rId5"/>
    <p:sldLayoutId id="2147501553" r:id="rId6"/>
    <p:sldLayoutId id="2147501554" r:id="rId7"/>
    <p:sldLayoutId id="2147501555" r:id="rId8"/>
    <p:sldLayoutId id="2147501556" r:id="rId9"/>
    <p:sldLayoutId id="2147501557" r:id="rId10"/>
    <p:sldLayoutId id="2147501558" r:id="rId11"/>
    <p:sldLayoutId id="2147501559" r:id="rId12"/>
  </p:sldLayoutIdLst>
  <p:txStyles>
    <p:titleStyle>
      <a:lvl1pPr algn="ctr" rtl="0" eaLnBrk="0" fontAlgn="base" hangingPunct="0">
        <a:spcBef>
          <a:spcPct val="0"/>
        </a:spcBef>
        <a:spcAft>
          <a:spcPct val="0"/>
        </a:spcAft>
        <a:defRPr sz="4000" b="1" i="0">
          <a:solidFill>
            <a:schemeClr val="tx2"/>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000" b="1">
          <a:solidFill>
            <a:schemeClr val="tx2"/>
          </a:solidFill>
          <a:latin typeface="Arial" charset="0"/>
          <a:ea typeface="ＭＳ Ｐゴシック" charset="0"/>
          <a:cs typeface="Arial" pitchFamily="-105" charset="0"/>
        </a:defRPr>
      </a:lvl2pPr>
      <a:lvl3pPr algn="ctr" rtl="0" eaLnBrk="0" fontAlgn="base" hangingPunct="0">
        <a:spcBef>
          <a:spcPct val="0"/>
        </a:spcBef>
        <a:spcAft>
          <a:spcPct val="0"/>
        </a:spcAft>
        <a:defRPr sz="4000" b="1">
          <a:solidFill>
            <a:schemeClr val="tx2"/>
          </a:solidFill>
          <a:latin typeface="Arial" charset="0"/>
          <a:ea typeface="ＭＳ Ｐゴシック" charset="0"/>
          <a:cs typeface="Arial" pitchFamily="-105" charset="0"/>
        </a:defRPr>
      </a:lvl3pPr>
      <a:lvl4pPr algn="ctr" rtl="0" eaLnBrk="0" fontAlgn="base" hangingPunct="0">
        <a:spcBef>
          <a:spcPct val="0"/>
        </a:spcBef>
        <a:spcAft>
          <a:spcPct val="0"/>
        </a:spcAft>
        <a:defRPr sz="4000" b="1">
          <a:solidFill>
            <a:schemeClr val="tx2"/>
          </a:solidFill>
          <a:latin typeface="Arial" charset="0"/>
          <a:ea typeface="ＭＳ Ｐゴシック" charset="0"/>
          <a:cs typeface="Arial" pitchFamily="-105" charset="0"/>
        </a:defRPr>
      </a:lvl4pPr>
      <a:lvl5pPr algn="ctr" rtl="0" eaLnBrk="0" fontAlgn="base" hangingPunct="0">
        <a:spcBef>
          <a:spcPct val="0"/>
        </a:spcBef>
        <a:spcAft>
          <a:spcPct val="0"/>
        </a:spcAft>
        <a:defRPr sz="4000" b="1">
          <a:solidFill>
            <a:schemeClr val="tx2"/>
          </a:solidFill>
          <a:latin typeface="Arial" charset="0"/>
          <a:ea typeface="ＭＳ Ｐゴシック" charset="0"/>
          <a:cs typeface="Arial" pitchFamily="-105" charset="0"/>
        </a:defRPr>
      </a:lvl5pPr>
      <a:lvl6pPr marL="457200" algn="ctr" rtl="0" fontAlgn="base">
        <a:spcBef>
          <a:spcPct val="0"/>
        </a:spcBef>
        <a:spcAft>
          <a:spcPct val="0"/>
        </a:spcAft>
        <a:defRPr sz="4000" b="1">
          <a:solidFill>
            <a:schemeClr val="tx2"/>
          </a:solidFill>
          <a:latin typeface="Times New Roman" pitchFamily="-105" charset="0"/>
          <a:ea typeface="Arial" pitchFamily="-105" charset="0"/>
          <a:cs typeface="Arial" pitchFamily="-105" charset="0"/>
        </a:defRPr>
      </a:lvl6pPr>
      <a:lvl7pPr marL="914400" algn="ctr" rtl="0" fontAlgn="base">
        <a:spcBef>
          <a:spcPct val="0"/>
        </a:spcBef>
        <a:spcAft>
          <a:spcPct val="0"/>
        </a:spcAft>
        <a:defRPr sz="4000" b="1">
          <a:solidFill>
            <a:schemeClr val="tx2"/>
          </a:solidFill>
          <a:latin typeface="Times New Roman" pitchFamily="-105" charset="0"/>
          <a:ea typeface="Arial" pitchFamily="-105" charset="0"/>
          <a:cs typeface="Arial" pitchFamily="-105" charset="0"/>
        </a:defRPr>
      </a:lvl7pPr>
      <a:lvl8pPr marL="1371600" algn="ctr" rtl="0" fontAlgn="base">
        <a:spcBef>
          <a:spcPct val="0"/>
        </a:spcBef>
        <a:spcAft>
          <a:spcPct val="0"/>
        </a:spcAft>
        <a:defRPr sz="4000" b="1">
          <a:solidFill>
            <a:schemeClr val="tx2"/>
          </a:solidFill>
          <a:latin typeface="Times New Roman" pitchFamily="-105" charset="0"/>
          <a:ea typeface="Arial" pitchFamily="-105" charset="0"/>
          <a:cs typeface="Arial" pitchFamily="-105" charset="0"/>
        </a:defRPr>
      </a:lvl8pPr>
      <a:lvl9pPr marL="1828800" algn="ctr" rtl="0" fontAlgn="base">
        <a:spcBef>
          <a:spcPct val="0"/>
        </a:spcBef>
        <a:spcAft>
          <a:spcPct val="0"/>
        </a:spcAft>
        <a:defRPr sz="4000" b="1">
          <a:solidFill>
            <a:schemeClr val="tx2"/>
          </a:solidFill>
          <a:latin typeface="Times New Roman" pitchFamily="-105" charset="0"/>
          <a:ea typeface="Arial" pitchFamily="-105" charset="0"/>
          <a:cs typeface="Arial" pitchFamily="-105" charset="0"/>
        </a:defRPr>
      </a:lvl9pPr>
    </p:titleStyle>
    <p:bodyStyle>
      <a:lvl1pPr marL="342900" indent="-342900" algn="l" rtl="0" eaLnBrk="0" fontAlgn="base" hangingPunct="0">
        <a:spcBef>
          <a:spcPct val="20000"/>
        </a:spcBef>
        <a:spcAft>
          <a:spcPct val="0"/>
        </a:spcAft>
        <a:buClr>
          <a:schemeClr val="accent2"/>
        </a:buClr>
        <a:buChar char="•"/>
        <a:defRPr sz="3200" b="1" i="0">
          <a:solidFill>
            <a:schemeClr val="tx1"/>
          </a:solidFill>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Clr>
          <a:schemeClr val="tx2"/>
        </a:buClr>
        <a:buFont typeface="Arial" charset="0"/>
        <a:buChar char="–"/>
        <a:defRPr sz="2800" b="1" i="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Clr>
          <a:schemeClr val="tx2"/>
        </a:buClr>
        <a:buChar char="•"/>
        <a:defRPr sz="2400" b="1" i="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Clr>
          <a:schemeClr val="tx2"/>
        </a:buClr>
        <a:buChar char="–"/>
        <a:defRPr sz="2000" b="1" i="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Clr>
          <a:schemeClr val="tx2"/>
        </a:buClr>
        <a:buChar char="»"/>
        <a:defRPr sz="2000" b="1" i="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lr>
          <a:schemeClr val="tx2"/>
        </a:buClr>
        <a:buChar char="»"/>
        <a:defRPr sz="2000">
          <a:solidFill>
            <a:schemeClr val="tx1"/>
          </a:solidFill>
          <a:latin typeface="+mn-lt"/>
          <a:ea typeface="+mn-ea"/>
          <a:cs typeface="+mn-cs"/>
        </a:defRPr>
      </a:lvl6pPr>
      <a:lvl7pPr marL="2971800" indent="-228600" algn="l" rtl="0" fontAlgn="base">
        <a:spcBef>
          <a:spcPct val="20000"/>
        </a:spcBef>
        <a:spcAft>
          <a:spcPct val="0"/>
        </a:spcAft>
        <a:buClr>
          <a:schemeClr val="tx2"/>
        </a:buClr>
        <a:buChar char="»"/>
        <a:defRPr sz="2000">
          <a:solidFill>
            <a:schemeClr val="tx1"/>
          </a:solidFill>
          <a:latin typeface="+mn-lt"/>
          <a:ea typeface="+mn-ea"/>
          <a:cs typeface="+mn-cs"/>
        </a:defRPr>
      </a:lvl7pPr>
      <a:lvl8pPr marL="3429000" indent="-228600" algn="l" rtl="0" fontAlgn="base">
        <a:spcBef>
          <a:spcPct val="20000"/>
        </a:spcBef>
        <a:spcAft>
          <a:spcPct val="0"/>
        </a:spcAft>
        <a:buClr>
          <a:schemeClr val="tx2"/>
        </a:buClr>
        <a:buChar char="»"/>
        <a:defRPr sz="2000">
          <a:solidFill>
            <a:schemeClr val="tx1"/>
          </a:solidFill>
          <a:latin typeface="+mn-lt"/>
          <a:ea typeface="+mn-ea"/>
          <a:cs typeface="+mn-cs"/>
        </a:defRPr>
      </a:lvl8pPr>
      <a:lvl9pPr marL="3886200" indent="-228600" algn="l" rtl="0" fontAlgn="base">
        <a:spcBef>
          <a:spcPct val="20000"/>
        </a:spcBef>
        <a:spcAft>
          <a:spcPct val="0"/>
        </a:spcAft>
        <a:buClr>
          <a:schemeClr val="tx2"/>
        </a:buClr>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868362"/>
          </a:xfrm>
          <a:prstGeom prst="rect">
            <a:avLst/>
          </a:prstGeom>
          <a:noFill/>
          <a:ln w="9525">
            <a:noFill/>
            <a:miter lim="800000"/>
            <a:headEnd/>
            <a:tailEnd/>
          </a:ln>
          <a:effectLst>
            <a:outerShdw blurRad="63500" dist="71842" dir="27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57200" y="1295400"/>
            <a:ext cx="8229600"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457200" y="6477000"/>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i="0">
                <a:latin typeface="Arial" panose="020B0604020202020204" pitchFamily="34" charset="0"/>
                <a:ea typeface="+mn-ea"/>
                <a:cs typeface="+mn-cs"/>
              </a:defRPr>
            </a:lvl1pPr>
          </a:lstStyle>
          <a:p>
            <a:pPr defTabSz="914400">
              <a:defRPr/>
            </a:pPr>
            <a:endParaRPr lang="en-US" dirty="0">
              <a:solidFill>
                <a:srgbClr val="FFFFFF"/>
              </a:solidFill>
            </a:endParaRPr>
          </a:p>
        </p:txBody>
      </p:sp>
      <p:sp>
        <p:nvSpPr>
          <p:cNvPr id="1029" name="Rectangle 5"/>
          <p:cNvSpPr>
            <a:spLocks noGrp="1" noChangeArrowheads="1"/>
          </p:cNvSpPr>
          <p:nvPr>
            <p:ph type="ftr" sz="quarter" idx="3"/>
          </p:nvPr>
        </p:nvSpPr>
        <p:spPr bwMode="auto">
          <a:xfrm>
            <a:off x="3124200" y="6477000"/>
            <a:ext cx="2895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i="0">
                <a:latin typeface="Arial" panose="020B0604020202020204" pitchFamily="34" charset="0"/>
                <a:ea typeface="+mn-ea"/>
                <a:cs typeface="+mn-cs"/>
              </a:defRPr>
            </a:lvl1pPr>
          </a:lstStyle>
          <a:p>
            <a:pPr defTabSz="914400">
              <a:defRPr/>
            </a:pPr>
            <a:endParaRPr lang="en-US" dirty="0">
              <a:solidFill>
                <a:srgbClr val="FFFFFF"/>
              </a:solidFill>
            </a:endParaRPr>
          </a:p>
        </p:txBody>
      </p:sp>
      <p:sp>
        <p:nvSpPr>
          <p:cNvPr id="1030" name="Rectangle 6"/>
          <p:cNvSpPr>
            <a:spLocks noGrp="1" noChangeArrowheads="1"/>
          </p:cNvSpPr>
          <p:nvPr>
            <p:ph type="sldNum" sz="quarter" idx="4"/>
          </p:nvPr>
        </p:nvSpPr>
        <p:spPr bwMode="auto">
          <a:xfrm>
            <a:off x="6553200" y="6477000"/>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i="0">
                <a:latin typeface="Arial" panose="020B0604020202020204" pitchFamily="34" charset="0"/>
              </a:defRPr>
            </a:lvl1pPr>
          </a:lstStyle>
          <a:p>
            <a:pPr defTabSz="914400">
              <a:defRPr/>
            </a:pPr>
            <a:fld id="{D2B84FA5-A995-024F-90CC-93BAC22D48C0}" type="slidenum">
              <a:rPr lang="en-US" smtClean="0">
                <a:solidFill>
                  <a:srgbClr val="FFFFFF"/>
                </a:solidFill>
              </a:rPr>
              <a:pPr defTabSz="914400">
                <a:defRPr/>
              </a:pPr>
              <a:t>‹#›</a:t>
            </a:fld>
            <a:endParaRPr lang="en-US" dirty="0">
              <a:solidFill>
                <a:srgbClr val="FFFFFF"/>
              </a:solidFill>
            </a:endParaRPr>
          </a:p>
        </p:txBody>
      </p:sp>
    </p:spTree>
    <p:extLst>
      <p:ext uri="{BB962C8B-B14F-4D97-AF65-F5344CB8AC3E}">
        <p14:creationId xmlns:p14="http://schemas.microsoft.com/office/powerpoint/2010/main" val="2104359048"/>
      </p:ext>
    </p:extLst>
  </p:cSld>
  <p:clrMap bg1="dk2" tx1="lt1" bg2="dk1" tx2="lt2" accent1="accent1" accent2="accent2" accent3="accent3" accent4="accent4" accent5="accent5" accent6="accent6" hlink="hlink" folHlink="folHlink"/>
  <p:sldLayoutIdLst>
    <p:sldLayoutId id="2147501561" r:id="rId1"/>
    <p:sldLayoutId id="2147501562" r:id="rId2"/>
    <p:sldLayoutId id="2147501563" r:id="rId3"/>
    <p:sldLayoutId id="2147501564" r:id="rId4"/>
    <p:sldLayoutId id="2147501565" r:id="rId5"/>
    <p:sldLayoutId id="2147501566" r:id="rId6"/>
    <p:sldLayoutId id="2147501567" r:id="rId7"/>
    <p:sldLayoutId id="2147501568" r:id="rId8"/>
    <p:sldLayoutId id="2147501569" r:id="rId9"/>
    <p:sldLayoutId id="2147501570" r:id="rId10"/>
    <p:sldLayoutId id="2147501571" r:id="rId11"/>
    <p:sldLayoutId id="2147501572" r:id="rId12"/>
  </p:sldLayoutIdLst>
  <p:txStyles>
    <p:titleStyle>
      <a:lvl1pPr algn="ctr" rtl="0" eaLnBrk="0" fontAlgn="base" hangingPunct="0">
        <a:spcBef>
          <a:spcPct val="0"/>
        </a:spcBef>
        <a:spcAft>
          <a:spcPct val="0"/>
        </a:spcAft>
        <a:defRPr sz="4000" b="1" i="0">
          <a:solidFill>
            <a:schemeClr val="tx2"/>
          </a:solidFill>
          <a:latin typeface="Arial" panose="020B0604020202020204" pitchFamily="34" charset="0"/>
          <a:ea typeface="ＭＳ Ｐゴシック" charset="-128"/>
          <a:cs typeface="Arial" panose="020B0604020202020204" pitchFamily="34" charset="0"/>
        </a:defRPr>
      </a:lvl1pPr>
      <a:lvl2pPr algn="ctr" rtl="0" eaLnBrk="0" fontAlgn="base" hangingPunct="0">
        <a:spcBef>
          <a:spcPct val="0"/>
        </a:spcBef>
        <a:spcAft>
          <a:spcPct val="0"/>
        </a:spcAft>
        <a:defRPr sz="4000" b="1">
          <a:solidFill>
            <a:schemeClr val="tx2"/>
          </a:solidFill>
          <a:latin typeface="Arial" charset="0"/>
          <a:ea typeface="ＭＳ Ｐゴシック" charset="-128"/>
          <a:cs typeface="Arial" charset="0"/>
        </a:defRPr>
      </a:lvl2pPr>
      <a:lvl3pPr algn="ctr" rtl="0" eaLnBrk="0" fontAlgn="base" hangingPunct="0">
        <a:spcBef>
          <a:spcPct val="0"/>
        </a:spcBef>
        <a:spcAft>
          <a:spcPct val="0"/>
        </a:spcAft>
        <a:defRPr sz="4000" b="1">
          <a:solidFill>
            <a:schemeClr val="tx2"/>
          </a:solidFill>
          <a:latin typeface="Arial" charset="0"/>
          <a:ea typeface="ＭＳ Ｐゴシック" charset="-128"/>
          <a:cs typeface="Arial" charset="0"/>
        </a:defRPr>
      </a:lvl3pPr>
      <a:lvl4pPr algn="ctr" rtl="0" eaLnBrk="0" fontAlgn="base" hangingPunct="0">
        <a:spcBef>
          <a:spcPct val="0"/>
        </a:spcBef>
        <a:spcAft>
          <a:spcPct val="0"/>
        </a:spcAft>
        <a:defRPr sz="4000" b="1">
          <a:solidFill>
            <a:schemeClr val="tx2"/>
          </a:solidFill>
          <a:latin typeface="Arial" charset="0"/>
          <a:ea typeface="ＭＳ Ｐゴシック" charset="-128"/>
          <a:cs typeface="Arial" charset="0"/>
        </a:defRPr>
      </a:lvl4pPr>
      <a:lvl5pPr algn="ctr" rtl="0" eaLnBrk="0" fontAlgn="base" hangingPunct="0">
        <a:spcBef>
          <a:spcPct val="0"/>
        </a:spcBef>
        <a:spcAft>
          <a:spcPct val="0"/>
        </a:spcAft>
        <a:defRPr sz="4000" b="1">
          <a:solidFill>
            <a:schemeClr val="tx2"/>
          </a:solidFill>
          <a:latin typeface="Arial" charset="0"/>
          <a:ea typeface="ＭＳ Ｐゴシック" charset="-128"/>
          <a:cs typeface="Arial" charset="0"/>
        </a:defRPr>
      </a:lvl5pPr>
      <a:lvl6pPr marL="457200" algn="ctr" rtl="0" fontAlgn="base">
        <a:spcBef>
          <a:spcPct val="0"/>
        </a:spcBef>
        <a:spcAft>
          <a:spcPct val="0"/>
        </a:spcAft>
        <a:defRPr sz="4000" b="1">
          <a:solidFill>
            <a:schemeClr val="tx2"/>
          </a:solidFill>
          <a:latin typeface="Times New Roman" pitchFamily="-105" charset="0"/>
        </a:defRPr>
      </a:lvl6pPr>
      <a:lvl7pPr marL="914400" algn="ctr" rtl="0" fontAlgn="base">
        <a:spcBef>
          <a:spcPct val="0"/>
        </a:spcBef>
        <a:spcAft>
          <a:spcPct val="0"/>
        </a:spcAft>
        <a:defRPr sz="4000" b="1">
          <a:solidFill>
            <a:schemeClr val="tx2"/>
          </a:solidFill>
          <a:latin typeface="Times New Roman" pitchFamily="-105" charset="0"/>
        </a:defRPr>
      </a:lvl7pPr>
      <a:lvl8pPr marL="1371600" algn="ctr" rtl="0" fontAlgn="base">
        <a:spcBef>
          <a:spcPct val="0"/>
        </a:spcBef>
        <a:spcAft>
          <a:spcPct val="0"/>
        </a:spcAft>
        <a:defRPr sz="4000" b="1">
          <a:solidFill>
            <a:schemeClr val="tx2"/>
          </a:solidFill>
          <a:latin typeface="Times New Roman" pitchFamily="-105" charset="0"/>
        </a:defRPr>
      </a:lvl8pPr>
      <a:lvl9pPr marL="1828800" algn="ctr" rtl="0" fontAlgn="base">
        <a:spcBef>
          <a:spcPct val="0"/>
        </a:spcBef>
        <a:spcAft>
          <a:spcPct val="0"/>
        </a:spcAft>
        <a:defRPr sz="4000" b="1">
          <a:solidFill>
            <a:schemeClr val="tx2"/>
          </a:solidFill>
          <a:latin typeface="Times New Roman" pitchFamily="-105" charset="0"/>
        </a:defRPr>
      </a:lvl9pPr>
    </p:titleStyle>
    <p:bodyStyle>
      <a:lvl1pPr marL="342900" indent="-342900" algn="l" rtl="0" eaLnBrk="0" fontAlgn="base" hangingPunct="0">
        <a:spcBef>
          <a:spcPct val="20000"/>
        </a:spcBef>
        <a:spcAft>
          <a:spcPct val="0"/>
        </a:spcAft>
        <a:buClr>
          <a:schemeClr val="accent2"/>
        </a:buClr>
        <a:buChar char="•"/>
        <a:defRPr sz="3200" b="1" i="0">
          <a:solidFill>
            <a:schemeClr val="tx1"/>
          </a:solidFill>
          <a:latin typeface="Arial" panose="020B0604020202020204" pitchFamily="34" charset="0"/>
          <a:ea typeface="ＭＳ Ｐゴシック" charset="-128"/>
          <a:cs typeface="Arial" panose="020B0604020202020204" pitchFamily="34" charset="0"/>
        </a:defRPr>
      </a:lvl1pPr>
      <a:lvl2pPr marL="742950" indent="-285750" algn="l" rtl="0" eaLnBrk="0" fontAlgn="base" hangingPunct="0">
        <a:spcBef>
          <a:spcPct val="20000"/>
        </a:spcBef>
        <a:spcAft>
          <a:spcPct val="0"/>
        </a:spcAft>
        <a:buClr>
          <a:schemeClr val="tx2"/>
        </a:buClr>
        <a:buFont typeface="Arial" charset="0"/>
        <a:buChar char="–"/>
        <a:defRPr sz="2800" b="1" i="0">
          <a:solidFill>
            <a:schemeClr val="tx1"/>
          </a:solidFill>
          <a:latin typeface="Arial" panose="020B0604020202020204" pitchFamily="34" charset="0"/>
          <a:ea typeface="ＭＳ Ｐゴシック" pitchFamily="-105" charset="-128"/>
          <a:cs typeface="Arial" panose="020B0604020202020204" pitchFamily="34" charset="0"/>
        </a:defRPr>
      </a:lvl2pPr>
      <a:lvl3pPr marL="1143000" indent="-228600" algn="l" rtl="0" eaLnBrk="0" fontAlgn="base" hangingPunct="0">
        <a:spcBef>
          <a:spcPct val="20000"/>
        </a:spcBef>
        <a:spcAft>
          <a:spcPct val="0"/>
        </a:spcAft>
        <a:buClr>
          <a:schemeClr val="tx2"/>
        </a:buClr>
        <a:buChar char="•"/>
        <a:defRPr sz="2400" b="1" i="0">
          <a:solidFill>
            <a:schemeClr val="tx1"/>
          </a:solidFill>
          <a:latin typeface="Arial" panose="020B0604020202020204" pitchFamily="34" charset="0"/>
          <a:ea typeface="ＭＳ Ｐゴシック" pitchFamily="-105" charset="-128"/>
          <a:cs typeface="Arial" panose="020B0604020202020204" pitchFamily="34" charset="0"/>
        </a:defRPr>
      </a:lvl3pPr>
      <a:lvl4pPr marL="1600200" indent="-228600" algn="l" rtl="0" eaLnBrk="0" fontAlgn="base" hangingPunct="0">
        <a:spcBef>
          <a:spcPct val="20000"/>
        </a:spcBef>
        <a:spcAft>
          <a:spcPct val="0"/>
        </a:spcAft>
        <a:buClr>
          <a:schemeClr val="tx2"/>
        </a:buClr>
        <a:buChar char="–"/>
        <a:defRPr sz="2000" b="1" i="0">
          <a:solidFill>
            <a:schemeClr val="tx1"/>
          </a:solidFill>
          <a:latin typeface="Arial" panose="020B0604020202020204" pitchFamily="34" charset="0"/>
          <a:ea typeface="ＭＳ Ｐゴシック" pitchFamily="-105" charset="-128"/>
          <a:cs typeface="Arial" panose="020B0604020202020204" pitchFamily="34" charset="0"/>
        </a:defRPr>
      </a:lvl4pPr>
      <a:lvl5pPr marL="2057400" indent="-228600" algn="l" rtl="0" eaLnBrk="0" fontAlgn="base" hangingPunct="0">
        <a:spcBef>
          <a:spcPct val="20000"/>
        </a:spcBef>
        <a:spcAft>
          <a:spcPct val="0"/>
        </a:spcAft>
        <a:buClr>
          <a:schemeClr val="tx2"/>
        </a:buClr>
        <a:buChar char="»"/>
        <a:defRPr sz="2000" b="1" i="0">
          <a:solidFill>
            <a:schemeClr val="tx1"/>
          </a:solidFill>
          <a:latin typeface="Arial" panose="020B0604020202020204" pitchFamily="34" charset="0"/>
          <a:ea typeface="ＭＳ Ｐゴシック" pitchFamily="-105" charset="-128"/>
          <a:cs typeface="Arial" panose="020B0604020202020204" pitchFamily="34" charset="0"/>
        </a:defRPr>
      </a:lvl5pPr>
      <a:lvl6pPr marL="2514600" indent="-228600" algn="l" rtl="0" fontAlgn="base">
        <a:spcBef>
          <a:spcPct val="20000"/>
        </a:spcBef>
        <a:spcAft>
          <a:spcPct val="0"/>
        </a:spcAft>
        <a:buClr>
          <a:schemeClr val="tx2"/>
        </a:buClr>
        <a:buChar char="»"/>
        <a:defRPr sz="2000">
          <a:solidFill>
            <a:schemeClr val="tx1"/>
          </a:solidFill>
          <a:latin typeface="+mn-lt"/>
          <a:ea typeface="ＭＳ Ｐゴシック" pitchFamily="-105" charset="-128"/>
        </a:defRPr>
      </a:lvl6pPr>
      <a:lvl7pPr marL="2971800" indent="-228600" algn="l" rtl="0" fontAlgn="base">
        <a:spcBef>
          <a:spcPct val="20000"/>
        </a:spcBef>
        <a:spcAft>
          <a:spcPct val="0"/>
        </a:spcAft>
        <a:buClr>
          <a:schemeClr val="tx2"/>
        </a:buClr>
        <a:buChar char="»"/>
        <a:defRPr sz="2000">
          <a:solidFill>
            <a:schemeClr val="tx1"/>
          </a:solidFill>
          <a:latin typeface="+mn-lt"/>
          <a:ea typeface="ＭＳ Ｐゴシック" pitchFamily="-105" charset="-128"/>
        </a:defRPr>
      </a:lvl7pPr>
      <a:lvl8pPr marL="3429000" indent="-228600" algn="l" rtl="0" fontAlgn="base">
        <a:spcBef>
          <a:spcPct val="20000"/>
        </a:spcBef>
        <a:spcAft>
          <a:spcPct val="0"/>
        </a:spcAft>
        <a:buClr>
          <a:schemeClr val="tx2"/>
        </a:buClr>
        <a:buChar char="»"/>
        <a:defRPr sz="2000">
          <a:solidFill>
            <a:schemeClr val="tx1"/>
          </a:solidFill>
          <a:latin typeface="+mn-lt"/>
          <a:ea typeface="ＭＳ Ｐゴシック" pitchFamily="-105" charset="-128"/>
        </a:defRPr>
      </a:lvl8pPr>
      <a:lvl9pPr marL="3886200" indent="-228600" algn="l" rtl="0" fontAlgn="base">
        <a:spcBef>
          <a:spcPct val="20000"/>
        </a:spcBef>
        <a:spcAft>
          <a:spcPct val="0"/>
        </a:spcAft>
        <a:buClr>
          <a:schemeClr val="tx2"/>
        </a:buClr>
        <a:buChar char="»"/>
        <a:defRPr sz="2000">
          <a:solidFill>
            <a:schemeClr val="tx1"/>
          </a:solidFill>
          <a:latin typeface="+mn-lt"/>
          <a:ea typeface="ＭＳ Ｐゴシック" pitchFamily="-10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bwMode="auto">
          <a:xfrm>
            <a:off x="685800" y="115888"/>
            <a:ext cx="77724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58723" name="Rectangle 3"/>
          <p:cNvSpPr>
            <a:spLocks noGrp="1" noChangeArrowheads="1"/>
          </p:cNvSpPr>
          <p:nvPr>
            <p:ph type="body" idx="1"/>
          </p:nvPr>
        </p:nvSpPr>
        <p:spPr bwMode="auto">
          <a:xfrm>
            <a:off x="685800" y="977900"/>
            <a:ext cx="7772400"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52"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b="1" i="0" smtClean="0">
                <a:solidFill>
                  <a:srgbClr val="000000"/>
                </a:solidFill>
                <a:latin typeface="Arial" panose="020B0604020202020204" pitchFamily="34" charset="0"/>
                <a:cs typeface="+mn-cs"/>
              </a:defRPr>
            </a:lvl1pPr>
          </a:lstStyle>
          <a:p>
            <a:pPr defTabSz="914400">
              <a:defRPr/>
            </a:pPr>
            <a:endParaRPr lang="en-US" dirty="0"/>
          </a:p>
        </p:txBody>
      </p:sp>
      <p:sp>
        <p:nvSpPr>
          <p:cNvPr id="2053"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b="1" i="0" smtClean="0">
                <a:solidFill>
                  <a:srgbClr val="000000"/>
                </a:solidFill>
                <a:latin typeface="Arial" panose="020B0604020202020204" pitchFamily="34" charset="0"/>
                <a:cs typeface="+mn-cs"/>
              </a:defRPr>
            </a:lvl1pPr>
          </a:lstStyle>
          <a:p>
            <a:pPr defTabSz="914400">
              <a:defRPr/>
            </a:pPr>
            <a:endParaRPr lang="en-US" dirty="0"/>
          </a:p>
        </p:txBody>
      </p:sp>
      <p:sp>
        <p:nvSpPr>
          <p:cNvPr id="2054"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b="1" i="0" smtClean="0">
                <a:solidFill>
                  <a:srgbClr val="000000"/>
                </a:solidFill>
                <a:latin typeface="Arial" panose="020B0604020202020204" pitchFamily="34" charset="0"/>
                <a:cs typeface="+mn-cs"/>
              </a:defRPr>
            </a:lvl1pPr>
          </a:lstStyle>
          <a:p>
            <a:pPr defTabSz="914400">
              <a:defRPr/>
            </a:pPr>
            <a:fld id="{71B2F97A-4787-184C-964D-A39D34DAA457}" type="slidenum">
              <a:rPr lang="en-US" smtClean="0"/>
              <a:pPr defTabSz="914400">
                <a:defRPr/>
              </a:pPr>
              <a:t>‹#›</a:t>
            </a:fld>
            <a:endParaRPr lang="en-US" dirty="0"/>
          </a:p>
        </p:txBody>
      </p:sp>
      <p:sp>
        <p:nvSpPr>
          <p:cNvPr id="2055" name="FormatShape" descr="SKIING" hidden="1"/>
          <p:cNvSpPr>
            <a:spLocks noChangeArrowheads="1"/>
          </p:cNvSpPr>
          <p:nvPr/>
        </p:nvSpPr>
        <p:spPr bwMode="auto">
          <a:xfrm>
            <a:off x="-1333500" y="1701800"/>
            <a:ext cx="1181100" cy="825500"/>
          </a:xfrm>
          <a:prstGeom prst="rect">
            <a:avLst/>
          </a:prstGeom>
          <a:noFill/>
          <a:ln w="101600" cmpd="thinThick">
            <a:solidFill>
              <a:schemeClr val="tx2"/>
            </a:solidFill>
            <a:miter lim="800000"/>
            <a:headEnd/>
            <a:tailEnd/>
          </a:ln>
          <a:effectLst/>
          <a:extLst>
            <a:ext uri="{909E8E84-426E-40DD-AFC4-6F175D3DCCD1}">
              <a14:hiddenFill xmlns:a14="http://schemas.microsoft.com/office/drawing/2010/main">
                <a:blipFill dpi="0" rotWithShape="0">
                  <a:blip r:embed="rId13"/>
                  <a:srcRect/>
                  <a:stretch>
                    <a:fillRect/>
                  </a:stretch>
                </a:blip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defTabSz="914400" fontAlgn="base">
              <a:spcBef>
                <a:spcPct val="0"/>
              </a:spcBef>
              <a:spcAft>
                <a:spcPct val="0"/>
              </a:spcAft>
              <a:defRPr/>
            </a:pPr>
            <a:endParaRPr lang="en-US" sz="2400" b="1" i="0" dirty="0">
              <a:solidFill>
                <a:srgbClr val="000000"/>
              </a:solidFill>
              <a:latin typeface="Arial" panose="020B0604020202020204" pitchFamily="34" charset="0"/>
              <a:ea typeface="ＭＳ Ｐゴシック" charset="0"/>
              <a:cs typeface="ＭＳ Ｐゴシック" charset="0"/>
            </a:endParaRPr>
          </a:p>
        </p:txBody>
      </p:sp>
    </p:spTree>
    <p:extLst>
      <p:ext uri="{BB962C8B-B14F-4D97-AF65-F5344CB8AC3E}">
        <p14:creationId xmlns:p14="http://schemas.microsoft.com/office/powerpoint/2010/main" val="345033427"/>
      </p:ext>
    </p:extLst>
  </p:cSld>
  <p:clrMap bg1="lt1" tx1="dk1" bg2="lt2" tx2="dk2" accent1="accent1" accent2="accent2" accent3="accent3" accent4="accent4" accent5="accent5" accent6="accent6" hlink="hlink" folHlink="folHlink"/>
  <p:sldLayoutIdLst>
    <p:sldLayoutId id="2147501574" r:id="rId1"/>
    <p:sldLayoutId id="2147501575" r:id="rId2"/>
    <p:sldLayoutId id="2147501576" r:id="rId3"/>
    <p:sldLayoutId id="2147501577" r:id="rId4"/>
    <p:sldLayoutId id="2147501578" r:id="rId5"/>
    <p:sldLayoutId id="2147501579" r:id="rId6"/>
    <p:sldLayoutId id="2147501580" r:id="rId7"/>
    <p:sldLayoutId id="2147501581" r:id="rId8"/>
    <p:sldLayoutId id="2147501582" r:id="rId9"/>
    <p:sldLayoutId id="2147501583" r:id="rId10"/>
    <p:sldLayoutId id="2147501584" r:id="rId11"/>
  </p:sldLayoutIdLst>
  <p:txStyles>
    <p:titleStyle>
      <a:lvl1pPr algn="ctr" rtl="0" eaLnBrk="0" fontAlgn="base" hangingPunct="0">
        <a:spcBef>
          <a:spcPct val="0"/>
        </a:spcBef>
        <a:spcAft>
          <a:spcPct val="0"/>
        </a:spcAft>
        <a:defRPr sz="4000" b="1" i="0">
          <a:solidFill>
            <a:schemeClr val="tx1"/>
          </a:solidFill>
          <a:latin typeface="Arial" panose="020B0604020202020204" pitchFamily="34" charset="0"/>
          <a:ea typeface="+mj-ea"/>
          <a:cs typeface="ＭＳ Ｐゴシック" charset="0"/>
        </a:defRPr>
      </a:lvl1pPr>
      <a:lvl2pPr algn="ctr" rtl="0" eaLnBrk="0" fontAlgn="base" hangingPunct="0">
        <a:spcBef>
          <a:spcPct val="0"/>
        </a:spcBef>
        <a:spcAft>
          <a:spcPct val="0"/>
        </a:spcAft>
        <a:defRPr sz="4000">
          <a:solidFill>
            <a:schemeClr val="tx1"/>
          </a:solidFill>
          <a:latin typeface="Arial" charset="0"/>
          <a:ea typeface="ＭＳ Ｐゴシック" charset="0"/>
          <a:cs typeface="ＭＳ Ｐゴシック" charset="0"/>
        </a:defRPr>
      </a:lvl2pPr>
      <a:lvl3pPr algn="ctr" rtl="0" eaLnBrk="0" fontAlgn="base" hangingPunct="0">
        <a:spcBef>
          <a:spcPct val="0"/>
        </a:spcBef>
        <a:spcAft>
          <a:spcPct val="0"/>
        </a:spcAft>
        <a:defRPr sz="4000">
          <a:solidFill>
            <a:schemeClr val="tx1"/>
          </a:solidFill>
          <a:latin typeface="Arial" charset="0"/>
          <a:ea typeface="ＭＳ Ｐゴシック" charset="0"/>
          <a:cs typeface="ＭＳ Ｐゴシック" charset="0"/>
        </a:defRPr>
      </a:lvl3pPr>
      <a:lvl4pPr algn="ctr" rtl="0" eaLnBrk="0" fontAlgn="base" hangingPunct="0">
        <a:spcBef>
          <a:spcPct val="0"/>
        </a:spcBef>
        <a:spcAft>
          <a:spcPct val="0"/>
        </a:spcAft>
        <a:defRPr sz="4000">
          <a:solidFill>
            <a:schemeClr val="tx1"/>
          </a:solidFill>
          <a:latin typeface="Arial" charset="0"/>
          <a:ea typeface="ＭＳ Ｐゴシック" charset="0"/>
          <a:cs typeface="ＭＳ Ｐゴシック" charset="0"/>
        </a:defRPr>
      </a:lvl4pPr>
      <a:lvl5pPr algn="ctr" rtl="0" eaLnBrk="0" fontAlgn="base" hangingPunct="0">
        <a:spcBef>
          <a:spcPct val="0"/>
        </a:spcBef>
        <a:spcAft>
          <a:spcPct val="0"/>
        </a:spcAft>
        <a:defRPr sz="4000">
          <a:solidFill>
            <a:schemeClr val="tx1"/>
          </a:solidFill>
          <a:latin typeface="Arial" charset="0"/>
          <a:ea typeface="ＭＳ Ｐゴシック" charset="0"/>
          <a:cs typeface="ＭＳ Ｐゴシック" charset="0"/>
        </a:defRPr>
      </a:lvl5pPr>
      <a:lvl6pPr marL="457200" algn="ctr" rtl="0" fontAlgn="base">
        <a:spcBef>
          <a:spcPct val="0"/>
        </a:spcBef>
        <a:spcAft>
          <a:spcPct val="0"/>
        </a:spcAft>
        <a:defRPr sz="4000">
          <a:solidFill>
            <a:schemeClr val="tx1"/>
          </a:solidFill>
          <a:latin typeface="Arial" charset="0"/>
          <a:ea typeface="ＭＳ Ｐゴシック" charset="0"/>
        </a:defRPr>
      </a:lvl6pPr>
      <a:lvl7pPr marL="914400" algn="ctr" rtl="0" fontAlgn="base">
        <a:spcBef>
          <a:spcPct val="0"/>
        </a:spcBef>
        <a:spcAft>
          <a:spcPct val="0"/>
        </a:spcAft>
        <a:defRPr sz="4000">
          <a:solidFill>
            <a:schemeClr val="tx1"/>
          </a:solidFill>
          <a:latin typeface="Arial" charset="0"/>
          <a:ea typeface="ＭＳ Ｐゴシック" charset="0"/>
        </a:defRPr>
      </a:lvl7pPr>
      <a:lvl8pPr marL="1371600" algn="ctr" rtl="0" fontAlgn="base">
        <a:spcBef>
          <a:spcPct val="0"/>
        </a:spcBef>
        <a:spcAft>
          <a:spcPct val="0"/>
        </a:spcAft>
        <a:defRPr sz="4000">
          <a:solidFill>
            <a:schemeClr val="tx1"/>
          </a:solidFill>
          <a:latin typeface="Arial" charset="0"/>
          <a:ea typeface="ＭＳ Ｐゴシック" charset="0"/>
        </a:defRPr>
      </a:lvl8pPr>
      <a:lvl9pPr marL="1828800" algn="ctr" rtl="0" fontAlgn="base">
        <a:spcBef>
          <a:spcPct val="0"/>
        </a:spcBef>
        <a:spcAft>
          <a:spcPct val="0"/>
        </a:spcAft>
        <a:defRPr sz="4000">
          <a:solidFill>
            <a:schemeClr val="tx1"/>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mn-ea"/>
          <a:cs typeface="ＭＳ Ｐゴシック" charset="0"/>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mn-ea"/>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mn-ea"/>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957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642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i="0">
                <a:latin typeface="+mn-lt"/>
                <a:ea typeface="+mn-ea"/>
                <a:cs typeface="Arial" panose="020B0604020202020204" pitchFamily="34" charset="0"/>
              </a:defRPr>
            </a:lvl1pPr>
          </a:lstStyle>
          <a:p>
            <a:pPr defTabSz="914400">
              <a:defRPr/>
            </a:pPr>
            <a:endParaRPr lang="en-US" dirty="0">
              <a:solidFill>
                <a:srgbClr val="000000"/>
              </a:solidFill>
            </a:endParaRPr>
          </a:p>
        </p:txBody>
      </p:sp>
      <p:sp>
        <p:nvSpPr>
          <p:cNvPr id="31642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i="0">
                <a:latin typeface="+mn-lt"/>
                <a:ea typeface="+mn-ea"/>
                <a:cs typeface="Arial" panose="020B0604020202020204" pitchFamily="34" charset="0"/>
              </a:defRPr>
            </a:lvl1pPr>
          </a:lstStyle>
          <a:p>
            <a:pPr defTabSz="914400">
              <a:defRPr/>
            </a:pPr>
            <a:endParaRPr lang="en-US" dirty="0">
              <a:solidFill>
                <a:srgbClr val="000000"/>
              </a:solidFill>
            </a:endParaRPr>
          </a:p>
        </p:txBody>
      </p:sp>
      <p:sp>
        <p:nvSpPr>
          <p:cNvPr id="31642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i="0">
                <a:latin typeface="Times New Roman" charset="0"/>
                <a:cs typeface="Arial" panose="020B0604020202020204" pitchFamily="34" charset="0"/>
              </a:defRPr>
            </a:lvl1pPr>
          </a:lstStyle>
          <a:p>
            <a:pPr defTabSz="914400">
              <a:defRPr/>
            </a:pPr>
            <a:fld id="{4E5E2357-9E26-EE41-9F06-20604AA6233A}" type="slidenum">
              <a:rPr lang="en-US" smtClean="0">
                <a:solidFill>
                  <a:srgbClr val="000000"/>
                </a:solidFill>
              </a:rPr>
              <a:pPr defTabSz="914400">
                <a:defRPr/>
              </a:pPr>
              <a:t>‹#›</a:t>
            </a:fld>
            <a:endParaRPr lang="en-US" dirty="0">
              <a:solidFill>
                <a:srgbClr val="000000"/>
              </a:solidFill>
            </a:endParaRPr>
          </a:p>
        </p:txBody>
      </p:sp>
    </p:spTree>
    <p:extLst>
      <p:ext uri="{BB962C8B-B14F-4D97-AF65-F5344CB8AC3E}">
        <p14:creationId xmlns:p14="http://schemas.microsoft.com/office/powerpoint/2010/main" val="1560737566"/>
      </p:ext>
    </p:extLst>
  </p:cSld>
  <p:clrMap bg1="lt1" tx1="dk1" bg2="lt2" tx2="dk2" accent1="accent1" accent2="accent2" accent3="accent3" accent4="accent4" accent5="accent5" accent6="accent6" hlink="hlink" folHlink="folHlink"/>
  <p:sldLayoutIdLst>
    <p:sldLayoutId id="2147501598" r:id="rId1"/>
    <p:sldLayoutId id="2147501599" r:id="rId2"/>
    <p:sldLayoutId id="2147501600" r:id="rId3"/>
    <p:sldLayoutId id="2147501601" r:id="rId4"/>
    <p:sldLayoutId id="2147501602" r:id="rId5"/>
    <p:sldLayoutId id="2147501603" r:id="rId6"/>
    <p:sldLayoutId id="2147501604" r:id="rId7"/>
    <p:sldLayoutId id="2147501605" r:id="rId8"/>
    <p:sldLayoutId id="2147501606" r:id="rId9"/>
    <p:sldLayoutId id="2147501607" r:id="rId10"/>
    <p:sldLayoutId id="2147501608" r:id="rId11"/>
  </p:sldLayoutIdLst>
  <p:txStyles>
    <p:titleStyle>
      <a:lvl1pPr algn="ctr" rtl="0" eaLnBrk="0" fontAlgn="base" hangingPunct="0">
        <a:spcBef>
          <a:spcPct val="0"/>
        </a:spcBef>
        <a:spcAft>
          <a:spcPct val="0"/>
        </a:spcAft>
        <a:defRPr sz="4400" b="1" i="0">
          <a:solidFill>
            <a:schemeClr val="tx2"/>
          </a:solidFill>
          <a:latin typeface="+mj-lt"/>
          <a:ea typeface="ＭＳ Ｐゴシック" charset="0"/>
          <a:cs typeface="Arial" panose="020B0604020202020204" pitchFamily="34" charset="0"/>
        </a:defRPr>
      </a:lvl1pPr>
      <a:lvl2pPr algn="ctr" rtl="0" eaLnBrk="0" fontAlgn="base" hangingPunct="0">
        <a:spcBef>
          <a:spcPct val="0"/>
        </a:spcBef>
        <a:spcAft>
          <a:spcPct val="0"/>
        </a:spcAft>
        <a:defRPr sz="4400">
          <a:solidFill>
            <a:schemeClr val="tx2"/>
          </a:solidFill>
          <a:latin typeface="Times New Roman" pitchFamily="-105" charset="0"/>
          <a:ea typeface="ＭＳ Ｐゴシック" charset="0"/>
          <a:cs typeface="Arial" pitchFamily="-105" charset="0"/>
        </a:defRPr>
      </a:lvl2pPr>
      <a:lvl3pPr algn="ctr" rtl="0" eaLnBrk="0" fontAlgn="base" hangingPunct="0">
        <a:spcBef>
          <a:spcPct val="0"/>
        </a:spcBef>
        <a:spcAft>
          <a:spcPct val="0"/>
        </a:spcAft>
        <a:defRPr sz="4400">
          <a:solidFill>
            <a:schemeClr val="tx2"/>
          </a:solidFill>
          <a:latin typeface="Times New Roman" pitchFamily="-105" charset="0"/>
          <a:ea typeface="ＭＳ Ｐゴシック" charset="0"/>
          <a:cs typeface="Arial" pitchFamily="-105" charset="0"/>
        </a:defRPr>
      </a:lvl3pPr>
      <a:lvl4pPr algn="ctr" rtl="0" eaLnBrk="0" fontAlgn="base" hangingPunct="0">
        <a:spcBef>
          <a:spcPct val="0"/>
        </a:spcBef>
        <a:spcAft>
          <a:spcPct val="0"/>
        </a:spcAft>
        <a:defRPr sz="4400">
          <a:solidFill>
            <a:schemeClr val="tx2"/>
          </a:solidFill>
          <a:latin typeface="Times New Roman" pitchFamily="-105" charset="0"/>
          <a:ea typeface="ＭＳ Ｐゴシック" charset="0"/>
          <a:cs typeface="Arial" pitchFamily="-105" charset="0"/>
        </a:defRPr>
      </a:lvl4pPr>
      <a:lvl5pPr algn="ctr" rtl="0" eaLnBrk="0" fontAlgn="base" hangingPunct="0">
        <a:spcBef>
          <a:spcPct val="0"/>
        </a:spcBef>
        <a:spcAft>
          <a:spcPct val="0"/>
        </a:spcAft>
        <a:defRPr sz="4400">
          <a:solidFill>
            <a:schemeClr val="tx2"/>
          </a:solidFill>
          <a:latin typeface="Times New Roman" pitchFamily="-105" charset="0"/>
          <a:ea typeface="ＭＳ Ｐゴシック" charset="0"/>
          <a:cs typeface="Arial" pitchFamily="-105" charset="0"/>
        </a:defRPr>
      </a:lvl5pPr>
      <a:lvl6pPr marL="457200" algn="ctr" rtl="0" fontAlgn="base">
        <a:spcBef>
          <a:spcPct val="0"/>
        </a:spcBef>
        <a:spcAft>
          <a:spcPct val="0"/>
        </a:spcAft>
        <a:defRPr sz="4400">
          <a:solidFill>
            <a:schemeClr val="tx2"/>
          </a:solidFill>
          <a:latin typeface="Times New Roman" pitchFamily="-105" charset="0"/>
          <a:ea typeface="Arial" pitchFamily="-105" charset="0"/>
          <a:cs typeface="Arial" pitchFamily="-105" charset="0"/>
        </a:defRPr>
      </a:lvl6pPr>
      <a:lvl7pPr marL="914400" algn="ctr" rtl="0" fontAlgn="base">
        <a:spcBef>
          <a:spcPct val="0"/>
        </a:spcBef>
        <a:spcAft>
          <a:spcPct val="0"/>
        </a:spcAft>
        <a:defRPr sz="4400">
          <a:solidFill>
            <a:schemeClr val="tx2"/>
          </a:solidFill>
          <a:latin typeface="Times New Roman" pitchFamily="-105" charset="0"/>
          <a:ea typeface="Arial" pitchFamily="-105" charset="0"/>
          <a:cs typeface="Arial" pitchFamily="-105" charset="0"/>
        </a:defRPr>
      </a:lvl7pPr>
      <a:lvl8pPr marL="1371600" algn="ctr" rtl="0" fontAlgn="base">
        <a:spcBef>
          <a:spcPct val="0"/>
        </a:spcBef>
        <a:spcAft>
          <a:spcPct val="0"/>
        </a:spcAft>
        <a:defRPr sz="4400">
          <a:solidFill>
            <a:schemeClr val="tx2"/>
          </a:solidFill>
          <a:latin typeface="Times New Roman" pitchFamily="-105" charset="0"/>
          <a:ea typeface="Arial" pitchFamily="-105" charset="0"/>
          <a:cs typeface="Arial" pitchFamily="-105" charset="0"/>
        </a:defRPr>
      </a:lvl8pPr>
      <a:lvl9pPr marL="1828800" algn="ctr" rtl="0" fontAlgn="base">
        <a:spcBef>
          <a:spcPct val="0"/>
        </a:spcBef>
        <a:spcAft>
          <a:spcPct val="0"/>
        </a:spcAft>
        <a:defRPr sz="4400">
          <a:solidFill>
            <a:schemeClr val="tx2"/>
          </a:solidFill>
          <a:latin typeface="Times New Roman" pitchFamily="-105" charset="0"/>
          <a:ea typeface="Arial" pitchFamily="-105" charset="0"/>
          <a:cs typeface="Arial" pitchFamily="-105"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mn-lt"/>
          <a:ea typeface="ＭＳ Ｐゴシック" charset="0"/>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tx1"/>
          </a:solidFill>
          <a:latin typeface="+mn-lt"/>
          <a:ea typeface="+mn-ea"/>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tx1"/>
          </a:solidFill>
          <a:latin typeface="+mn-lt"/>
          <a:ea typeface="+mn-ea"/>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tx1"/>
          </a:solidFill>
          <a:latin typeface="+mn-lt"/>
          <a:ea typeface="+mn-ea"/>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tx1"/>
          </a:solidFill>
          <a:latin typeface="+mn-lt"/>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0" y="1524000"/>
            <a:ext cx="9144000" cy="1588"/>
          </a:xfrm>
          <a:prstGeom prst="line">
            <a:avLst/>
          </a:prstGeom>
          <a:noFill/>
          <a:ln w="19050">
            <a:solidFill>
              <a:schemeClr val="bg2"/>
            </a:solidFill>
            <a:round/>
            <a:headEnd/>
            <a:tailEnd/>
          </a:ln>
          <a:extLst>
            <a:ext uri="{909E8E84-426E-40dd-AFC4-6F175D3DCCD1}">
              <a14:hiddenFill xmlns="" xmlns:a14="http://schemas.microsoft.com/office/drawing/2010/main">
                <a:noFill/>
              </a14:hiddenFill>
            </a:ext>
          </a:extLst>
        </p:spPr>
        <p:txBody>
          <a:bodyPr wrap="none" anchor="ctr"/>
          <a:lstStyle/>
          <a:p>
            <a:pPr defTabSz="914400" eaLnBrk="0" fontAlgn="base" hangingPunct="0">
              <a:spcBef>
                <a:spcPct val="0"/>
              </a:spcBef>
              <a:spcAft>
                <a:spcPct val="0"/>
              </a:spcAft>
            </a:pPr>
            <a:endParaRPr lang="en-US" sz="2400">
              <a:solidFill>
                <a:srgbClr val="003300"/>
              </a:solidFill>
              <a:latin typeface="Times New Roman" charset="0"/>
              <a:ea typeface="ＭＳ Ｐゴシック" charset="0"/>
              <a:cs typeface="ＭＳ Ｐゴシック" charset="0"/>
            </a:endParaRPr>
          </a:p>
        </p:txBody>
      </p:sp>
      <p:sp>
        <p:nvSpPr>
          <p:cNvPr id="1027" name="Rectangle 3"/>
          <p:cNvSpPr>
            <a:spLocks noChangeArrowheads="1"/>
          </p:cNvSpPr>
          <p:nvPr/>
        </p:nvSpPr>
        <p:spPr bwMode="auto">
          <a:xfrm>
            <a:off x="0" y="6400800"/>
            <a:ext cx="9144000" cy="152400"/>
          </a:xfrm>
          <a:prstGeom prst="rect">
            <a:avLst/>
          </a:prstGeom>
          <a:gradFill rotWithShape="0">
            <a:gsLst>
              <a:gs pos="0">
                <a:schemeClr val="bg1"/>
              </a:gs>
              <a:gs pos="100000">
                <a:schemeClr val="folHlink"/>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eaLnBrk="0" fontAlgn="base" hangingPunct="0">
              <a:spcBef>
                <a:spcPct val="0"/>
              </a:spcBef>
              <a:spcAft>
                <a:spcPct val="0"/>
              </a:spcAft>
            </a:pPr>
            <a:endParaRPr lang="zh-CN" altLang="en-US" sz="2400">
              <a:solidFill>
                <a:srgbClr val="003300"/>
              </a:solidFill>
              <a:latin typeface="Times New Roman" charset="0"/>
              <a:ea typeface="ＭＳ Ｐゴシック" charset="0"/>
              <a:cs typeface="ＭＳ Ｐゴシック" charset="0"/>
            </a:endParaRPr>
          </a:p>
        </p:txBody>
      </p:sp>
      <p:sp>
        <p:nvSpPr>
          <p:cNvPr id="1028" name="Rectangle 4" descr="mutegras"/>
          <p:cNvSpPr>
            <a:spLocks noChangeArrowheads="1"/>
          </p:cNvSpPr>
          <p:nvPr/>
        </p:nvSpPr>
        <p:spPr bwMode="ltGray">
          <a:xfrm>
            <a:off x="0" y="0"/>
            <a:ext cx="9144000" cy="1524000"/>
          </a:xfrm>
          <a:prstGeom prst="rect">
            <a:avLst/>
          </a:prstGeom>
          <a:blipFill dpi="0" rotWithShape="0">
            <a:blip r:embed="rId13"/>
            <a:srcRect/>
            <a:tile tx="0" ty="0" sx="100000" sy="100000" flip="none" algn="tl"/>
          </a:blip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eaLnBrk="0" fontAlgn="base" hangingPunct="0">
              <a:spcBef>
                <a:spcPct val="0"/>
              </a:spcBef>
              <a:spcAft>
                <a:spcPct val="0"/>
              </a:spcAft>
            </a:pPr>
            <a:endParaRPr lang="zh-CN" altLang="en-US" sz="2400">
              <a:solidFill>
                <a:srgbClr val="003300"/>
              </a:solidFill>
              <a:latin typeface="Times New Roman" charset="0"/>
              <a:ea typeface="ＭＳ Ｐゴシック" charset="0"/>
              <a:cs typeface="ＭＳ Ｐゴシック" charset="0"/>
            </a:endParaRPr>
          </a:p>
        </p:txBody>
      </p:sp>
      <p:sp>
        <p:nvSpPr>
          <p:cNvPr id="1029" name="Rectangle 5" descr="mutegras"/>
          <p:cNvSpPr>
            <a:spLocks noChangeArrowheads="1"/>
          </p:cNvSpPr>
          <p:nvPr/>
        </p:nvSpPr>
        <p:spPr bwMode="ltGray">
          <a:xfrm>
            <a:off x="0" y="6553200"/>
            <a:ext cx="9144000" cy="304800"/>
          </a:xfrm>
          <a:prstGeom prst="rect">
            <a:avLst/>
          </a:prstGeom>
          <a:blipFill dpi="0" rotWithShape="0">
            <a:blip r:embed="rId13"/>
            <a:srcRect/>
            <a:tile tx="0" ty="0" sx="100000" sy="100000" flip="none" algn="tl"/>
          </a:blip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eaLnBrk="0" fontAlgn="base" hangingPunct="0">
              <a:spcBef>
                <a:spcPct val="0"/>
              </a:spcBef>
              <a:spcAft>
                <a:spcPct val="0"/>
              </a:spcAft>
            </a:pPr>
            <a:endParaRPr lang="zh-CN" altLang="en-US" sz="2400">
              <a:solidFill>
                <a:srgbClr val="003300"/>
              </a:solidFill>
              <a:latin typeface="Times New Roman" charset="0"/>
              <a:ea typeface="ＭＳ Ｐゴシック" charset="0"/>
              <a:cs typeface="ＭＳ Ｐゴシック" charset="0"/>
            </a:endParaRPr>
          </a:p>
        </p:txBody>
      </p:sp>
      <p:sp>
        <p:nvSpPr>
          <p:cNvPr id="1030" name="Line 6"/>
          <p:cNvSpPr>
            <a:spLocks noChangeShapeType="1"/>
          </p:cNvSpPr>
          <p:nvPr/>
        </p:nvSpPr>
        <p:spPr bwMode="auto">
          <a:xfrm>
            <a:off x="0" y="6553200"/>
            <a:ext cx="9144000" cy="1588"/>
          </a:xfrm>
          <a:prstGeom prst="line">
            <a:avLst/>
          </a:prstGeom>
          <a:noFill/>
          <a:ln w="19050">
            <a:solidFill>
              <a:schemeClr val="bg2"/>
            </a:solidFill>
            <a:round/>
            <a:headEnd/>
            <a:tailEnd/>
          </a:ln>
          <a:extLst>
            <a:ext uri="{909E8E84-426E-40dd-AFC4-6F175D3DCCD1}">
              <a14:hiddenFill xmlns="" xmlns:a14="http://schemas.microsoft.com/office/drawing/2010/main">
                <a:noFill/>
              </a14:hiddenFill>
            </a:ext>
          </a:extLst>
        </p:spPr>
        <p:txBody>
          <a:bodyPr wrap="none" anchor="ctr"/>
          <a:lstStyle/>
          <a:p>
            <a:pPr defTabSz="914400" eaLnBrk="0" fontAlgn="base" hangingPunct="0">
              <a:spcBef>
                <a:spcPct val="0"/>
              </a:spcBef>
              <a:spcAft>
                <a:spcPct val="0"/>
              </a:spcAft>
            </a:pPr>
            <a:endParaRPr lang="en-US" sz="2400">
              <a:solidFill>
                <a:srgbClr val="003300"/>
              </a:solidFill>
              <a:latin typeface="Times New Roman" charset="0"/>
              <a:ea typeface="ＭＳ Ｐゴシック" charset="0"/>
              <a:cs typeface="ＭＳ Ｐゴシック" charset="0"/>
            </a:endParaRPr>
          </a:p>
        </p:txBody>
      </p:sp>
      <p:sp>
        <p:nvSpPr>
          <p:cNvPr id="1031" name="Rectangle 7"/>
          <p:cNvSpPr>
            <a:spLocks noChangeArrowheads="1"/>
          </p:cNvSpPr>
          <p:nvPr/>
        </p:nvSpPr>
        <p:spPr bwMode="auto">
          <a:xfrm>
            <a:off x="609600" y="533400"/>
            <a:ext cx="8534400" cy="685800"/>
          </a:xfrm>
          <a:prstGeom prst="rect">
            <a:avLst/>
          </a:prstGeom>
          <a:solidFill>
            <a:schemeClr val="hlink">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eaLnBrk="0" fontAlgn="base" hangingPunct="0">
              <a:spcBef>
                <a:spcPct val="0"/>
              </a:spcBef>
              <a:spcAft>
                <a:spcPct val="0"/>
              </a:spcAft>
            </a:pPr>
            <a:endParaRPr lang="zh-CN" altLang="en-US" sz="2400">
              <a:solidFill>
                <a:srgbClr val="003300"/>
              </a:solidFill>
              <a:latin typeface="Times New Roman" charset="0"/>
              <a:ea typeface="ＭＳ Ｐゴシック" charset="0"/>
              <a:cs typeface="ＭＳ Ｐゴシック" charset="0"/>
            </a:endParaRPr>
          </a:p>
        </p:txBody>
      </p:sp>
      <p:sp>
        <p:nvSpPr>
          <p:cNvPr id="7176" name="Rectangle 8"/>
          <p:cNvSpPr>
            <a:spLocks noGrp="1" noChangeArrowheads="1"/>
          </p:cNvSpPr>
          <p:nvPr>
            <p:ph type="title"/>
          </p:nvPr>
        </p:nvSpPr>
        <p:spPr bwMode="auto">
          <a:xfrm>
            <a:off x="0" y="304800"/>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33" name="Rectangle 9"/>
          <p:cNvSpPr>
            <a:spLocks noGrp="1" noChangeArrowheads="1"/>
          </p:cNvSpPr>
          <p:nvPr>
            <p:ph type="body" idx="1"/>
          </p:nvPr>
        </p:nvSpPr>
        <p:spPr bwMode="auto">
          <a:xfrm>
            <a:off x="685800" y="1849438"/>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7178" name="Rectangle 10"/>
          <p:cNvSpPr>
            <a:spLocks noGrp="1" noChangeArrowheads="1"/>
          </p:cNvSpPr>
          <p:nvPr>
            <p:ph type="dt" sz="half" idx="2"/>
          </p:nvPr>
        </p:nvSpPr>
        <p:spPr bwMode="auto">
          <a:xfrm>
            <a:off x="685800" y="6289675"/>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spcBef>
                <a:spcPct val="50000"/>
              </a:spcBef>
              <a:defRPr sz="1400">
                <a:latin typeface="Times New Roman" pitchFamily="-112" charset="0"/>
                <a:ea typeface="+mn-ea"/>
                <a:cs typeface="+mn-cs"/>
              </a:defRPr>
            </a:lvl1pPr>
          </a:lstStyle>
          <a:p>
            <a:pPr defTabSz="914400" eaLnBrk="0" fontAlgn="base" hangingPunct="0">
              <a:spcAft>
                <a:spcPct val="0"/>
              </a:spcAft>
              <a:defRPr/>
            </a:pPr>
            <a:endParaRPr lang="en-US">
              <a:solidFill>
                <a:srgbClr val="003300"/>
              </a:solidFill>
            </a:endParaRPr>
          </a:p>
        </p:txBody>
      </p:sp>
      <p:sp>
        <p:nvSpPr>
          <p:cNvPr id="7179" name="Rectangle 11"/>
          <p:cNvSpPr>
            <a:spLocks noGrp="1" noChangeArrowheads="1"/>
          </p:cNvSpPr>
          <p:nvPr>
            <p:ph type="ftr" sz="quarter" idx="3"/>
          </p:nvPr>
        </p:nvSpPr>
        <p:spPr bwMode="auto">
          <a:xfrm>
            <a:off x="3124200" y="6289675"/>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spcBef>
                <a:spcPct val="50000"/>
              </a:spcBef>
              <a:defRPr sz="1400">
                <a:latin typeface="Times New Roman" pitchFamily="-112" charset="0"/>
                <a:ea typeface="+mn-ea"/>
                <a:cs typeface="+mn-cs"/>
              </a:defRPr>
            </a:lvl1pPr>
          </a:lstStyle>
          <a:p>
            <a:pPr defTabSz="914400" eaLnBrk="0" fontAlgn="base" hangingPunct="0">
              <a:spcAft>
                <a:spcPct val="0"/>
              </a:spcAft>
              <a:defRPr/>
            </a:pPr>
            <a:endParaRPr lang="en-US">
              <a:solidFill>
                <a:srgbClr val="003300"/>
              </a:solidFill>
            </a:endParaRPr>
          </a:p>
        </p:txBody>
      </p:sp>
      <p:sp>
        <p:nvSpPr>
          <p:cNvPr id="7180" name="Rectangle 12"/>
          <p:cNvSpPr>
            <a:spLocks noGrp="1" noChangeArrowheads="1"/>
          </p:cNvSpPr>
          <p:nvPr>
            <p:ph type="sldNum" sz="quarter" idx="4"/>
          </p:nvPr>
        </p:nvSpPr>
        <p:spPr bwMode="auto">
          <a:xfrm>
            <a:off x="6553200" y="6289675"/>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spcBef>
                <a:spcPct val="50000"/>
              </a:spcBef>
              <a:defRPr sz="1400">
                <a:ea typeface="MS PGothic" charset="0"/>
                <a:cs typeface="MS PGothic" charset="0"/>
              </a:defRPr>
            </a:lvl1pPr>
          </a:lstStyle>
          <a:p>
            <a:pPr defTabSz="914400" eaLnBrk="0" fontAlgn="base" hangingPunct="0">
              <a:spcAft>
                <a:spcPct val="0"/>
              </a:spcAft>
              <a:defRPr/>
            </a:pPr>
            <a:fld id="{18F73E74-01D2-2143-9DAA-29855B9EFFBC}" type="slidenum">
              <a:rPr lang="zh-CN" altLang="en-US">
                <a:solidFill>
                  <a:srgbClr val="003300"/>
                </a:solidFill>
                <a:latin typeface="Times New Roman" charset="0"/>
              </a:rPr>
              <a:pPr defTabSz="914400" eaLnBrk="0" fontAlgn="base" hangingPunct="0">
                <a:spcAft>
                  <a:spcPct val="0"/>
                </a:spcAft>
                <a:defRPr/>
              </a:pPr>
              <a:t>‹#›</a:t>
            </a:fld>
            <a:endParaRPr lang="en-US" altLang="zh-CN">
              <a:solidFill>
                <a:srgbClr val="003300"/>
              </a:solidFill>
              <a:latin typeface="Times New Roman" charset="0"/>
            </a:endParaRPr>
          </a:p>
        </p:txBody>
      </p:sp>
    </p:spTree>
    <p:extLst>
      <p:ext uri="{BB962C8B-B14F-4D97-AF65-F5344CB8AC3E}">
        <p14:creationId xmlns:p14="http://schemas.microsoft.com/office/powerpoint/2010/main" val="3037241200"/>
      </p:ext>
    </p:extLst>
  </p:cSld>
  <p:clrMap bg1="lt1" tx1="dk1" bg2="lt2" tx2="dk2" accent1="accent1" accent2="accent2" accent3="accent3" accent4="accent4" accent5="accent5" accent6="accent6" hlink="hlink" folHlink="folHlink"/>
  <p:sldLayoutIdLst>
    <p:sldLayoutId id="2147501610" r:id="rId1"/>
    <p:sldLayoutId id="2147501611" r:id="rId2"/>
    <p:sldLayoutId id="2147501612" r:id="rId3"/>
    <p:sldLayoutId id="2147501613" r:id="rId4"/>
    <p:sldLayoutId id="2147501614" r:id="rId5"/>
    <p:sldLayoutId id="2147501615" r:id="rId6"/>
    <p:sldLayoutId id="2147501616" r:id="rId7"/>
    <p:sldLayoutId id="2147501617" r:id="rId8"/>
    <p:sldLayoutId id="2147501618" r:id="rId9"/>
    <p:sldLayoutId id="2147501619" r:id="rId10"/>
    <p:sldLayoutId id="2147501620" r:id="rId11"/>
  </p:sldLayoutIdLst>
  <p:txStyles>
    <p:titleStyle>
      <a:lvl1pPr algn="ctr" rtl="0" eaLnBrk="0" fontAlgn="base" hangingPunct="0">
        <a:spcBef>
          <a:spcPct val="0"/>
        </a:spcBef>
        <a:spcAft>
          <a:spcPct val="0"/>
        </a:spcAft>
        <a:defRPr kumimoji="1" sz="4400" b="1" i="0">
          <a:solidFill>
            <a:schemeClr val="tx2"/>
          </a:solidFill>
          <a:effectLst>
            <a:outerShdw blurRad="38100" dist="38100" dir="2700000" algn="tl">
              <a:srgbClr val="000000"/>
            </a:outerShdw>
          </a:effectLst>
          <a:latin typeface="Arial" panose="020B0604020202020204" pitchFamily="34" charset="0"/>
          <a:ea typeface="ＭＳ Ｐゴシック" charset="0"/>
          <a:cs typeface="MS PGothic" charset="0"/>
        </a:defRPr>
      </a:lvl1pPr>
      <a:lvl2pPr algn="ctr" rtl="0" eaLnBrk="0" fontAlgn="base" hangingPunct="0">
        <a:spcBef>
          <a:spcPct val="0"/>
        </a:spcBef>
        <a:spcAft>
          <a:spcPct val="0"/>
        </a:spcAft>
        <a:defRPr kumimoji="1" sz="4400" b="1">
          <a:solidFill>
            <a:schemeClr val="tx2"/>
          </a:solidFill>
          <a:effectLst>
            <a:outerShdw blurRad="38100" dist="38100" dir="2700000" algn="tl">
              <a:srgbClr val="000000"/>
            </a:outerShdw>
          </a:effectLst>
          <a:latin typeface="Arial" pitchFamily="-110" charset="0"/>
          <a:ea typeface="ＭＳ Ｐゴシック" charset="0"/>
          <a:cs typeface="MS PGothic" charset="0"/>
        </a:defRPr>
      </a:lvl2pPr>
      <a:lvl3pPr algn="ctr" rtl="0" eaLnBrk="0" fontAlgn="base" hangingPunct="0">
        <a:spcBef>
          <a:spcPct val="0"/>
        </a:spcBef>
        <a:spcAft>
          <a:spcPct val="0"/>
        </a:spcAft>
        <a:defRPr kumimoji="1" sz="4400" b="1">
          <a:solidFill>
            <a:schemeClr val="tx2"/>
          </a:solidFill>
          <a:effectLst>
            <a:outerShdw blurRad="38100" dist="38100" dir="2700000" algn="tl">
              <a:srgbClr val="000000"/>
            </a:outerShdw>
          </a:effectLst>
          <a:latin typeface="Arial" pitchFamily="-110" charset="0"/>
          <a:ea typeface="ＭＳ Ｐゴシック" charset="0"/>
          <a:cs typeface="MS PGothic" charset="0"/>
        </a:defRPr>
      </a:lvl3pPr>
      <a:lvl4pPr algn="ctr" rtl="0" eaLnBrk="0" fontAlgn="base" hangingPunct="0">
        <a:spcBef>
          <a:spcPct val="0"/>
        </a:spcBef>
        <a:spcAft>
          <a:spcPct val="0"/>
        </a:spcAft>
        <a:defRPr kumimoji="1" sz="4400" b="1">
          <a:solidFill>
            <a:schemeClr val="tx2"/>
          </a:solidFill>
          <a:effectLst>
            <a:outerShdw blurRad="38100" dist="38100" dir="2700000" algn="tl">
              <a:srgbClr val="000000"/>
            </a:outerShdw>
          </a:effectLst>
          <a:latin typeface="Arial" pitchFamily="-110" charset="0"/>
          <a:ea typeface="ＭＳ Ｐゴシック" charset="0"/>
          <a:cs typeface="MS PGothic" charset="0"/>
        </a:defRPr>
      </a:lvl4pPr>
      <a:lvl5pPr algn="ctr" rtl="0" eaLnBrk="0" fontAlgn="base" hangingPunct="0">
        <a:spcBef>
          <a:spcPct val="0"/>
        </a:spcBef>
        <a:spcAft>
          <a:spcPct val="0"/>
        </a:spcAft>
        <a:defRPr kumimoji="1" sz="4400" b="1">
          <a:solidFill>
            <a:schemeClr val="tx2"/>
          </a:solidFill>
          <a:effectLst>
            <a:outerShdw blurRad="38100" dist="38100" dir="2700000" algn="tl">
              <a:srgbClr val="000000"/>
            </a:outerShdw>
          </a:effectLst>
          <a:latin typeface="Arial" pitchFamily="-110" charset="0"/>
          <a:ea typeface="ＭＳ Ｐゴシック" charset="0"/>
          <a:cs typeface="MS PGothic" charset="0"/>
        </a:defRPr>
      </a:lvl5pPr>
      <a:lvl6pPr marL="457200" algn="l" rtl="0" eaLnBrk="0" fontAlgn="base" hangingPunct="0">
        <a:spcBef>
          <a:spcPct val="0"/>
        </a:spcBef>
        <a:spcAft>
          <a:spcPct val="0"/>
        </a:spcAft>
        <a:defRPr kumimoji="1" sz="4400" i="1">
          <a:solidFill>
            <a:schemeClr val="tx2"/>
          </a:solidFill>
          <a:effectLst>
            <a:outerShdw blurRad="38100" dist="38100" dir="2700000" algn="tl">
              <a:srgbClr val="000000"/>
            </a:outerShdw>
          </a:effectLst>
          <a:latin typeface="Times New Roman" pitchFamily="-108" charset="0"/>
        </a:defRPr>
      </a:lvl6pPr>
      <a:lvl7pPr marL="914400" algn="l" rtl="0" eaLnBrk="0" fontAlgn="base" hangingPunct="0">
        <a:spcBef>
          <a:spcPct val="0"/>
        </a:spcBef>
        <a:spcAft>
          <a:spcPct val="0"/>
        </a:spcAft>
        <a:defRPr kumimoji="1" sz="4400" i="1">
          <a:solidFill>
            <a:schemeClr val="tx2"/>
          </a:solidFill>
          <a:effectLst>
            <a:outerShdw blurRad="38100" dist="38100" dir="2700000" algn="tl">
              <a:srgbClr val="000000"/>
            </a:outerShdw>
          </a:effectLst>
          <a:latin typeface="Times New Roman" pitchFamily="-108" charset="0"/>
        </a:defRPr>
      </a:lvl7pPr>
      <a:lvl8pPr marL="1371600" algn="l" rtl="0" eaLnBrk="0" fontAlgn="base" hangingPunct="0">
        <a:spcBef>
          <a:spcPct val="0"/>
        </a:spcBef>
        <a:spcAft>
          <a:spcPct val="0"/>
        </a:spcAft>
        <a:defRPr kumimoji="1" sz="4400" i="1">
          <a:solidFill>
            <a:schemeClr val="tx2"/>
          </a:solidFill>
          <a:effectLst>
            <a:outerShdw blurRad="38100" dist="38100" dir="2700000" algn="tl">
              <a:srgbClr val="000000"/>
            </a:outerShdw>
          </a:effectLst>
          <a:latin typeface="Times New Roman" pitchFamily="-108" charset="0"/>
        </a:defRPr>
      </a:lvl8pPr>
      <a:lvl9pPr marL="1828800" algn="l" rtl="0" eaLnBrk="0" fontAlgn="base" hangingPunct="0">
        <a:spcBef>
          <a:spcPct val="0"/>
        </a:spcBef>
        <a:spcAft>
          <a:spcPct val="0"/>
        </a:spcAft>
        <a:defRPr kumimoji="1" sz="4400" i="1">
          <a:solidFill>
            <a:schemeClr val="tx2"/>
          </a:solidFill>
          <a:effectLst>
            <a:outerShdw blurRad="38100" dist="38100" dir="2700000" algn="tl">
              <a:srgbClr val="000000"/>
            </a:outerShdw>
          </a:effectLst>
          <a:latin typeface="Times New Roman" pitchFamily="-108" charset="0"/>
        </a:defRPr>
      </a:lvl9pPr>
    </p:titleStyle>
    <p:bodyStyle>
      <a:lvl1pPr marL="342900" indent="-342900" algn="l" rtl="0" eaLnBrk="0" fontAlgn="base" hangingPunct="0">
        <a:spcBef>
          <a:spcPct val="20000"/>
        </a:spcBef>
        <a:spcAft>
          <a:spcPct val="0"/>
        </a:spcAft>
        <a:buClr>
          <a:schemeClr val="hlink"/>
        </a:buClr>
        <a:buChar char="•"/>
        <a:defRPr kumimoji="1" sz="3200" b="1" i="0">
          <a:solidFill>
            <a:srgbClr val="F1F7E9"/>
          </a:solidFill>
          <a:latin typeface="Arial" panose="020B0604020202020204" pitchFamily="34" charset="0"/>
          <a:ea typeface="ＭＳ Ｐゴシック" charset="0"/>
          <a:cs typeface="MS PGothic" charset="0"/>
        </a:defRPr>
      </a:lvl1pPr>
      <a:lvl2pPr marL="742950" indent="-285750" algn="l" rtl="0" eaLnBrk="0" fontAlgn="base" hangingPunct="0">
        <a:spcBef>
          <a:spcPct val="20000"/>
        </a:spcBef>
        <a:spcAft>
          <a:spcPct val="0"/>
        </a:spcAft>
        <a:buChar char="–"/>
        <a:defRPr kumimoji="1" sz="2800" b="1" i="0">
          <a:solidFill>
            <a:srgbClr val="F1F7E9"/>
          </a:solidFill>
          <a:latin typeface="Arial" panose="020B0604020202020204" pitchFamily="34" charset="0"/>
          <a:ea typeface="MS PGothic" charset="0"/>
          <a:cs typeface="MS PGothic" charset="0"/>
        </a:defRPr>
      </a:lvl2pPr>
      <a:lvl3pPr marL="1143000" indent="-228600" algn="l" rtl="0" eaLnBrk="0" fontAlgn="base" hangingPunct="0">
        <a:spcBef>
          <a:spcPct val="20000"/>
        </a:spcBef>
        <a:spcAft>
          <a:spcPct val="0"/>
        </a:spcAft>
        <a:buChar char="•"/>
        <a:defRPr kumimoji="1" sz="2400" b="1" i="0">
          <a:solidFill>
            <a:srgbClr val="F1F7E9"/>
          </a:solidFill>
          <a:latin typeface="Arial" panose="020B0604020202020204" pitchFamily="34" charset="0"/>
          <a:ea typeface="MS PGothic" charset="0"/>
          <a:cs typeface="MS PGothic" charset="0"/>
        </a:defRPr>
      </a:lvl3pPr>
      <a:lvl4pPr marL="1600200" indent="-228600" algn="l" rtl="0" eaLnBrk="0" fontAlgn="base" hangingPunct="0">
        <a:spcBef>
          <a:spcPct val="20000"/>
        </a:spcBef>
        <a:spcAft>
          <a:spcPct val="0"/>
        </a:spcAft>
        <a:buChar char="–"/>
        <a:defRPr kumimoji="1" sz="2000" b="1" i="0">
          <a:solidFill>
            <a:srgbClr val="F1F7E9"/>
          </a:solidFill>
          <a:latin typeface="Arial" panose="020B0604020202020204" pitchFamily="34" charset="0"/>
          <a:ea typeface="MS PGothic" charset="0"/>
          <a:cs typeface="MS PGothic" charset="0"/>
        </a:defRPr>
      </a:lvl4pPr>
      <a:lvl5pPr marL="2057400" indent="-228600" algn="l" rtl="0" eaLnBrk="0" fontAlgn="base" hangingPunct="0">
        <a:spcBef>
          <a:spcPct val="20000"/>
        </a:spcBef>
        <a:spcAft>
          <a:spcPct val="0"/>
        </a:spcAft>
        <a:buChar char="»"/>
        <a:defRPr kumimoji="1" sz="2000" b="1" i="0">
          <a:solidFill>
            <a:srgbClr val="F1F7E9"/>
          </a:solidFill>
          <a:latin typeface="Arial" panose="020B0604020202020204" pitchFamily="34" charset="0"/>
          <a:ea typeface="MS PGothic" charset="0"/>
          <a:cs typeface="MS PGothic" charset="0"/>
        </a:defRPr>
      </a:lvl5pPr>
      <a:lvl6pPr marL="2514600" indent="-228600" algn="l" rtl="0" eaLnBrk="0" fontAlgn="base" hangingPunct="0">
        <a:spcBef>
          <a:spcPct val="20000"/>
        </a:spcBef>
        <a:spcAft>
          <a:spcPct val="0"/>
        </a:spcAft>
        <a:buChar char="»"/>
        <a:defRPr kumimoji="1" sz="2000">
          <a:solidFill>
            <a:schemeClr val="tx1"/>
          </a:solidFill>
          <a:latin typeface="+mn-lt"/>
          <a:ea typeface="ＭＳ Ｐゴシック" pitchFamily="-108" charset="-128"/>
        </a:defRPr>
      </a:lvl6pPr>
      <a:lvl7pPr marL="2971800" indent="-228600" algn="l" rtl="0" eaLnBrk="0" fontAlgn="base" hangingPunct="0">
        <a:spcBef>
          <a:spcPct val="20000"/>
        </a:spcBef>
        <a:spcAft>
          <a:spcPct val="0"/>
        </a:spcAft>
        <a:buChar char="»"/>
        <a:defRPr kumimoji="1" sz="2000">
          <a:solidFill>
            <a:schemeClr val="tx1"/>
          </a:solidFill>
          <a:latin typeface="+mn-lt"/>
          <a:ea typeface="ＭＳ Ｐゴシック" pitchFamily="-108" charset="-128"/>
        </a:defRPr>
      </a:lvl7pPr>
      <a:lvl8pPr marL="3429000" indent="-228600" algn="l" rtl="0" eaLnBrk="0" fontAlgn="base" hangingPunct="0">
        <a:spcBef>
          <a:spcPct val="20000"/>
        </a:spcBef>
        <a:spcAft>
          <a:spcPct val="0"/>
        </a:spcAft>
        <a:buChar char="»"/>
        <a:defRPr kumimoji="1" sz="2000">
          <a:solidFill>
            <a:schemeClr val="tx1"/>
          </a:solidFill>
          <a:latin typeface="+mn-lt"/>
          <a:ea typeface="ＭＳ Ｐゴシック" pitchFamily="-108" charset="-128"/>
        </a:defRPr>
      </a:lvl8pPr>
      <a:lvl9pPr marL="3886200" indent="-228600" algn="l" rtl="0" eaLnBrk="0" fontAlgn="base" hangingPunct="0">
        <a:spcBef>
          <a:spcPct val="20000"/>
        </a:spcBef>
        <a:spcAft>
          <a:spcPct val="0"/>
        </a:spcAft>
        <a:buChar char="»"/>
        <a:defRPr kumimoji="1"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bwMode="invGray">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bwMode="auto">
          <a:xfrm>
            <a:off x="838200" y="381000"/>
            <a:ext cx="7543800"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zh-CN" dirty="0"/>
              <a:t>Click to edit Master title style</a:t>
            </a:r>
          </a:p>
        </p:txBody>
      </p:sp>
      <p:sp>
        <p:nvSpPr>
          <p:cNvPr id="104451" name="Rectangle 3"/>
          <p:cNvSpPr>
            <a:spLocks noGrp="1" noChangeArrowheads="1"/>
          </p:cNvSpPr>
          <p:nvPr>
            <p:ph type="body" idx="1"/>
          </p:nvPr>
        </p:nvSpPr>
        <p:spPr bwMode="auto">
          <a:xfrm>
            <a:off x="838200" y="1371600"/>
            <a:ext cx="7543800" cy="472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610308" name="Rectangle 4"/>
          <p:cNvSpPr>
            <a:spLocks noGrp="1" noChangeArrowheads="1"/>
          </p:cNvSpPr>
          <p:nvPr>
            <p:ph type="dt" sz="half" idx="2"/>
          </p:nvPr>
        </p:nvSpPr>
        <p:spPr bwMode="auto">
          <a:xfrm>
            <a:off x="838200" y="64008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b="1" i="0">
                <a:latin typeface="Arial" panose="020B0604020202020204" pitchFamily="34" charset="0"/>
                <a:ea typeface="+mn-ea"/>
                <a:cs typeface="+mn-cs"/>
              </a:defRPr>
            </a:lvl1pPr>
          </a:lstStyle>
          <a:p>
            <a:pPr defTabSz="914400" eaLnBrk="0" hangingPunct="0">
              <a:defRPr/>
            </a:pPr>
            <a:endParaRPr lang="en-US" dirty="0">
              <a:solidFill>
                <a:srgbClr val="FFFFFF"/>
              </a:solidFill>
            </a:endParaRPr>
          </a:p>
        </p:txBody>
      </p:sp>
      <p:sp>
        <p:nvSpPr>
          <p:cNvPr id="610309" name="Rectangle 5"/>
          <p:cNvSpPr>
            <a:spLocks noGrp="1" noChangeArrowheads="1"/>
          </p:cNvSpPr>
          <p:nvPr>
            <p:ph type="ftr" sz="quarter" idx="3"/>
          </p:nvPr>
        </p:nvSpPr>
        <p:spPr bwMode="auto">
          <a:xfrm>
            <a:off x="3124200" y="64008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b="1" i="0">
                <a:latin typeface="Arial" panose="020B0604020202020204" pitchFamily="34" charset="0"/>
                <a:ea typeface="+mn-ea"/>
                <a:cs typeface="+mn-cs"/>
              </a:defRPr>
            </a:lvl1pPr>
          </a:lstStyle>
          <a:p>
            <a:pPr defTabSz="914400" eaLnBrk="0" hangingPunct="0">
              <a:defRPr/>
            </a:pPr>
            <a:endParaRPr lang="en-US" dirty="0">
              <a:solidFill>
                <a:srgbClr val="FFFFFF"/>
              </a:solidFill>
            </a:endParaRPr>
          </a:p>
        </p:txBody>
      </p:sp>
      <p:sp>
        <p:nvSpPr>
          <p:cNvPr id="610310" name="Rectangle 6"/>
          <p:cNvSpPr>
            <a:spLocks noGrp="1" noChangeArrowheads="1"/>
          </p:cNvSpPr>
          <p:nvPr>
            <p:ph type="sldNum" sz="quarter" idx="4"/>
          </p:nvPr>
        </p:nvSpPr>
        <p:spPr bwMode="auto">
          <a:xfrm>
            <a:off x="6477000" y="64008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1" i="0">
                <a:latin typeface="Arial" panose="020B0604020202020204" pitchFamily="34" charset="0"/>
                <a:ea typeface="MS PGothic" charset="0"/>
                <a:cs typeface="MS PGothic" charset="0"/>
              </a:defRPr>
            </a:lvl1pPr>
          </a:lstStyle>
          <a:p>
            <a:pPr defTabSz="914400" eaLnBrk="0" hangingPunct="0">
              <a:defRPr/>
            </a:pPr>
            <a:fld id="{AFA5EB09-9868-5646-8595-33E8D085BACD}" type="slidenum">
              <a:rPr lang="zh-CN" altLang="en-US" smtClean="0">
                <a:solidFill>
                  <a:srgbClr val="FFFFFF"/>
                </a:solidFill>
              </a:rPr>
              <a:pPr defTabSz="914400" eaLnBrk="0" hangingPunct="0">
                <a:defRPr/>
              </a:pPr>
              <a:t>‹#›</a:t>
            </a:fld>
            <a:endParaRPr lang="en-US" altLang="zh-CN" dirty="0">
              <a:solidFill>
                <a:srgbClr val="FFFFFF"/>
              </a:solidFill>
            </a:endParaRPr>
          </a:p>
        </p:txBody>
      </p:sp>
    </p:spTree>
    <p:extLst>
      <p:ext uri="{BB962C8B-B14F-4D97-AF65-F5344CB8AC3E}">
        <p14:creationId xmlns:p14="http://schemas.microsoft.com/office/powerpoint/2010/main" val="3870294982"/>
      </p:ext>
    </p:extLst>
  </p:cSld>
  <p:clrMap bg1="dk2" tx1="lt1" bg2="dk1" tx2="lt2" accent1="accent1" accent2="accent2" accent3="accent3" accent4="accent4" accent5="accent5" accent6="accent6" hlink="hlink" folHlink="folHlink"/>
  <p:sldLayoutIdLst>
    <p:sldLayoutId id="2147501622" r:id="rId1"/>
    <p:sldLayoutId id="2147501623" r:id="rId2"/>
    <p:sldLayoutId id="2147501624" r:id="rId3"/>
    <p:sldLayoutId id="2147501625" r:id="rId4"/>
    <p:sldLayoutId id="2147501626" r:id="rId5"/>
    <p:sldLayoutId id="2147501627" r:id="rId6"/>
    <p:sldLayoutId id="2147501628" r:id="rId7"/>
    <p:sldLayoutId id="2147501629" r:id="rId8"/>
    <p:sldLayoutId id="2147501630" r:id="rId9"/>
    <p:sldLayoutId id="2147501631" r:id="rId10"/>
    <p:sldLayoutId id="2147501632" r:id="rId11"/>
  </p:sldLayoutIdLst>
  <p:txStyles>
    <p:titleStyle>
      <a:lvl1pPr algn="l" rtl="0" eaLnBrk="0" fontAlgn="base" hangingPunct="0">
        <a:lnSpc>
          <a:spcPct val="90000"/>
        </a:lnSpc>
        <a:spcBef>
          <a:spcPct val="0"/>
        </a:spcBef>
        <a:spcAft>
          <a:spcPct val="0"/>
        </a:spcAft>
        <a:defRPr sz="4200" b="1" i="0">
          <a:solidFill>
            <a:schemeClr val="tx2"/>
          </a:solidFill>
          <a:latin typeface="Arial" panose="020B0604020202020204" pitchFamily="34" charset="0"/>
          <a:ea typeface="ＭＳ Ｐゴシック" charset="0"/>
          <a:cs typeface="MS PGothic" charset="0"/>
        </a:defRPr>
      </a:lvl1pPr>
      <a:lvl2pPr algn="l" rtl="0" eaLnBrk="0" fontAlgn="base" hangingPunct="0">
        <a:lnSpc>
          <a:spcPct val="90000"/>
        </a:lnSpc>
        <a:spcBef>
          <a:spcPct val="0"/>
        </a:spcBef>
        <a:spcAft>
          <a:spcPct val="0"/>
        </a:spcAft>
        <a:defRPr sz="4200">
          <a:solidFill>
            <a:schemeClr val="tx2"/>
          </a:solidFill>
          <a:latin typeface="Arial" pitchFamily="-108" charset="0"/>
          <a:ea typeface="ＭＳ Ｐゴシック" charset="0"/>
          <a:cs typeface="MS PGothic" charset="0"/>
        </a:defRPr>
      </a:lvl2pPr>
      <a:lvl3pPr algn="l" rtl="0" eaLnBrk="0" fontAlgn="base" hangingPunct="0">
        <a:lnSpc>
          <a:spcPct val="90000"/>
        </a:lnSpc>
        <a:spcBef>
          <a:spcPct val="0"/>
        </a:spcBef>
        <a:spcAft>
          <a:spcPct val="0"/>
        </a:spcAft>
        <a:defRPr sz="4200">
          <a:solidFill>
            <a:schemeClr val="tx2"/>
          </a:solidFill>
          <a:latin typeface="Arial" pitchFamily="-108" charset="0"/>
          <a:ea typeface="ＭＳ Ｐゴシック" charset="0"/>
          <a:cs typeface="MS PGothic" charset="0"/>
        </a:defRPr>
      </a:lvl3pPr>
      <a:lvl4pPr algn="l" rtl="0" eaLnBrk="0" fontAlgn="base" hangingPunct="0">
        <a:lnSpc>
          <a:spcPct val="90000"/>
        </a:lnSpc>
        <a:spcBef>
          <a:spcPct val="0"/>
        </a:spcBef>
        <a:spcAft>
          <a:spcPct val="0"/>
        </a:spcAft>
        <a:defRPr sz="4200">
          <a:solidFill>
            <a:schemeClr val="tx2"/>
          </a:solidFill>
          <a:latin typeface="Arial" pitchFamily="-108" charset="0"/>
          <a:ea typeface="ＭＳ Ｐゴシック" charset="0"/>
          <a:cs typeface="MS PGothic" charset="0"/>
        </a:defRPr>
      </a:lvl4pPr>
      <a:lvl5pPr algn="l" rtl="0" eaLnBrk="0" fontAlgn="base" hangingPunct="0">
        <a:lnSpc>
          <a:spcPct val="90000"/>
        </a:lnSpc>
        <a:spcBef>
          <a:spcPct val="0"/>
        </a:spcBef>
        <a:spcAft>
          <a:spcPct val="0"/>
        </a:spcAft>
        <a:defRPr sz="4200">
          <a:solidFill>
            <a:schemeClr val="tx2"/>
          </a:solidFill>
          <a:latin typeface="Arial" pitchFamily="-108" charset="0"/>
          <a:ea typeface="ＭＳ Ｐゴシック" charset="0"/>
          <a:cs typeface="MS PGothic" charset="0"/>
        </a:defRPr>
      </a:lvl5pPr>
      <a:lvl6pPr marL="457200" algn="l" rtl="0" eaLnBrk="0" fontAlgn="base" hangingPunct="0">
        <a:lnSpc>
          <a:spcPct val="90000"/>
        </a:lnSpc>
        <a:spcBef>
          <a:spcPct val="0"/>
        </a:spcBef>
        <a:spcAft>
          <a:spcPct val="0"/>
        </a:spcAft>
        <a:defRPr sz="4200">
          <a:solidFill>
            <a:schemeClr val="tx2"/>
          </a:solidFill>
          <a:latin typeface="Arial" pitchFamily="-108" charset="0"/>
        </a:defRPr>
      </a:lvl6pPr>
      <a:lvl7pPr marL="914400" algn="l" rtl="0" eaLnBrk="0" fontAlgn="base" hangingPunct="0">
        <a:lnSpc>
          <a:spcPct val="90000"/>
        </a:lnSpc>
        <a:spcBef>
          <a:spcPct val="0"/>
        </a:spcBef>
        <a:spcAft>
          <a:spcPct val="0"/>
        </a:spcAft>
        <a:defRPr sz="4200">
          <a:solidFill>
            <a:schemeClr val="tx2"/>
          </a:solidFill>
          <a:latin typeface="Arial" pitchFamily="-108" charset="0"/>
        </a:defRPr>
      </a:lvl7pPr>
      <a:lvl8pPr marL="1371600" algn="l" rtl="0" eaLnBrk="0" fontAlgn="base" hangingPunct="0">
        <a:lnSpc>
          <a:spcPct val="90000"/>
        </a:lnSpc>
        <a:spcBef>
          <a:spcPct val="0"/>
        </a:spcBef>
        <a:spcAft>
          <a:spcPct val="0"/>
        </a:spcAft>
        <a:defRPr sz="4200">
          <a:solidFill>
            <a:schemeClr val="tx2"/>
          </a:solidFill>
          <a:latin typeface="Arial" pitchFamily="-108" charset="0"/>
        </a:defRPr>
      </a:lvl8pPr>
      <a:lvl9pPr marL="1828800" algn="l" rtl="0" eaLnBrk="0" fontAlgn="base" hangingPunct="0">
        <a:lnSpc>
          <a:spcPct val="90000"/>
        </a:lnSpc>
        <a:spcBef>
          <a:spcPct val="0"/>
        </a:spcBef>
        <a:spcAft>
          <a:spcPct val="0"/>
        </a:spcAft>
        <a:defRPr sz="4200">
          <a:solidFill>
            <a:schemeClr val="tx2"/>
          </a:solidFill>
          <a:latin typeface="Arial" pitchFamily="-108" charset="0"/>
        </a:defRPr>
      </a:lvl9pPr>
    </p:titleStyle>
    <p:bodyStyle>
      <a:lvl1pPr marL="342900" indent="-342900" algn="l" rtl="0" eaLnBrk="0" fontAlgn="base" hangingPunct="0">
        <a:lnSpc>
          <a:spcPct val="90000"/>
        </a:lnSpc>
        <a:spcBef>
          <a:spcPct val="20000"/>
        </a:spcBef>
        <a:spcAft>
          <a:spcPct val="0"/>
        </a:spcAft>
        <a:buSzPct val="80000"/>
        <a:buFont typeface="Wingdings" charset="0"/>
        <a:buChar char="l"/>
        <a:defRPr sz="3200" b="1" i="0">
          <a:solidFill>
            <a:schemeClr val="tx1"/>
          </a:solidFill>
          <a:latin typeface="Arial" panose="020B0604020202020204" pitchFamily="34" charset="0"/>
          <a:ea typeface="MS PGothic" charset="0"/>
          <a:cs typeface="MS PGothic" charset="0"/>
        </a:defRPr>
      </a:lvl1pPr>
      <a:lvl2pPr marL="742950" indent="-285750" algn="l" rtl="0" eaLnBrk="0" fontAlgn="base" hangingPunct="0">
        <a:lnSpc>
          <a:spcPct val="90000"/>
        </a:lnSpc>
        <a:spcBef>
          <a:spcPct val="20000"/>
        </a:spcBef>
        <a:spcAft>
          <a:spcPct val="0"/>
        </a:spcAft>
        <a:buSzPct val="80000"/>
        <a:buFont typeface="Wingdings" charset="0"/>
        <a:buChar char="n"/>
        <a:defRPr sz="2800" b="1" i="0">
          <a:solidFill>
            <a:schemeClr val="tx1"/>
          </a:solidFill>
          <a:latin typeface="Arial" panose="020B0604020202020204" pitchFamily="34" charset="0"/>
          <a:ea typeface="MS PGothic" charset="0"/>
        </a:defRPr>
      </a:lvl2pPr>
      <a:lvl3pPr marL="1143000" indent="-228600" algn="l" rtl="0" eaLnBrk="0" fontAlgn="base" hangingPunct="0">
        <a:lnSpc>
          <a:spcPct val="90000"/>
        </a:lnSpc>
        <a:spcBef>
          <a:spcPct val="20000"/>
        </a:spcBef>
        <a:spcAft>
          <a:spcPct val="0"/>
        </a:spcAft>
        <a:buSzPct val="80000"/>
        <a:buFont typeface="Wingdings" charset="0"/>
        <a:buChar char="l"/>
        <a:defRPr sz="2400" b="1" i="0">
          <a:solidFill>
            <a:schemeClr val="tx1"/>
          </a:solidFill>
          <a:latin typeface="Arial" panose="020B0604020202020204" pitchFamily="34" charset="0"/>
          <a:ea typeface="ＭＳ Ｐゴシック" charset="0"/>
          <a:cs typeface="Geneva" charset="-128"/>
        </a:defRPr>
      </a:lvl3pPr>
      <a:lvl4pPr marL="1600200" indent="-228600" algn="l" rtl="0" eaLnBrk="0" fontAlgn="base" hangingPunct="0">
        <a:lnSpc>
          <a:spcPct val="90000"/>
        </a:lnSpc>
        <a:spcBef>
          <a:spcPct val="20000"/>
        </a:spcBef>
        <a:spcAft>
          <a:spcPct val="0"/>
        </a:spcAft>
        <a:buSzPct val="80000"/>
        <a:buFont typeface="Wingdings" charset="0"/>
        <a:buChar char="n"/>
        <a:defRPr sz="2000" b="1" i="0">
          <a:solidFill>
            <a:schemeClr val="tx1"/>
          </a:solidFill>
          <a:latin typeface="Arial" panose="020B0604020202020204" pitchFamily="34" charset="0"/>
          <a:ea typeface="Geneva" charset="-128"/>
          <a:cs typeface="Geneva" charset="0"/>
        </a:defRPr>
      </a:lvl4pPr>
      <a:lvl5pPr marL="2057400" indent="-228600" algn="l" rtl="0" eaLnBrk="0" fontAlgn="base" hangingPunct="0">
        <a:lnSpc>
          <a:spcPct val="90000"/>
        </a:lnSpc>
        <a:spcBef>
          <a:spcPct val="20000"/>
        </a:spcBef>
        <a:spcAft>
          <a:spcPct val="0"/>
        </a:spcAft>
        <a:buSzPct val="80000"/>
        <a:buFont typeface="Wingdings" charset="0"/>
        <a:buChar char="l"/>
        <a:defRPr sz="2000" b="1" i="0">
          <a:solidFill>
            <a:schemeClr val="tx1"/>
          </a:solidFill>
          <a:latin typeface="Arial" panose="020B0604020202020204" pitchFamily="34" charset="0"/>
          <a:ea typeface="MS PGothic" charset="0"/>
          <a:cs typeface="MS PGothic" charset="0"/>
        </a:defRPr>
      </a:lvl5pPr>
      <a:lvl6pPr marL="2514600" indent="-228600" algn="l" rtl="0" eaLnBrk="0" fontAlgn="base" hangingPunct="0">
        <a:lnSpc>
          <a:spcPct val="90000"/>
        </a:lnSpc>
        <a:spcBef>
          <a:spcPct val="20000"/>
        </a:spcBef>
        <a:spcAft>
          <a:spcPct val="0"/>
        </a:spcAft>
        <a:buSzPct val="80000"/>
        <a:buFont typeface="Wingdings" pitchFamily="-108" charset="2"/>
        <a:buChar char="l"/>
        <a:defRPr sz="2000">
          <a:solidFill>
            <a:schemeClr val="tx1"/>
          </a:solidFill>
          <a:latin typeface="+mn-lt"/>
          <a:ea typeface="ＭＳ Ｐゴシック" pitchFamily="-108" charset="-128"/>
        </a:defRPr>
      </a:lvl6pPr>
      <a:lvl7pPr marL="2971800" indent="-228600" algn="l" rtl="0" eaLnBrk="0" fontAlgn="base" hangingPunct="0">
        <a:lnSpc>
          <a:spcPct val="90000"/>
        </a:lnSpc>
        <a:spcBef>
          <a:spcPct val="20000"/>
        </a:spcBef>
        <a:spcAft>
          <a:spcPct val="0"/>
        </a:spcAft>
        <a:buSzPct val="80000"/>
        <a:buFont typeface="Wingdings" pitchFamily="-108" charset="2"/>
        <a:buChar char="l"/>
        <a:defRPr sz="2000">
          <a:solidFill>
            <a:schemeClr val="tx1"/>
          </a:solidFill>
          <a:latin typeface="+mn-lt"/>
          <a:ea typeface="ＭＳ Ｐゴシック" pitchFamily="-108" charset="-128"/>
        </a:defRPr>
      </a:lvl7pPr>
      <a:lvl8pPr marL="3429000" indent="-228600" algn="l" rtl="0" eaLnBrk="0" fontAlgn="base" hangingPunct="0">
        <a:lnSpc>
          <a:spcPct val="90000"/>
        </a:lnSpc>
        <a:spcBef>
          <a:spcPct val="20000"/>
        </a:spcBef>
        <a:spcAft>
          <a:spcPct val="0"/>
        </a:spcAft>
        <a:buSzPct val="80000"/>
        <a:buFont typeface="Wingdings" pitchFamily="-108" charset="2"/>
        <a:buChar char="l"/>
        <a:defRPr sz="2000">
          <a:solidFill>
            <a:schemeClr val="tx1"/>
          </a:solidFill>
          <a:latin typeface="+mn-lt"/>
          <a:ea typeface="ＭＳ Ｐゴシック" pitchFamily="-108" charset="-128"/>
        </a:defRPr>
      </a:lvl8pPr>
      <a:lvl9pPr marL="3886200" indent="-228600" algn="l" rtl="0" eaLnBrk="0" fontAlgn="base" hangingPunct="0">
        <a:lnSpc>
          <a:spcPct val="90000"/>
        </a:lnSpc>
        <a:spcBef>
          <a:spcPct val="20000"/>
        </a:spcBef>
        <a:spcAft>
          <a:spcPct val="0"/>
        </a:spcAft>
        <a:buSzPct val="80000"/>
        <a:buFont typeface="Wingdings" pitchFamily="-108" charset="2"/>
        <a:buChar char="l"/>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276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i="0">
                <a:solidFill>
                  <a:srgbClr val="000000"/>
                </a:solidFill>
                <a:latin typeface="Arial" panose="020B0604020202020204" pitchFamily="34" charset="0"/>
              </a:defRPr>
            </a:lvl1pPr>
          </a:lstStyle>
          <a:p>
            <a:endParaRPr lang="en-US" altLang="en-US" dirty="0"/>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i="0">
                <a:solidFill>
                  <a:srgbClr val="000000"/>
                </a:solidFill>
                <a:latin typeface="Arial" panose="020B0604020202020204" pitchFamily="34" charset="0"/>
              </a:defRPr>
            </a:lvl1pPr>
          </a:lstStyle>
          <a:p>
            <a:endParaRPr lang="en-US" altLang="en-US" dirty="0"/>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i="0">
                <a:solidFill>
                  <a:srgbClr val="000000"/>
                </a:solidFill>
                <a:latin typeface="Arial" panose="020B0604020202020204" pitchFamily="34" charset="0"/>
              </a:defRPr>
            </a:lvl1pPr>
          </a:lstStyle>
          <a:p>
            <a:fld id="{EB6BCFBC-CB30-4A4D-B9D0-69AC19C3FA1D}" type="slidenum">
              <a:rPr lang="en-US" altLang="en-US" smtClean="0"/>
              <a:pPr/>
              <a:t>‹#›</a:t>
            </a:fld>
            <a:endParaRPr lang="en-US" altLang="en-US" dirty="0"/>
          </a:p>
        </p:txBody>
      </p:sp>
    </p:spTree>
    <p:extLst>
      <p:ext uri="{BB962C8B-B14F-4D97-AF65-F5344CB8AC3E}">
        <p14:creationId xmlns:p14="http://schemas.microsoft.com/office/powerpoint/2010/main" val="3472928047"/>
      </p:ext>
    </p:extLst>
  </p:cSld>
  <p:clrMap bg1="lt1" tx1="dk1" bg2="lt2" tx2="dk2" accent1="accent1" accent2="accent2" accent3="accent3" accent4="accent4" accent5="accent5" accent6="accent6" hlink="hlink" folHlink="folHlink"/>
  <p:sldLayoutIdLst>
    <p:sldLayoutId id="2147501634" r:id="rId1"/>
    <p:sldLayoutId id="2147501635" r:id="rId2"/>
    <p:sldLayoutId id="2147501636" r:id="rId3"/>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400">
          <a:solidFill>
            <a:schemeClr val="tx2"/>
          </a:solidFill>
          <a:latin typeface="Arial" pitchFamily="-112" charset="0"/>
          <a:ea typeface="ＭＳ Ｐゴシック" charset="0"/>
          <a:cs typeface="Arial" pitchFamily="-112" charset="0"/>
        </a:defRPr>
      </a:lvl2pPr>
      <a:lvl3pPr algn="ctr" rtl="0" eaLnBrk="0" fontAlgn="base" hangingPunct="0">
        <a:spcBef>
          <a:spcPct val="0"/>
        </a:spcBef>
        <a:spcAft>
          <a:spcPct val="0"/>
        </a:spcAft>
        <a:defRPr sz="4400">
          <a:solidFill>
            <a:schemeClr val="tx2"/>
          </a:solidFill>
          <a:latin typeface="Arial" pitchFamily="-112" charset="0"/>
          <a:ea typeface="ＭＳ Ｐゴシック" charset="0"/>
          <a:cs typeface="Arial" pitchFamily="-112" charset="0"/>
        </a:defRPr>
      </a:lvl3pPr>
      <a:lvl4pPr algn="ctr" rtl="0" eaLnBrk="0" fontAlgn="base" hangingPunct="0">
        <a:spcBef>
          <a:spcPct val="0"/>
        </a:spcBef>
        <a:spcAft>
          <a:spcPct val="0"/>
        </a:spcAft>
        <a:defRPr sz="4400">
          <a:solidFill>
            <a:schemeClr val="tx2"/>
          </a:solidFill>
          <a:latin typeface="Arial" pitchFamily="-112" charset="0"/>
          <a:ea typeface="ＭＳ Ｐゴシック" charset="0"/>
          <a:cs typeface="Arial" pitchFamily="-112" charset="0"/>
        </a:defRPr>
      </a:lvl4pPr>
      <a:lvl5pPr algn="ctr" rtl="0" eaLnBrk="0" fontAlgn="base" hangingPunct="0">
        <a:spcBef>
          <a:spcPct val="0"/>
        </a:spcBef>
        <a:spcAft>
          <a:spcPct val="0"/>
        </a:spcAft>
        <a:defRPr sz="4400">
          <a:solidFill>
            <a:schemeClr val="tx2"/>
          </a:solidFill>
          <a:latin typeface="Arial" pitchFamily="-112" charset="0"/>
          <a:ea typeface="ＭＳ Ｐゴシック" charset="0"/>
          <a:cs typeface="Arial" pitchFamily="-112" charset="0"/>
        </a:defRPr>
      </a:lvl5pPr>
      <a:lvl6pPr marL="457200" algn="ctr" rtl="0" fontAlgn="base">
        <a:spcBef>
          <a:spcPct val="0"/>
        </a:spcBef>
        <a:spcAft>
          <a:spcPct val="0"/>
        </a:spcAft>
        <a:defRPr sz="4400">
          <a:solidFill>
            <a:schemeClr val="tx2"/>
          </a:solidFill>
          <a:latin typeface="Arial" pitchFamily="-112" charset="0"/>
          <a:ea typeface="Arial" pitchFamily="-112" charset="0"/>
          <a:cs typeface="Arial" pitchFamily="-112" charset="0"/>
        </a:defRPr>
      </a:lvl6pPr>
      <a:lvl7pPr marL="914400" algn="ctr" rtl="0" fontAlgn="base">
        <a:spcBef>
          <a:spcPct val="0"/>
        </a:spcBef>
        <a:spcAft>
          <a:spcPct val="0"/>
        </a:spcAft>
        <a:defRPr sz="4400">
          <a:solidFill>
            <a:schemeClr val="tx2"/>
          </a:solidFill>
          <a:latin typeface="Arial" pitchFamily="-112" charset="0"/>
          <a:ea typeface="Arial" pitchFamily="-112" charset="0"/>
          <a:cs typeface="Arial" pitchFamily="-112" charset="0"/>
        </a:defRPr>
      </a:lvl7pPr>
      <a:lvl8pPr marL="1371600" algn="ctr" rtl="0" fontAlgn="base">
        <a:spcBef>
          <a:spcPct val="0"/>
        </a:spcBef>
        <a:spcAft>
          <a:spcPct val="0"/>
        </a:spcAft>
        <a:defRPr sz="4400">
          <a:solidFill>
            <a:schemeClr val="tx2"/>
          </a:solidFill>
          <a:latin typeface="Arial" pitchFamily="-112" charset="0"/>
          <a:ea typeface="Arial" pitchFamily="-112" charset="0"/>
          <a:cs typeface="Arial" pitchFamily="-112" charset="0"/>
        </a:defRPr>
      </a:lvl8pPr>
      <a:lvl9pPr marL="1828800" algn="ctr" rtl="0" fontAlgn="base">
        <a:spcBef>
          <a:spcPct val="0"/>
        </a:spcBef>
        <a:spcAft>
          <a:spcPct val="0"/>
        </a:spcAft>
        <a:defRPr sz="4400">
          <a:solidFill>
            <a:schemeClr val="tx2"/>
          </a:solidFill>
          <a:latin typeface="Arial" pitchFamily="-112" charset="0"/>
          <a:ea typeface="Arial" pitchFamily="-112" charset="0"/>
          <a:cs typeface="Arial" pitchFamily="-112"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i="0">
                <a:latin typeface="Arial" panose="020B0604020202020204" pitchFamily="34" charset="0"/>
              </a:defRPr>
            </a:lvl1pPr>
          </a:lstStyle>
          <a:p>
            <a:endParaRPr lang="en-US" alt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i="0">
                <a:latin typeface="Arial" panose="020B0604020202020204" pitchFamily="34" charset="0"/>
              </a:defRPr>
            </a:lvl1pPr>
          </a:lstStyle>
          <a:p>
            <a:endParaRPr lang="en-US" alt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i="0">
                <a:latin typeface="Arial" panose="020B0604020202020204" pitchFamily="34" charset="0"/>
              </a:defRPr>
            </a:lvl1pPr>
          </a:lstStyle>
          <a:p>
            <a:fld id="{A814777F-5F69-4035-AA97-523DCF68DB97}" type="slidenum">
              <a:rPr lang="en-US" altLang="en-US" smtClean="0"/>
              <a:pPr/>
              <a:t>‹#›</a:t>
            </a:fld>
            <a:endParaRPr lang="en-US" altLang="en-US" dirty="0"/>
          </a:p>
        </p:txBody>
      </p:sp>
    </p:spTree>
    <p:extLst>
      <p:ext uri="{BB962C8B-B14F-4D97-AF65-F5344CB8AC3E}">
        <p14:creationId xmlns:p14="http://schemas.microsoft.com/office/powerpoint/2010/main" val="467694898"/>
      </p:ext>
    </p:extLst>
  </p:cSld>
  <p:clrMap bg1="lt1" tx1="dk1" bg2="lt2" tx2="dk2" accent1="accent1" accent2="accent2" accent3="accent3" accent4="accent4" accent5="accent5" accent6="accent6" hlink="hlink" folHlink="folHlink"/>
  <p:sldLayoutIdLst>
    <p:sldLayoutId id="2147501640" r:id="rId1"/>
    <p:sldLayoutId id="2147501641" r:id="rId2"/>
    <p:sldLayoutId id="2147501642" r:id="rId3"/>
    <p:sldLayoutId id="2147501643" r:id="rId4"/>
    <p:sldLayoutId id="2147501644" r:id="rId5"/>
    <p:sldLayoutId id="2147501645" r:id="rId6"/>
    <p:sldLayoutId id="2147501646" r:id="rId7"/>
    <p:sldLayoutId id="2147501647" r:id="rId8"/>
    <p:sldLayoutId id="2147501648" r:id="rId9"/>
    <p:sldLayoutId id="2147501649" r:id="rId10"/>
    <p:sldLayoutId id="2147501650" r:id="rId11"/>
    <p:sldLayoutId id="2147501651" r:id="rId12"/>
    <p:sldLayoutId id="2147501652" r:id="rId13"/>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Arial" charset="0"/>
          <a:cs typeface="Arial" charset="0"/>
        </a:defRPr>
      </a:lvl6pPr>
      <a:lvl7pPr marL="914400" algn="ctr" rtl="0" fontAlgn="base">
        <a:spcBef>
          <a:spcPct val="0"/>
        </a:spcBef>
        <a:spcAft>
          <a:spcPct val="0"/>
        </a:spcAft>
        <a:defRPr sz="4400">
          <a:solidFill>
            <a:schemeClr val="tx2"/>
          </a:solidFill>
          <a:latin typeface="Arial" charset="0"/>
          <a:ea typeface="Arial" charset="0"/>
          <a:cs typeface="Arial" charset="0"/>
        </a:defRPr>
      </a:lvl7pPr>
      <a:lvl8pPr marL="1371600" algn="ctr" rtl="0" fontAlgn="base">
        <a:spcBef>
          <a:spcPct val="0"/>
        </a:spcBef>
        <a:spcAft>
          <a:spcPct val="0"/>
        </a:spcAft>
        <a:defRPr sz="4400">
          <a:solidFill>
            <a:schemeClr val="tx2"/>
          </a:solidFill>
          <a:latin typeface="Arial" charset="0"/>
          <a:ea typeface="Arial" charset="0"/>
          <a:cs typeface="Arial" charset="0"/>
        </a:defRPr>
      </a:lvl8pPr>
      <a:lvl9pPr marL="1828800" algn="ctr" rtl="0" fontAlgn="base">
        <a:spcBef>
          <a:spcPct val="0"/>
        </a:spcBef>
        <a:spcAft>
          <a:spcPct val="0"/>
        </a:spcAft>
        <a:defRPr sz="4400">
          <a:solidFill>
            <a:schemeClr val="tx2"/>
          </a:solidFill>
          <a:latin typeface="Arial" charset="0"/>
          <a:ea typeface="Arial" charset="0"/>
          <a:cs typeface="Arial"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87042" name="Group 1"/>
          <p:cNvGrpSpPr>
            <a:grpSpLocks/>
          </p:cNvGrpSpPr>
          <p:nvPr/>
        </p:nvGrpSpPr>
        <p:grpSpPr bwMode="auto">
          <a:xfrm>
            <a:off x="228600" y="228600"/>
            <a:ext cx="8685213" cy="5942013"/>
            <a:chOff x="144" y="144"/>
            <a:chExt cx="5471" cy="3743"/>
          </a:xfrm>
        </p:grpSpPr>
        <p:sp>
          <p:nvSpPr>
            <p:cNvPr id="87048" name="Rectangle 2"/>
            <p:cNvSpPr>
              <a:spLocks noChangeArrowheads="1"/>
            </p:cNvSpPr>
            <p:nvPr/>
          </p:nvSpPr>
          <p:spPr bwMode="auto">
            <a:xfrm>
              <a:off x="144" y="144"/>
              <a:ext cx="5472" cy="3744"/>
            </a:xfrm>
            <a:prstGeom prst="rect">
              <a:avLst/>
            </a:prstGeom>
            <a:solidFill>
              <a:srgbClr val="000000"/>
            </a:solidFill>
            <a:ln w="44280">
              <a:solidFill>
                <a:srgbClr val="FFFFFF"/>
              </a:solidFill>
              <a:miter lim="800000"/>
              <a:headEnd/>
              <a:tailEnd/>
            </a:ln>
          </p:spPr>
          <p:txBody>
            <a:bodyPr wrap="none" anchor="ctr"/>
            <a:lstStyle/>
            <a:p>
              <a:pPr>
                <a:lnSpc>
                  <a:spcPct val="93000"/>
                </a:lnSpc>
                <a:buClr>
                  <a:srgbClr val="FFFFFF"/>
                </a:buClr>
                <a:buSzPct val="100000"/>
                <a:buFont typeface="Arial" charset="0"/>
                <a:buNone/>
              </a:pPr>
              <a:endParaRPr lang="en-US" b="1" i="0" dirty="0">
                <a:latin typeface="Arial" panose="020B0604020202020204" pitchFamily="34" charset="0"/>
              </a:endParaRPr>
            </a:p>
          </p:txBody>
        </p:sp>
        <p:sp>
          <p:nvSpPr>
            <p:cNvPr id="87049" name="Rectangle 3"/>
            <p:cNvSpPr>
              <a:spLocks noChangeArrowheads="1"/>
            </p:cNvSpPr>
            <p:nvPr/>
          </p:nvSpPr>
          <p:spPr bwMode="auto">
            <a:xfrm>
              <a:off x="193" y="193"/>
              <a:ext cx="5373" cy="3635"/>
            </a:xfrm>
            <a:prstGeom prst="rect">
              <a:avLst/>
            </a:prstGeom>
            <a:solidFill>
              <a:srgbClr val="000000"/>
            </a:solidFill>
            <a:ln w="9360">
              <a:solidFill>
                <a:srgbClr val="FFFFFF"/>
              </a:solidFill>
              <a:miter lim="800000"/>
              <a:headEnd/>
              <a:tailEnd/>
            </a:ln>
          </p:spPr>
          <p:txBody>
            <a:bodyPr wrap="none" anchor="ctr"/>
            <a:lstStyle/>
            <a:p>
              <a:pPr>
                <a:lnSpc>
                  <a:spcPct val="93000"/>
                </a:lnSpc>
                <a:buClr>
                  <a:srgbClr val="FFFFFF"/>
                </a:buClr>
                <a:buSzPct val="100000"/>
                <a:buFont typeface="Arial" charset="0"/>
                <a:buNone/>
              </a:pPr>
              <a:endParaRPr lang="en-US" b="1" i="0" dirty="0">
                <a:latin typeface="Arial" panose="020B0604020202020204" pitchFamily="34" charset="0"/>
              </a:endParaRPr>
            </a:p>
          </p:txBody>
        </p:sp>
        <p:sp>
          <p:nvSpPr>
            <p:cNvPr id="87050" name="Line 4"/>
            <p:cNvSpPr>
              <a:spLocks noChangeShapeType="1"/>
            </p:cNvSpPr>
            <p:nvPr/>
          </p:nvSpPr>
          <p:spPr bwMode="auto">
            <a:xfrm>
              <a:off x="336" y="1092"/>
              <a:ext cx="5136" cy="1"/>
            </a:xfrm>
            <a:prstGeom prst="line">
              <a:avLst/>
            </a:prstGeom>
            <a:noFill/>
            <a:ln w="12600">
              <a:solidFill>
                <a:srgbClr val="990000"/>
              </a:solidFill>
              <a:miter lim="800000"/>
              <a:headEnd/>
              <a:tailEnd/>
            </a:ln>
            <a:extLst>
              <a:ext uri="{909E8E84-426E-40dd-AFC4-6F175D3DCCD1}">
                <a14:hiddenFill xmlns:a14="http://schemas.microsoft.com/office/drawing/2010/main" xmlns="">
                  <a:noFill/>
                </a14:hiddenFill>
              </a:ext>
            </a:extLst>
          </p:spPr>
          <p:txBody>
            <a:bodyPr/>
            <a:lstStyle/>
            <a:p>
              <a:endParaRPr lang="en-US" b="1" i="0" dirty="0">
                <a:latin typeface="Arial" panose="020B0604020202020204" pitchFamily="34" charset="0"/>
              </a:endParaRPr>
            </a:p>
          </p:txBody>
        </p:sp>
      </p:grpSp>
      <p:sp>
        <p:nvSpPr>
          <p:cNvPr id="87043" name="Rectangle 5"/>
          <p:cNvSpPr>
            <a:spLocks noGrp="1" noChangeArrowheads="1"/>
          </p:cNvSpPr>
          <p:nvPr>
            <p:ph type="title"/>
          </p:nvPr>
        </p:nvSpPr>
        <p:spPr bwMode="auto">
          <a:xfrm>
            <a:off x="533400" y="449263"/>
            <a:ext cx="8151813" cy="1165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b" anchorCtr="0" compatLnSpc="1">
            <a:prstTxWarp prst="textNoShape">
              <a:avLst/>
            </a:prstTxWarp>
          </a:bodyPr>
          <a:lstStyle/>
          <a:p>
            <a:pPr lvl="0"/>
            <a:r>
              <a:rPr lang="en-GB" dirty="0"/>
              <a:t>Click to edit the title text format</a:t>
            </a:r>
          </a:p>
        </p:txBody>
      </p:sp>
      <p:sp>
        <p:nvSpPr>
          <p:cNvPr id="87044" name="Rectangle 6"/>
          <p:cNvSpPr>
            <a:spLocks noGrp="1" noChangeArrowheads="1"/>
          </p:cNvSpPr>
          <p:nvPr>
            <p:ph type="body" idx="1"/>
          </p:nvPr>
        </p:nvSpPr>
        <p:spPr bwMode="auto">
          <a:xfrm>
            <a:off x="533400" y="1828800"/>
            <a:ext cx="8151813" cy="4037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t" anchorCtr="0" compatLnSpc="1">
            <a:prstTxWarp prst="textNoShape">
              <a:avLst/>
            </a:prstTxWarp>
          </a:bodyPr>
          <a:lstStyle/>
          <a:p>
            <a:pPr lvl="0"/>
            <a:r>
              <a:rPr lang="en-GB" dirty="0"/>
              <a:t>Click to edit the outline text format</a:t>
            </a:r>
          </a:p>
          <a:p>
            <a:pPr lvl="1"/>
            <a:r>
              <a:rPr lang="en-GB" dirty="0"/>
              <a:t>Second Outline Level</a:t>
            </a:r>
          </a:p>
          <a:p>
            <a:pPr lvl="2"/>
            <a:r>
              <a:rPr lang="en-GB" dirty="0"/>
              <a:t>Third Outline Level</a:t>
            </a:r>
          </a:p>
          <a:p>
            <a:pPr lvl="3"/>
            <a:r>
              <a:rPr lang="en-GB" dirty="0"/>
              <a:t>Fourth Outline Level</a:t>
            </a:r>
          </a:p>
          <a:p>
            <a:pPr lvl="4"/>
            <a:r>
              <a:rPr lang="en-GB" dirty="0"/>
              <a:t>Fifth Outline Level</a:t>
            </a:r>
          </a:p>
          <a:p>
            <a:pPr lvl="4"/>
            <a:r>
              <a:rPr lang="en-GB" dirty="0"/>
              <a:t>Sixth Outline Level</a:t>
            </a:r>
          </a:p>
          <a:p>
            <a:pPr lvl="4"/>
            <a:r>
              <a:rPr lang="en-GB" dirty="0"/>
              <a:t>Seventh Outline Level</a:t>
            </a:r>
          </a:p>
          <a:p>
            <a:pPr lvl="4"/>
            <a:r>
              <a:rPr lang="en-GB" dirty="0"/>
              <a:t>Eighth Outline Level</a:t>
            </a:r>
          </a:p>
          <a:p>
            <a:pPr lvl="4"/>
            <a:r>
              <a:rPr lang="en-GB" dirty="0"/>
              <a:t>Ninth Outline Level</a:t>
            </a:r>
          </a:p>
        </p:txBody>
      </p:sp>
      <p:sp>
        <p:nvSpPr>
          <p:cNvPr id="99333" name="Text Box 7"/>
          <p:cNvSpPr txBox="1">
            <a:spLocks noChangeArrowheads="1"/>
          </p:cNvSpPr>
          <p:nvPr/>
        </p:nvSpPr>
        <p:spPr bwMode="auto">
          <a:xfrm>
            <a:off x="533400" y="6248400"/>
            <a:ext cx="20574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latin typeface="Arial" panose="020B0604020202020204" pitchFamily="34" charset="0"/>
            </a:endParaRPr>
          </a:p>
        </p:txBody>
      </p:sp>
      <p:sp>
        <p:nvSpPr>
          <p:cNvPr id="99334" name="Text Box 8"/>
          <p:cNvSpPr txBox="1">
            <a:spLocks noChangeArrowheads="1"/>
          </p:cNvSpPr>
          <p:nvPr/>
        </p:nvSpPr>
        <p:spPr bwMode="auto">
          <a:xfrm>
            <a:off x="3238500" y="6248400"/>
            <a:ext cx="28956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latin typeface="Arial" panose="020B0604020202020204" pitchFamily="34" charset="0"/>
            </a:endParaRPr>
          </a:p>
        </p:txBody>
      </p:sp>
      <p:sp>
        <p:nvSpPr>
          <p:cNvPr id="10249" name="Rectangle 9"/>
          <p:cNvSpPr>
            <a:spLocks noGrp="1" noChangeArrowheads="1"/>
          </p:cNvSpPr>
          <p:nvPr>
            <p:ph type="sldNum"/>
          </p:nvPr>
        </p:nvSpPr>
        <p:spPr bwMode="auto">
          <a:xfrm>
            <a:off x="67818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Clr>
                <a:srgbClr val="FFFFFF"/>
              </a:buClr>
              <a:buSzPct val="45000"/>
              <a:buFont typeface="Wingdings" charset="0"/>
              <a:buNone/>
              <a:defRPr sz="1800">
                <a:solidFill>
                  <a:srgbClr val="FFFFFF"/>
                </a:solidFill>
                <a:latin typeface="Times New Roman" charset="0"/>
              </a:defRPr>
            </a:lvl1pPr>
          </a:lstStyle>
          <a:p>
            <a:pPr>
              <a:defRPr/>
            </a:pPr>
            <a:fld id="{BC03B6CA-2E84-324A-A55E-83647E67A7C0}"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500477" r:id="rId1"/>
    <p:sldLayoutId id="2147500478" r:id="rId2"/>
    <p:sldLayoutId id="2147500479" r:id="rId3"/>
    <p:sldLayoutId id="2147500480" r:id="rId4"/>
    <p:sldLayoutId id="2147500481" r:id="rId5"/>
    <p:sldLayoutId id="2147500482" r:id="rId6"/>
    <p:sldLayoutId id="2147500483" r:id="rId7"/>
    <p:sldLayoutId id="2147500484" r:id="rId8"/>
    <p:sldLayoutId id="2147500485" r:id="rId9"/>
    <p:sldLayoutId id="2147500486" r:id="rId10"/>
    <p:sldLayoutId id="2147500487" r:id="rId11"/>
  </p:sldLayoutIdLst>
  <p:txStyles>
    <p:titleStyle>
      <a:lvl1pPr algn="l" defTabSz="449263" rtl="0" eaLnBrk="0" fontAlgn="base" hangingPunct="0">
        <a:lnSpc>
          <a:spcPct val="75000"/>
        </a:lnSpc>
        <a:spcBef>
          <a:spcPct val="0"/>
        </a:spcBef>
        <a:spcAft>
          <a:spcPct val="0"/>
        </a:spcAft>
        <a:buClr>
          <a:srgbClr val="FFFFFF"/>
        </a:buClr>
        <a:buSzPct val="100000"/>
        <a:buFont typeface="Arial" charset="0"/>
        <a:defRPr sz="4400" b="1" i="0">
          <a:solidFill>
            <a:srgbClr val="FFFFFF"/>
          </a:solidFill>
          <a:latin typeface="Arial" panose="020B0604020202020204" pitchFamily="34" charset="0"/>
          <a:ea typeface="+mj-ea"/>
          <a:cs typeface="Arial" panose="020B0604020202020204" pitchFamily="34" charset="0"/>
        </a:defRPr>
      </a:lvl1pPr>
      <a:lvl2pPr algn="l" defTabSz="449263" rtl="0" eaLnBrk="0" fontAlgn="base" hangingPunct="0">
        <a:lnSpc>
          <a:spcPct val="75000"/>
        </a:lnSpc>
        <a:spcBef>
          <a:spcPct val="0"/>
        </a:spcBef>
        <a:spcAft>
          <a:spcPct val="0"/>
        </a:spcAft>
        <a:buClr>
          <a:srgbClr val="FFFFFF"/>
        </a:buClr>
        <a:buSzPct val="100000"/>
        <a:buFont typeface="Arial" charset="0"/>
        <a:defRPr sz="4400" b="1">
          <a:solidFill>
            <a:srgbClr val="FFFFFF"/>
          </a:solidFill>
          <a:latin typeface="Arial" charset="0"/>
          <a:ea typeface="ＭＳ Ｐゴシック" charset="-128"/>
          <a:cs typeface="ＭＳ Ｐゴシック" charset="-128"/>
        </a:defRPr>
      </a:lvl2pPr>
      <a:lvl3pPr algn="l" defTabSz="449263" rtl="0" eaLnBrk="0" fontAlgn="base" hangingPunct="0">
        <a:lnSpc>
          <a:spcPct val="75000"/>
        </a:lnSpc>
        <a:spcBef>
          <a:spcPct val="0"/>
        </a:spcBef>
        <a:spcAft>
          <a:spcPct val="0"/>
        </a:spcAft>
        <a:buClr>
          <a:srgbClr val="FFFFFF"/>
        </a:buClr>
        <a:buSzPct val="100000"/>
        <a:buFont typeface="Arial" charset="0"/>
        <a:defRPr sz="4400" b="1">
          <a:solidFill>
            <a:srgbClr val="FFFFFF"/>
          </a:solidFill>
          <a:latin typeface="Arial" charset="0"/>
          <a:ea typeface="ＭＳ Ｐゴシック" charset="-128"/>
          <a:cs typeface="ＭＳ Ｐゴシック" charset="-128"/>
        </a:defRPr>
      </a:lvl3pPr>
      <a:lvl4pPr algn="l" defTabSz="449263" rtl="0" eaLnBrk="0" fontAlgn="base" hangingPunct="0">
        <a:lnSpc>
          <a:spcPct val="75000"/>
        </a:lnSpc>
        <a:spcBef>
          <a:spcPct val="0"/>
        </a:spcBef>
        <a:spcAft>
          <a:spcPct val="0"/>
        </a:spcAft>
        <a:buClr>
          <a:srgbClr val="FFFFFF"/>
        </a:buClr>
        <a:buSzPct val="100000"/>
        <a:buFont typeface="Arial" charset="0"/>
        <a:defRPr sz="4400" b="1">
          <a:solidFill>
            <a:srgbClr val="FFFFFF"/>
          </a:solidFill>
          <a:latin typeface="Arial" charset="0"/>
          <a:ea typeface="ＭＳ Ｐゴシック" charset="-128"/>
          <a:cs typeface="ＭＳ Ｐゴシック" charset="-128"/>
        </a:defRPr>
      </a:lvl4pPr>
      <a:lvl5pPr algn="l" defTabSz="449263" rtl="0" eaLnBrk="0" fontAlgn="base" hangingPunct="0">
        <a:lnSpc>
          <a:spcPct val="75000"/>
        </a:lnSpc>
        <a:spcBef>
          <a:spcPct val="0"/>
        </a:spcBef>
        <a:spcAft>
          <a:spcPct val="0"/>
        </a:spcAft>
        <a:buClr>
          <a:srgbClr val="FFFFFF"/>
        </a:buClr>
        <a:buSzPct val="100000"/>
        <a:buFont typeface="Arial" charset="0"/>
        <a:defRPr sz="4400" b="1">
          <a:solidFill>
            <a:srgbClr val="FFFFFF"/>
          </a:solidFill>
          <a:latin typeface="Arial" charset="0"/>
          <a:ea typeface="ＭＳ Ｐゴシック" charset="-128"/>
          <a:cs typeface="ＭＳ Ｐゴシック" charset="-128"/>
        </a:defRPr>
      </a:lvl5pPr>
      <a:lvl6pPr marL="457200" algn="l" defTabSz="449263" rtl="0" eaLnBrk="0" fontAlgn="base" hangingPunct="0">
        <a:lnSpc>
          <a:spcPct val="75000"/>
        </a:lnSpc>
        <a:spcBef>
          <a:spcPct val="0"/>
        </a:spcBef>
        <a:spcAft>
          <a:spcPct val="0"/>
        </a:spcAft>
        <a:buClr>
          <a:srgbClr val="FFFFFF"/>
        </a:buClr>
        <a:buSzPct val="100000"/>
        <a:buFont typeface="Arial" charset="0"/>
        <a:defRPr sz="4400" b="1">
          <a:solidFill>
            <a:srgbClr val="FFFFFF"/>
          </a:solidFill>
          <a:latin typeface="Arial" charset="0"/>
          <a:ea typeface="ＭＳ Ｐゴシック" charset="-128"/>
        </a:defRPr>
      </a:lvl6pPr>
      <a:lvl7pPr marL="914400" algn="l" defTabSz="449263" rtl="0" eaLnBrk="0" fontAlgn="base" hangingPunct="0">
        <a:lnSpc>
          <a:spcPct val="75000"/>
        </a:lnSpc>
        <a:spcBef>
          <a:spcPct val="0"/>
        </a:spcBef>
        <a:spcAft>
          <a:spcPct val="0"/>
        </a:spcAft>
        <a:buClr>
          <a:srgbClr val="FFFFFF"/>
        </a:buClr>
        <a:buSzPct val="100000"/>
        <a:buFont typeface="Arial" charset="0"/>
        <a:defRPr sz="4400" b="1">
          <a:solidFill>
            <a:srgbClr val="FFFFFF"/>
          </a:solidFill>
          <a:latin typeface="Arial" charset="0"/>
          <a:ea typeface="ＭＳ Ｐゴシック" charset="-128"/>
        </a:defRPr>
      </a:lvl7pPr>
      <a:lvl8pPr marL="1371600" algn="l" defTabSz="449263" rtl="0" eaLnBrk="0" fontAlgn="base" hangingPunct="0">
        <a:lnSpc>
          <a:spcPct val="75000"/>
        </a:lnSpc>
        <a:spcBef>
          <a:spcPct val="0"/>
        </a:spcBef>
        <a:spcAft>
          <a:spcPct val="0"/>
        </a:spcAft>
        <a:buClr>
          <a:srgbClr val="FFFFFF"/>
        </a:buClr>
        <a:buSzPct val="100000"/>
        <a:buFont typeface="Arial" charset="0"/>
        <a:defRPr sz="4400" b="1">
          <a:solidFill>
            <a:srgbClr val="FFFFFF"/>
          </a:solidFill>
          <a:latin typeface="Arial" charset="0"/>
          <a:ea typeface="ＭＳ Ｐゴシック" charset="-128"/>
        </a:defRPr>
      </a:lvl8pPr>
      <a:lvl9pPr marL="1828800" algn="l" defTabSz="449263" rtl="0" eaLnBrk="0" fontAlgn="base" hangingPunct="0">
        <a:lnSpc>
          <a:spcPct val="75000"/>
        </a:lnSpc>
        <a:spcBef>
          <a:spcPct val="0"/>
        </a:spcBef>
        <a:spcAft>
          <a:spcPct val="0"/>
        </a:spcAft>
        <a:buClr>
          <a:srgbClr val="FFFFFF"/>
        </a:buClr>
        <a:buSzPct val="100000"/>
        <a:buFont typeface="Arial" charset="0"/>
        <a:defRPr sz="4400" b="1">
          <a:solidFill>
            <a:srgbClr val="FFFFFF"/>
          </a:solidFill>
          <a:latin typeface="Arial" charset="0"/>
          <a:ea typeface="ＭＳ Ｐゴシック" charset="-128"/>
        </a:defRPr>
      </a:lvl9pPr>
    </p:titleStyle>
    <p:bodyStyle>
      <a:lvl1pPr marL="341313" indent="-341313" algn="l" defTabSz="449263" rtl="0" eaLnBrk="0" fontAlgn="base" hangingPunct="0">
        <a:lnSpc>
          <a:spcPct val="93000"/>
        </a:lnSpc>
        <a:spcBef>
          <a:spcPts val="775"/>
        </a:spcBef>
        <a:spcAft>
          <a:spcPct val="0"/>
        </a:spcAft>
        <a:buClr>
          <a:srgbClr val="990000"/>
        </a:buClr>
        <a:buSzPct val="75000"/>
        <a:buFont typeface="Wingdings" charset="0"/>
        <a:buChar char=""/>
        <a:defRPr sz="3100" b="1" i="0">
          <a:solidFill>
            <a:srgbClr val="FFFFFF"/>
          </a:solidFill>
          <a:latin typeface="Arial" panose="020B0604020202020204" pitchFamily="34" charset="0"/>
          <a:ea typeface="+mn-ea"/>
          <a:cs typeface="Arial" panose="020B0604020202020204" pitchFamily="34" charset="0"/>
        </a:defRPr>
      </a:lvl1pPr>
      <a:lvl2pPr marL="741363" indent="-284163" algn="l" defTabSz="449263" rtl="0" eaLnBrk="0" fontAlgn="base" hangingPunct="0">
        <a:lnSpc>
          <a:spcPct val="93000"/>
        </a:lnSpc>
        <a:spcBef>
          <a:spcPts val="650"/>
        </a:spcBef>
        <a:spcAft>
          <a:spcPct val="0"/>
        </a:spcAft>
        <a:buClr>
          <a:srgbClr val="666699"/>
        </a:buClr>
        <a:buSzPct val="65000"/>
        <a:buFont typeface="Wingdings" charset="0"/>
        <a:buChar char=""/>
        <a:defRPr sz="2600" b="1" i="0">
          <a:solidFill>
            <a:srgbClr val="FFFFFF"/>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93000"/>
        </a:lnSpc>
        <a:spcBef>
          <a:spcPts val="600"/>
        </a:spcBef>
        <a:spcAft>
          <a:spcPct val="0"/>
        </a:spcAft>
        <a:buClr>
          <a:srgbClr val="999900"/>
        </a:buClr>
        <a:buSzPct val="55000"/>
        <a:buFont typeface="Wingdings" charset="0"/>
        <a:buChar char=""/>
        <a:defRPr sz="2400" b="1" i="0">
          <a:solidFill>
            <a:srgbClr val="FFFFFF"/>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93000"/>
        </a:lnSpc>
        <a:spcBef>
          <a:spcPts val="500"/>
        </a:spcBef>
        <a:spcAft>
          <a:spcPct val="0"/>
        </a:spcAft>
        <a:buClr>
          <a:srgbClr val="990000"/>
        </a:buClr>
        <a:buSzPct val="100000"/>
        <a:buFont typeface="Wingdings" charset="0"/>
        <a:buChar char=""/>
        <a:defRPr sz="2000" b="1" i="0">
          <a:solidFill>
            <a:srgbClr val="FFFFFF"/>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93000"/>
        </a:lnSpc>
        <a:spcBef>
          <a:spcPts val="500"/>
        </a:spcBef>
        <a:spcAft>
          <a:spcPct val="0"/>
        </a:spcAft>
        <a:buClr>
          <a:srgbClr val="990000"/>
        </a:buClr>
        <a:buSzPct val="85000"/>
        <a:buFont typeface="Wingdings" charset="0"/>
        <a:buChar char=""/>
        <a:defRPr sz="2000" b="1" i="0">
          <a:solidFill>
            <a:srgbClr val="FFFFFF"/>
          </a:solidFill>
          <a:latin typeface="Arial" panose="020B0604020202020204" pitchFamily="34" charset="0"/>
          <a:ea typeface="+mn-ea"/>
          <a:cs typeface="Arial" panose="020B0604020202020204" pitchFamily="34" charset="0"/>
        </a:defRPr>
      </a:lvl5pPr>
      <a:lvl6pPr marL="2514600" indent="-228600" algn="l" defTabSz="449263" rtl="0" eaLnBrk="0" fontAlgn="base" hangingPunct="0">
        <a:lnSpc>
          <a:spcPct val="93000"/>
        </a:lnSpc>
        <a:spcBef>
          <a:spcPts val="500"/>
        </a:spcBef>
        <a:spcAft>
          <a:spcPct val="0"/>
        </a:spcAft>
        <a:buClr>
          <a:srgbClr val="990000"/>
        </a:buClr>
        <a:buSzPct val="85000"/>
        <a:buFont typeface="Wingdings" charset="2"/>
        <a:buChar char=""/>
        <a:defRPr sz="2000" b="1">
          <a:solidFill>
            <a:srgbClr val="FFFFFF"/>
          </a:solidFill>
          <a:latin typeface="+mn-lt"/>
          <a:ea typeface="+mn-ea"/>
        </a:defRPr>
      </a:lvl6pPr>
      <a:lvl7pPr marL="2971800" indent="-228600" algn="l" defTabSz="449263" rtl="0" eaLnBrk="0" fontAlgn="base" hangingPunct="0">
        <a:lnSpc>
          <a:spcPct val="93000"/>
        </a:lnSpc>
        <a:spcBef>
          <a:spcPts val="500"/>
        </a:spcBef>
        <a:spcAft>
          <a:spcPct val="0"/>
        </a:spcAft>
        <a:buClr>
          <a:srgbClr val="990000"/>
        </a:buClr>
        <a:buSzPct val="85000"/>
        <a:buFont typeface="Wingdings" charset="2"/>
        <a:buChar char=""/>
        <a:defRPr sz="2000" b="1">
          <a:solidFill>
            <a:srgbClr val="FFFFFF"/>
          </a:solidFill>
          <a:latin typeface="+mn-lt"/>
          <a:ea typeface="+mn-ea"/>
        </a:defRPr>
      </a:lvl7pPr>
      <a:lvl8pPr marL="3429000" indent="-228600" algn="l" defTabSz="449263" rtl="0" eaLnBrk="0" fontAlgn="base" hangingPunct="0">
        <a:lnSpc>
          <a:spcPct val="93000"/>
        </a:lnSpc>
        <a:spcBef>
          <a:spcPts val="500"/>
        </a:spcBef>
        <a:spcAft>
          <a:spcPct val="0"/>
        </a:spcAft>
        <a:buClr>
          <a:srgbClr val="990000"/>
        </a:buClr>
        <a:buSzPct val="85000"/>
        <a:buFont typeface="Wingdings" charset="2"/>
        <a:buChar char=""/>
        <a:defRPr sz="2000" b="1">
          <a:solidFill>
            <a:srgbClr val="FFFFFF"/>
          </a:solidFill>
          <a:latin typeface="+mn-lt"/>
          <a:ea typeface="+mn-ea"/>
        </a:defRPr>
      </a:lvl8pPr>
      <a:lvl9pPr marL="3886200" indent="-228600" algn="l" defTabSz="449263" rtl="0" eaLnBrk="0" fontAlgn="base" hangingPunct="0">
        <a:lnSpc>
          <a:spcPct val="93000"/>
        </a:lnSpc>
        <a:spcBef>
          <a:spcPts val="500"/>
        </a:spcBef>
        <a:spcAft>
          <a:spcPct val="0"/>
        </a:spcAft>
        <a:buClr>
          <a:srgbClr val="990000"/>
        </a:buClr>
        <a:buSzPct val="85000"/>
        <a:buFont typeface="Wingdings" charset="2"/>
        <a:buChar char=""/>
        <a:defRPr sz="2000" b="1">
          <a:solidFill>
            <a:srgbClr val="FFFFFF"/>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EBF08ED-FE9A-0240-81B9-31015E042A8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a:extLst>
              <a:ext uri="{FF2B5EF4-FFF2-40B4-BE49-F238E27FC236}">
                <a16:creationId xmlns:a16="http://schemas.microsoft.com/office/drawing/2014/main" id="{9851F757-1585-6948-8102-05B586F8EF08}"/>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a:extLst>
              <a:ext uri="{FF2B5EF4-FFF2-40B4-BE49-F238E27FC236}">
                <a16:creationId xmlns:a16="http://schemas.microsoft.com/office/drawing/2014/main" id="{87F1BAB1-9B07-AB47-9C2A-68550B230ED9}"/>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1" i="0" smtClean="0">
                <a:latin typeface="Arial" panose="020B0604020202020204" pitchFamily="34" charset="0"/>
              </a:defRPr>
            </a:lvl1pPr>
          </a:lstStyle>
          <a:p>
            <a:pPr>
              <a:defRPr/>
            </a:pPr>
            <a:endParaRPr lang="en-US" altLang="en-US" dirty="0"/>
          </a:p>
        </p:txBody>
      </p:sp>
      <p:sp>
        <p:nvSpPr>
          <p:cNvPr id="1029" name="Rectangle 5">
            <a:extLst>
              <a:ext uri="{FF2B5EF4-FFF2-40B4-BE49-F238E27FC236}">
                <a16:creationId xmlns:a16="http://schemas.microsoft.com/office/drawing/2014/main" id="{5F23DDC2-D305-9142-AAC6-8D5CE3F37297}"/>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1" i="0" smtClean="0">
                <a:latin typeface="Arial" panose="020B0604020202020204" pitchFamily="34" charset="0"/>
              </a:defRPr>
            </a:lvl1pPr>
          </a:lstStyle>
          <a:p>
            <a:pPr>
              <a:defRPr/>
            </a:pPr>
            <a:endParaRPr lang="en-US" altLang="en-US" dirty="0"/>
          </a:p>
        </p:txBody>
      </p:sp>
      <p:sp>
        <p:nvSpPr>
          <p:cNvPr id="1030" name="Rectangle 6">
            <a:extLst>
              <a:ext uri="{FF2B5EF4-FFF2-40B4-BE49-F238E27FC236}">
                <a16:creationId xmlns:a16="http://schemas.microsoft.com/office/drawing/2014/main" id="{2CB1E8AF-BF85-FC4C-91A5-7369B3216C80}"/>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1" i="0" smtClean="0">
                <a:latin typeface="Arial" panose="020B0604020202020204" pitchFamily="34" charset="0"/>
              </a:defRPr>
            </a:lvl1pPr>
          </a:lstStyle>
          <a:p>
            <a:pPr>
              <a:defRPr/>
            </a:pPr>
            <a:fld id="{9570AC37-9839-B943-BE26-BBB0195E51CF}" type="slidenum">
              <a:rPr lang="en-US" altLang="en-US" smtClean="0"/>
              <a:pPr>
                <a:defRPr/>
              </a:pPr>
              <a:t>‹#›</a:t>
            </a:fld>
            <a:endParaRPr lang="en-US" altLang="en-US" dirty="0"/>
          </a:p>
        </p:txBody>
      </p:sp>
    </p:spTree>
    <p:extLst>
      <p:ext uri="{BB962C8B-B14F-4D97-AF65-F5344CB8AC3E}">
        <p14:creationId xmlns:p14="http://schemas.microsoft.com/office/powerpoint/2010/main" val="1414838825"/>
      </p:ext>
    </p:extLst>
  </p:cSld>
  <p:clrMap bg1="lt1" tx1="dk1" bg2="lt2" tx2="dk2" accent1="accent1" accent2="accent2" accent3="accent3" accent4="accent4" accent5="accent5" accent6="accent6" hlink="hlink" folHlink="folHlink"/>
  <p:sldLayoutIdLst>
    <p:sldLayoutId id="2147501654" r:id="rId1"/>
    <p:sldLayoutId id="2147501655" r:id="rId2"/>
    <p:sldLayoutId id="2147501656" r:id="rId3"/>
    <p:sldLayoutId id="2147501657" r:id="rId4"/>
    <p:sldLayoutId id="2147501658" r:id="rId5"/>
    <p:sldLayoutId id="2147501659" r:id="rId6"/>
    <p:sldLayoutId id="2147501660" r:id="rId7"/>
    <p:sldLayoutId id="2147501661" r:id="rId8"/>
    <p:sldLayoutId id="2147501662" r:id="rId9"/>
    <p:sldLayoutId id="2147501663" r:id="rId10"/>
    <p:sldLayoutId id="2147501664" r:id="rId11"/>
    <p:sldLayoutId id="2147501665" r:id="rId12"/>
    <p:sldLayoutId id="2147501666" r:id="rId13"/>
    <p:sldLayoutId id="2147501667" r:id="rId14"/>
    <p:sldLayoutId id="2147501668" r:id="rId15"/>
    <p:sldLayoutId id="2147501669" r:id="rId16"/>
  </p:sldLayoutIdLst>
  <p:txStyles>
    <p:titleStyle>
      <a:lvl1pPr algn="ctr" rtl="0" eaLnBrk="0" fontAlgn="base" hangingPunct="0">
        <a:spcBef>
          <a:spcPct val="0"/>
        </a:spcBef>
        <a:spcAft>
          <a:spcPct val="0"/>
        </a:spcAft>
        <a:defRPr sz="4400" b="1" i="0">
          <a:solidFill>
            <a:srgbClr val="FFFFFF"/>
          </a:solidFill>
          <a:latin typeface="Arial" panose="020B0604020202020204" pitchFamily="34" charset="0"/>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rgbClr val="FFFFFF"/>
          </a:solidFill>
          <a:latin typeface="Arial" pitchFamily="-112"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rgbClr val="FFFFFF"/>
          </a:solidFill>
          <a:latin typeface="Arial" pitchFamily="-112"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rgbClr val="FFFFFF"/>
          </a:solidFill>
          <a:latin typeface="Arial" pitchFamily="-112"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rgbClr val="FFFFFF"/>
          </a:solidFill>
          <a:latin typeface="Arial" pitchFamily="-112"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b="1" i="0">
          <a:solidFill>
            <a:srgbClr val="FFFFFF"/>
          </a:solidFill>
          <a:latin typeface="Arial" panose="020B0604020202020204" pitchFamily="34" charset="0"/>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har char="–"/>
        <a:defRPr sz="2800" b="1" i="0">
          <a:solidFill>
            <a:srgbClr val="FFFFFF"/>
          </a:solidFill>
          <a:latin typeface="Arial" panose="020B0604020202020204" pitchFamily="34" charset="0"/>
          <a:ea typeface="MS PGothic" panose="020B0600070205080204" pitchFamily="34" charset="-128"/>
        </a:defRPr>
      </a:lvl2pPr>
      <a:lvl3pPr marL="1143000" indent="-228600" algn="l" rtl="0" eaLnBrk="0" fontAlgn="base" hangingPunct="0">
        <a:spcBef>
          <a:spcPct val="20000"/>
        </a:spcBef>
        <a:spcAft>
          <a:spcPct val="0"/>
        </a:spcAft>
        <a:buChar char="•"/>
        <a:defRPr sz="2400" b="1" i="0">
          <a:solidFill>
            <a:srgbClr val="FFFFFF"/>
          </a:solidFill>
          <a:latin typeface="Arial" panose="020B0604020202020204" pitchFamily="34" charset="0"/>
          <a:ea typeface="MS PGothic" panose="020B0600070205080204" pitchFamily="34" charset="-128"/>
        </a:defRPr>
      </a:lvl3pPr>
      <a:lvl4pPr marL="1600200" indent="-228600" algn="l" rtl="0" eaLnBrk="0" fontAlgn="base" hangingPunct="0">
        <a:spcBef>
          <a:spcPct val="20000"/>
        </a:spcBef>
        <a:spcAft>
          <a:spcPct val="0"/>
        </a:spcAft>
        <a:buChar char="–"/>
        <a:defRPr sz="2000" b="1" i="0">
          <a:solidFill>
            <a:srgbClr val="FFFFFF"/>
          </a:solidFill>
          <a:latin typeface="Arial" panose="020B0604020202020204" pitchFamily="34" charset="0"/>
          <a:ea typeface="MS PGothic" panose="020B0600070205080204" pitchFamily="34" charset="-128"/>
        </a:defRPr>
      </a:lvl4pPr>
      <a:lvl5pPr marL="2057400" indent="-228600" algn="l" rtl="0" eaLnBrk="0" fontAlgn="base" hangingPunct="0">
        <a:spcBef>
          <a:spcPct val="20000"/>
        </a:spcBef>
        <a:spcAft>
          <a:spcPct val="0"/>
        </a:spcAft>
        <a:buChar char="»"/>
        <a:defRPr sz="2000" b="1" i="0">
          <a:solidFill>
            <a:srgbClr val="FFFFFF"/>
          </a:solidFill>
          <a:latin typeface="Arial" panose="020B0604020202020204" pitchFamily="34" charset="0"/>
          <a:ea typeface="MS PGothic" panose="020B0600070205080204"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1"/>
          <p:cNvSpPr>
            <a:spLocks noGrp="1" noChangeArrowheads="1"/>
          </p:cNvSpPr>
          <p:nvPr>
            <p:ph type="title"/>
          </p:nvPr>
        </p:nvSpPr>
        <p:spPr bwMode="auto">
          <a:xfrm>
            <a:off x="685800" y="609600"/>
            <a:ext cx="7770813" cy="1141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ctr" anchorCtr="0" compatLnSpc="1">
            <a:prstTxWarp prst="textNoShape">
              <a:avLst/>
            </a:prstTxWarp>
          </a:bodyPr>
          <a:lstStyle/>
          <a:p>
            <a:pPr lvl="0"/>
            <a:r>
              <a:rPr lang="en-GB" dirty="0"/>
              <a:t>Click to edit the title text format</a:t>
            </a:r>
          </a:p>
        </p:txBody>
      </p:sp>
      <p:sp>
        <p:nvSpPr>
          <p:cNvPr id="74755" name="Rectangle 2"/>
          <p:cNvSpPr>
            <a:spLocks noGrp="1" noChangeArrowheads="1"/>
          </p:cNvSpPr>
          <p:nvPr>
            <p:ph type="body" idx="1"/>
          </p:nvPr>
        </p:nvSpPr>
        <p:spPr bwMode="auto">
          <a:xfrm>
            <a:off x="685800" y="1981200"/>
            <a:ext cx="7770813" cy="4113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t" anchorCtr="0" compatLnSpc="1">
            <a:prstTxWarp prst="textNoShape">
              <a:avLst/>
            </a:prstTxWarp>
          </a:bodyPr>
          <a:lstStyle/>
          <a:p>
            <a:pPr lvl="0"/>
            <a:r>
              <a:rPr lang="en-GB" dirty="0"/>
              <a:t>Click to edit the outline text format</a:t>
            </a:r>
          </a:p>
          <a:p>
            <a:pPr lvl="1"/>
            <a:r>
              <a:rPr lang="en-GB" dirty="0"/>
              <a:t>Second Outline Level</a:t>
            </a:r>
          </a:p>
          <a:p>
            <a:pPr lvl="2"/>
            <a:r>
              <a:rPr lang="en-GB" dirty="0"/>
              <a:t>Third Outline Level</a:t>
            </a:r>
          </a:p>
          <a:p>
            <a:pPr lvl="3"/>
            <a:r>
              <a:rPr lang="en-GB" dirty="0"/>
              <a:t>Fourth Outline Level</a:t>
            </a:r>
          </a:p>
          <a:p>
            <a:pPr lvl="4"/>
            <a:r>
              <a:rPr lang="en-GB" dirty="0"/>
              <a:t>Fifth Outline Level</a:t>
            </a:r>
          </a:p>
          <a:p>
            <a:pPr lvl="4"/>
            <a:r>
              <a:rPr lang="en-GB" dirty="0"/>
              <a:t>Sixth Outline Level</a:t>
            </a:r>
          </a:p>
          <a:p>
            <a:pPr lvl="4"/>
            <a:r>
              <a:rPr lang="en-GB" dirty="0"/>
              <a:t>Seventh Outline Level</a:t>
            </a:r>
          </a:p>
          <a:p>
            <a:pPr lvl="4"/>
            <a:r>
              <a:rPr lang="en-GB" dirty="0"/>
              <a:t>Eighth Outline Level</a:t>
            </a:r>
          </a:p>
          <a:p>
            <a:pPr lvl="4"/>
            <a:r>
              <a:rPr lang="en-GB" dirty="0"/>
              <a:t>Ninth Outline Level</a:t>
            </a:r>
          </a:p>
        </p:txBody>
      </p:sp>
      <p:sp>
        <p:nvSpPr>
          <p:cNvPr id="87044" name="Text Box 3"/>
          <p:cNvSpPr txBox="1">
            <a:spLocks noChangeArrowheads="1"/>
          </p:cNvSpPr>
          <p:nvPr/>
        </p:nvSpPr>
        <p:spPr bwMode="auto">
          <a:xfrm>
            <a:off x="685800" y="6248400"/>
            <a:ext cx="19050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solidFill>
                <a:srgbClr val="FFFFFF"/>
              </a:solidFill>
              <a:latin typeface="Arial" panose="020B0604020202020204" pitchFamily="34" charset="0"/>
            </a:endParaRPr>
          </a:p>
        </p:txBody>
      </p:sp>
      <p:sp>
        <p:nvSpPr>
          <p:cNvPr id="87045" name="Text Box 4"/>
          <p:cNvSpPr txBox="1">
            <a:spLocks noChangeArrowheads="1"/>
          </p:cNvSpPr>
          <p:nvPr/>
        </p:nvSpPr>
        <p:spPr bwMode="auto">
          <a:xfrm>
            <a:off x="3124200" y="6248400"/>
            <a:ext cx="28956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solidFill>
                <a:srgbClr val="FFFFFF"/>
              </a:solidFill>
              <a:latin typeface="Arial" panose="020B0604020202020204" pitchFamily="34" charset="0"/>
            </a:endParaRPr>
          </a:p>
        </p:txBody>
      </p:sp>
      <p:sp>
        <p:nvSpPr>
          <p:cNvPr id="8197" name="Rectangle 5"/>
          <p:cNvSpPr>
            <a:spLocks noGrp="1" noChangeArrowheads="1"/>
          </p:cNvSpPr>
          <p:nvPr>
            <p:ph type="sldNum"/>
          </p:nvPr>
        </p:nvSpPr>
        <p:spPr bwMode="auto">
          <a:xfrm>
            <a:off x="65532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
                <a:srgbClr val="000000"/>
              </a:buClr>
              <a:buSzPct val="100000"/>
              <a:buFont typeface="Times New Roman" charset="0"/>
              <a:buNone/>
              <a:defRPr sz="1400">
                <a:solidFill>
                  <a:srgbClr val="000000"/>
                </a:solidFill>
                <a:latin typeface="Times New Roman" charset="0"/>
              </a:defRPr>
            </a:lvl1pPr>
          </a:lstStyle>
          <a:p>
            <a:pPr>
              <a:defRPr/>
            </a:pPr>
            <a:fld id="{1E52391F-51D7-3B4F-AD30-5F7DC7027607}" type="slidenum">
              <a:rPr lang="en-GB"/>
              <a:pPr>
                <a:defRPr/>
              </a:pPr>
              <a:t>‹#›</a:t>
            </a:fld>
            <a:endParaRPr lang="en-GB"/>
          </a:p>
        </p:txBody>
      </p:sp>
    </p:spTree>
    <p:extLst>
      <p:ext uri="{BB962C8B-B14F-4D97-AF65-F5344CB8AC3E}">
        <p14:creationId xmlns:p14="http://schemas.microsoft.com/office/powerpoint/2010/main" val="2375549591"/>
      </p:ext>
    </p:extLst>
  </p:cSld>
  <p:clrMap bg1="lt1" tx1="dk1" bg2="lt2" tx2="dk2" accent1="accent1" accent2="accent2" accent3="accent3" accent4="accent4" accent5="accent5" accent6="accent6" hlink="hlink" folHlink="folHlink"/>
  <p:sldLayoutIdLst>
    <p:sldLayoutId id="2147501734" r:id="rId1"/>
    <p:sldLayoutId id="2147501735" r:id="rId2"/>
    <p:sldLayoutId id="2147501736" r:id="rId3"/>
    <p:sldLayoutId id="2147501737" r:id="rId4"/>
    <p:sldLayoutId id="2147501738" r:id="rId5"/>
    <p:sldLayoutId id="2147501739" r:id="rId6"/>
    <p:sldLayoutId id="2147501740" r:id="rId7"/>
    <p:sldLayoutId id="2147501741" r:id="rId8"/>
    <p:sldLayoutId id="2147501742" r:id="rId9"/>
    <p:sldLayoutId id="2147501743" r:id="rId10"/>
    <p:sldLayoutId id="2147501744" r:id="rId11"/>
  </p:sldLayoutIdLst>
  <p:txStyles>
    <p:titleStyle>
      <a:lvl1pPr algn="ctr" defTabSz="449263" rtl="0" eaLnBrk="0" fontAlgn="base" hangingPunct="0">
        <a:lnSpc>
          <a:spcPct val="95000"/>
        </a:lnSpc>
        <a:spcBef>
          <a:spcPct val="0"/>
        </a:spcBef>
        <a:spcAft>
          <a:spcPct val="0"/>
        </a:spcAft>
        <a:buClr>
          <a:srgbClr val="000000"/>
        </a:buClr>
        <a:buSzPct val="100000"/>
        <a:buFont typeface="Times New Roman" charset="0"/>
        <a:defRPr sz="4400" b="1" i="0">
          <a:solidFill>
            <a:srgbClr val="000000"/>
          </a:solidFill>
          <a:latin typeface="Arial" panose="020B0604020202020204" pitchFamily="34" charset="0"/>
          <a:ea typeface="+mj-ea"/>
          <a:cs typeface="Arial" panose="020B0604020202020204" pitchFamily="34" charset="0"/>
        </a:defRPr>
      </a:lvl1pPr>
      <a:lvl2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2pPr>
      <a:lvl3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3pPr>
      <a:lvl4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4pPr>
      <a:lvl5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5pPr>
      <a:lvl6pPr marL="4572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6pPr>
      <a:lvl7pPr marL="9144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7pPr>
      <a:lvl8pPr marL="13716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8pPr>
      <a:lvl9pPr marL="18288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Times New Roman" charset="0"/>
        <a:buChar char="•"/>
        <a:defRPr sz="3200" b="1" i="0">
          <a:solidFill>
            <a:srgbClr val="000000"/>
          </a:solidFill>
          <a:latin typeface="Arial" panose="020B0604020202020204" pitchFamily="34" charset="0"/>
          <a:ea typeface="+mn-ea"/>
          <a:cs typeface="Arial" panose="020B0604020202020204" pitchFamily="34" charset="0"/>
        </a:defRPr>
      </a:lvl1pPr>
      <a:lvl2pPr marL="741363" indent="-284163" algn="l" defTabSz="449263" rtl="0" eaLnBrk="0" fontAlgn="base" hangingPunct="0">
        <a:lnSpc>
          <a:spcPct val="95000"/>
        </a:lnSpc>
        <a:spcBef>
          <a:spcPts val="700"/>
        </a:spcBef>
        <a:spcAft>
          <a:spcPct val="0"/>
        </a:spcAft>
        <a:buClr>
          <a:srgbClr val="000000"/>
        </a:buClr>
        <a:buSzPct val="100000"/>
        <a:buFont typeface="Times New Roman" charset="0"/>
        <a:buChar char="–"/>
        <a:defRPr sz="2800" b="1" i="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95000"/>
        </a:lnSpc>
        <a:spcBef>
          <a:spcPts val="600"/>
        </a:spcBef>
        <a:spcAft>
          <a:spcPct val="0"/>
        </a:spcAft>
        <a:buClr>
          <a:srgbClr val="000000"/>
        </a:buClr>
        <a:buSzPct val="100000"/>
        <a:buFont typeface="Times New Roman" charset="0"/>
        <a:buChar char="•"/>
        <a:defRPr sz="2400" b="1" i="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b="1" i="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b="1" i="0">
          <a:solidFill>
            <a:srgbClr val="000000"/>
          </a:solidFill>
          <a:latin typeface="Arial" panose="020B0604020202020204" pitchFamily="34" charset="0"/>
          <a:ea typeface="+mn-ea"/>
          <a:cs typeface="Arial" panose="020B0604020202020204" pitchFamily="34" charset="0"/>
        </a:defRPr>
      </a:lvl5pPr>
      <a:lvl6pPr marL="25146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6pPr>
      <a:lvl7pPr marL="29718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7pPr>
      <a:lvl8pPr marL="34290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8pPr>
      <a:lvl9pPr marL="38862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9698" name="Group 2"/>
          <p:cNvGrpSpPr>
            <a:grpSpLocks/>
          </p:cNvGrpSpPr>
          <p:nvPr/>
        </p:nvGrpSpPr>
        <p:grpSpPr bwMode="auto">
          <a:xfrm>
            <a:off x="0" y="3902080"/>
            <a:ext cx="3400425" cy="2949575"/>
            <a:chOff x="0" y="2458"/>
            <a:chExt cx="2142" cy="1858"/>
          </a:xfrm>
        </p:grpSpPr>
        <p:sp>
          <p:nvSpPr>
            <p:cNvPr id="329731"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914300" fontAlgn="base">
                <a:spcBef>
                  <a:spcPct val="0"/>
                </a:spcBef>
                <a:spcAft>
                  <a:spcPct val="0"/>
                </a:spcAft>
                <a:defRPr/>
              </a:pPr>
              <a:endParaRPr lang="en-US" sz="2400">
                <a:solidFill>
                  <a:srgbClr val="FFFFFF"/>
                </a:solidFill>
                <a:latin typeface="Times New Roman" pitchFamily="-112" charset="0"/>
                <a:ea typeface="ＭＳ Ｐゴシック" charset="-128"/>
                <a:cs typeface="ＭＳ Ｐゴシック" charset="-128"/>
              </a:endParaRPr>
            </a:p>
          </p:txBody>
        </p:sp>
        <p:sp>
          <p:nvSpPr>
            <p:cNvPr id="329732"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defTabSz="914300" fontAlgn="base">
                <a:spcBef>
                  <a:spcPct val="0"/>
                </a:spcBef>
                <a:spcAft>
                  <a:spcPct val="0"/>
                </a:spcAft>
                <a:defRPr/>
              </a:pPr>
              <a:endParaRPr lang="en-US" sz="2400">
                <a:solidFill>
                  <a:srgbClr val="FFFFFF"/>
                </a:solidFill>
                <a:latin typeface="Times New Roman" pitchFamily="-112" charset="0"/>
                <a:ea typeface="ＭＳ Ｐゴシック" charset="-128"/>
                <a:cs typeface="ＭＳ Ｐゴシック" charset="-128"/>
              </a:endParaRPr>
            </a:p>
          </p:txBody>
        </p:sp>
        <p:sp>
          <p:nvSpPr>
            <p:cNvPr id="329733"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914300" fontAlgn="base">
                <a:spcBef>
                  <a:spcPct val="0"/>
                </a:spcBef>
                <a:spcAft>
                  <a:spcPct val="0"/>
                </a:spcAft>
                <a:defRPr/>
              </a:pPr>
              <a:endParaRPr lang="en-US" sz="2400">
                <a:solidFill>
                  <a:srgbClr val="FFFFFF"/>
                </a:solidFill>
                <a:latin typeface="Times New Roman" pitchFamily="-112" charset="0"/>
                <a:ea typeface="ＭＳ Ｐゴシック" charset="-128"/>
                <a:cs typeface="ＭＳ Ｐゴシック" charset="-128"/>
              </a:endParaRPr>
            </a:p>
          </p:txBody>
        </p:sp>
        <p:sp>
          <p:nvSpPr>
            <p:cNvPr id="329734"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914300" fontAlgn="base">
                <a:spcBef>
                  <a:spcPct val="0"/>
                </a:spcBef>
                <a:spcAft>
                  <a:spcPct val="0"/>
                </a:spcAft>
                <a:defRPr/>
              </a:pPr>
              <a:endParaRPr lang="en-US" sz="2400">
                <a:solidFill>
                  <a:srgbClr val="FFFFFF"/>
                </a:solidFill>
                <a:latin typeface="Times New Roman" pitchFamily="-112" charset="0"/>
                <a:ea typeface="ＭＳ Ｐゴシック" charset="-128"/>
                <a:cs typeface="ＭＳ Ｐゴシック" charset="-128"/>
              </a:endParaRPr>
            </a:p>
          </p:txBody>
        </p:sp>
        <p:sp>
          <p:nvSpPr>
            <p:cNvPr id="29708"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300" fontAlgn="base">
                <a:spcBef>
                  <a:spcPct val="0"/>
                </a:spcBef>
                <a:spcAft>
                  <a:spcPct val="0"/>
                </a:spcAft>
              </a:pPr>
              <a:endParaRPr lang="en-US" sz="2400">
                <a:solidFill>
                  <a:srgbClr val="FFFFFF"/>
                </a:solidFill>
                <a:latin typeface="Times New Roman" charset="0"/>
                <a:ea typeface="ＭＳ Ｐゴシック" charset="0"/>
                <a:cs typeface="ＭＳ Ｐゴシック" charset="0"/>
              </a:endParaRPr>
            </a:p>
          </p:txBody>
        </p:sp>
        <p:sp>
          <p:nvSpPr>
            <p:cNvPr id="29709"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300" fontAlgn="base">
                <a:spcBef>
                  <a:spcPct val="0"/>
                </a:spcBef>
                <a:spcAft>
                  <a:spcPct val="0"/>
                </a:spcAft>
              </a:pPr>
              <a:endParaRPr lang="en-US" sz="2400">
                <a:solidFill>
                  <a:srgbClr val="FFFFFF"/>
                </a:solidFill>
                <a:latin typeface="Times New Roman" charset="0"/>
                <a:ea typeface="ＭＳ Ｐゴシック" charset="0"/>
                <a:cs typeface="ＭＳ Ｐゴシック" charset="0"/>
              </a:endParaRPr>
            </a:p>
          </p:txBody>
        </p:sp>
        <p:sp>
          <p:nvSpPr>
            <p:cNvPr id="29710"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300" fontAlgn="base">
                <a:spcBef>
                  <a:spcPct val="0"/>
                </a:spcBef>
                <a:spcAft>
                  <a:spcPct val="0"/>
                </a:spcAft>
              </a:pPr>
              <a:endParaRPr lang="en-US" sz="2400">
                <a:solidFill>
                  <a:srgbClr val="FFFFFF"/>
                </a:solidFill>
                <a:latin typeface="Times New Roman" charset="0"/>
                <a:ea typeface="ＭＳ Ｐゴシック" charset="0"/>
                <a:cs typeface="ＭＳ Ｐゴシック" charset="0"/>
              </a:endParaRPr>
            </a:p>
          </p:txBody>
        </p:sp>
      </p:grpSp>
      <p:sp>
        <p:nvSpPr>
          <p:cNvPr id="329738" name="Rectangle 10"/>
          <p:cNvSpPr>
            <a:spLocks noGrp="1" noChangeArrowheads="1"/>
          </p:cNvSpPr>
          <p:nvPr>
            <p:ph type="title"/>
          </p:nvPr>
        </p:nvSpPr>
        <p:spPr bwMode="auto">
          <a:xfrm>
            <a:off x="457200" y="277818"/>
            <a:ext cx="8229600" cy="1139825"/>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p>
            <a:pPr lvl="0"/>
            <a:r>
              <a:rPr lang="en-US" dirty="0"/>
              <a:t>Click to edit Master title style</a:t>
            </a:r>
          </a:p>
        </p:txBody>
      </p:sp>
      <p:sp>
        <p:nvSpPr>
          <p:cNvPr id="329739" name="Rectangle 11"/>
          <p:cNvSpPr>
            <a:spLocks noGrp="1" noChangeArrowheads="1"/>
          </p:cNvSpPr>
          <p:nvPr>
            <p:ph type="body" idx="1"/>
          </p:nvPr>
        </p:nvSpPr>
        <p:spPr bwMode="auto">
          <a:xfrm>
            <a:off x="457200" y="1600205"/>
            <a:ext cx="8229600" cy="4530725"/>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9740"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defRPr sz="1000" b="1" i="0">
                <a:solidFill>
                  <a:srgbClr val="FFFFFF"/>
                </a:solidFill>
                <a:effectLst>
                  <a:outerShdw blurRad="38100" dist="38100" dir="2700000" algn="tl">
                    <a:srgbClr val="000000"/>
                  </a:outerShdw>
                </a:effectLst>
                <a:latin typeface="Arial" panose="020B0604020202020204" pitchFamily="34" charset="0"/>
                <a:ea typeface="+mn-ea"/>
                <a:cs typeface="+mn-cs"/>
              </a:defRPr>
            </a:lvl1pPr>
          </a:lstStyle>
          <a:p>
            <a:pPr defTabSz="914300">
              <a:defRPr/>
            </a:pPr>
            <a:endParaRPr lang="en-US" dirty="0"/>
          </a:p>
        </p:txBody>
      </p:sp>
      <p:sp>
        <p:nvSpPr>
          <p:cNvPr id="329741"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ctr">
              <a:defRPr sz="1000" b="1" i="0">
                <a:solidFill>
                  <a:srgbClr val="FFFFFF"/>
                </a:solidFill>
                <a:effectLst>
                  <a:outerShdw blurRad="38100" dist="38100" dir="2700000" algn="tl">
                    <a:srgbClr val="000000"/>
                  </a:outerShdw>
                </a:effectLst>
                <a:latin typeface="Arial" panose="020B0604020202020204" pitchFamily="34" charset="0"/>
                <a:ea typeface="+mn-ea"/>
                <a:cs typeface="+mn-cs"/>
              </a:defRPr>
            </a:lvl1pPr>
          </a:lstStyle>
          <a:p>
            <a:pPr defTabSz="914300">
              <a:defRPr/>
            </a:pPr>
            <a:endParaRPr lang="en-US" dirty="0"/>
          </a:p>
        </p:txBody>
      </p:sp>
      <p:sp>
        <p:nvSpPr>
          <p:cNvPr id="329742"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r">
              <a:defRPr sz="1000" b="1" i="0">
                <a:solidFill>
                  <a:srgbClr val="FFFFFF"/>
                </a:solidFill>
                <a:effectLst>
                  <a:outerShdw blurRad="38100" dist="38100" dir="2700000" algn="tl">
                    <a:srgbClr val="000000"/>
                  </a:outerShdw>
                </a:effectLst>
                <a:latin typeface="Arial" panose="020B0604020202020204" pitchFamily="34" charset="0"/>
                <a:ea typeface="ＭＳ Ｐゴシック" charset="-128"/>
                <a:cs typeface="ＭＳ Ｐゴシック" charset="-128"/>
              </a:defRPr>
            </a:lvl1pPr>
          </a:lstStyle>
          <a:p>
            <a:pPr defTabSz="914300">
              <a:defRPr/>
            </a:pPr>
            <a:fld id="{61F442D0-A11F-2640-8129-5D1BEF7A3C1E}" type="slidenum">
              <a:rPr lang="en-US" smtClean="0"/>
              <a:pPr defTabSz="914300">
                <a:defRPr/>
              </a:pPr>
              <a:t>‹#›</a:t>
            </a:fld>
            <a:endParaRPr lang="en-US" dirty="0"/>
          </a:p>
        </p:txBody>
      </p:sp>
    </p:spTree>
    <p:extLst>
      <p:ext uri="{BB962C8B-B14F-4D97-AF65-F5344CB8AC3E}">
        <p14:creationId xmlns:p14="http://schemas.microsoft.com/office/powerpoint/2010/main" val="3357850587"/>
      </p:ext>
    </p:extLst>
  </p:cSld>
  <p:clrMap bg1="dk2" tx1="lt1" bg2="dk1" tx2="lt2" accent1="accent1" accent2="accent2" accent3="accent3" accent4="accent4" accent5="accent5" accent6="accent6" hlink="hlink" folHlink="folHlink"/>
  <p:sldLayoutIdLst>
    <p:sldLayoutId id="2147502565" r:id="rId1"/>
    <p:sldLayoutId id="2147502566" r:id="rId2"/>
    <p:sldLayoutId id="2147502567" r:id="rId3"/>
    <p:sldLayoutId id="2147502568" r:id="rId4"/>
    <p:sldLayoutId id="2147502569" r:id="rId5"/>
    <p:sldLayoutId id="2147502570" r:id="rId6"/>
    <p:sldLayoutId id="2147502571" r:id="rId7"/>
    <p:sldLayoutId id="2147502572" r:id="rId8"/>
    <p:sldLayoutId id="2147502573" r:id="rId9"/>
    <p:sldLayoutId id="2147502574" r:id="rId10"/>
  </p:sldLayoutIdLst>
  <p:transition/>
  <p:txStyles>
    <p:titleStyle>
      <a:lvl1pPr algn="ctr" rtl="0" eaLnBrk="0" fontAlgn="base" hangingPunct="0">
        <a:spcBef>
          <a:spcPct val="0"/>
        </a:spcBef>
        <a:spcAft>
          <a:spcPct val="0"/>
        </a:spcAft>
        <a:defRPr sz="4400" b="1" i="0">
          <a:solidFill>
            <a:schemeClr val="tx2"/>
          </a:solidFill>
          <a:effectLst>
            <a:outerShdw blurRad="38100" dist="38100" dir="2700000" algn="tl">
              <a:srgbClr val="000000"/>
            </a:outerShdw>
          </a:effectLst>
          <a:latin typeface="Arial" panose="020B0604020202020204" pitchFamily="34" charset="0"/>
          <a:ea typeface="ＭＳ Ｐゴシック" pitchFamily="-111" charset="-128"/>
          <a:cs typeface="ＭＳ Ｐゴシック" pitchFamily="-111"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5pPr>
      <a:lvl6pPr marL="45715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6pPr>
      <a:lvl7pPr marL="91430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7pPr>
      <a:lvl8pPr marL="137145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8pPr>
      <a:lvl9pPr marL="182860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9pPr>
    </p:titleStyle>
    <p:bodyStyle>
      <a:lvl1pPr marL="342862" indent="-342862" algn="l" rtl="0" eaLnBrk="0" fontAlgn="base" hangingPunct="0">
        <a:spcBef>
          <a:spcPct val="20000"/>
        </a:spcBef>
        <a:spcAft>
          <a:spcPct val="0"/>
        </a:spcAft>
        <a:buClr>
          <a:schemeClr val="hlink"/>
        </a:buClr>
        <a:buSzPct val="75000"/>
        <a:buFont typeface="Wingdings" charset="0"/>
        <a:buChar char="l"/>
        <a:defRPr sz="3200" b="1" i="0">
          <a:solidFill>
            <a:schemeClr val="tx1"/>
          </a:solidFill>
          <a:effectLst>
            <a:outerShdw blurRad="38100" dist="38100" dir="2700000" algn="tl">
              <a:srgbClr val="000000"/>
            </a:outerShdw>
          </a:effectLst>
          <a:latin typeface="Arial" panose="020B0604020202020204" pitchFamily="34" charset="0"/>
          <a:ea typeface="ＭＳ Ｐゴシック" pitchFamily="-111" charset="-128"/>
          <a:cs typeface="ＭＳ Ｐゴシック" pitchFamily="-111" charset="-128"/>
        </a:defRPr>
      </a:lvl1pPr>
      <a:lvl2pPr marL="742869" indent="-285720" algn="l" rtl="0" eaLnBrk="0" fontAlgn="base" hangingPunct="0">
        <a:spcBef>
          <a:spcPct val="20000"/>
        </a:spcBef>
        <a:spcAft>
          <a:spcPct val="0"/>
        </a:spcAft>
        <a:buClr>
          <a:schemeClr val="tx2"/>
        </a:buClr>
        <a:buSzPct val="75000"/>
        <a:buFont typeface="Wingdings" charset="0"/>
        <a:buChar char="l"/>
        <a:defRPr sz="2800" b="1" i="0">
          <a:solidFill>
            <a:schemeClr val="tx1"/>
          </a:solidFill>
          <a:effectLst>
            <a:outerShdw blurRad="38100" dist="38100" dir="2700000" algn="tl">
              <a:srgbClr val="000000"/>
            </a:outerShdw>
          </a:effectLst>
          <a:latin typeface="Arial" panose="020B0604020202020204" pitchFamily="34" charset="0"/>
          <a:ea typeface="ＭＳ Ｐゴシック" pitchFamily="-111" charset="-128"/>
        </a:defRPr>
      </a:lvl2pPr>
      <a:lvl3pPr marL="1142875" indent="-228575" algn="l" rtl="0" eaLnBrk="0" fontAlgn="base" hangingPunct="0">
        <a:spcBef>
          <a:spcPct val="20000"/>
        </a:spcBef>
        <a:spcAft>
          <a:spcPct val="0"/>
        </a:spcAft>
        <a:buClr>
          <a:schemeClr val="accent2"/>
        </a:buClr>
        <a:buSzPct val="75000"/>
        <a:buFont typeface="Wingdings" charset="0"/>
        <a:buChar char="l"/>
        <a:defRPr sz="2400" b="1" i="0">
          <a:solidFill>
            <a:schemeClr val="tx1"/>
          </a:solidFill>
          <a:effectLst>
            <a:outerShdw blurRad="38100" dist="38100" dir="2700000" algn="tl">
              <a:srgbClr val="000000"/>
            </a:outerShdw>
          </a:effectLst>
          <a:latin typeface="Arial" panose="020B0604020202020204" pitchFamily="34" charset="0"/>
          <a:ea typeface="ＭＳ Ｐゴシック" charset="0"/>
          <a:cs typeface="Geneva" charset="0"/>
        </a:defRPr>
      </a:lvl3pPr>
      <a:lvl4pPr marL="1600025" indent="-228575" algn="l" rtl="0" eaLnBrk="0" fontAlgn="base" hangingPunct="0">
        <a:spcBef>
          <a:spcPct val="20000"/>
        </a:spcBef>
        <a:spcAft>
          <a:spcPct val="0"/>
        </a:spcAft>
        <a:buClr>
          <a:schemeClr val="folHlink"/>
        </a:buClr>
        <a:buSzPct val="75000"/>
        <a:buFont typeface="Wingdings" charset="0"/>
        <a:buChar char="l"/>
        <a:defRPr sz="2000" b="1" i="0">
          <a:solidFill>
            <a:schemeClr val="tx1"/>
          </a:solidFill>
          <a:effectLst>
            <a:outerShdw blurRad="38100" dist="38100" dir="2700000" algn="tl">
              <a:srgbClr val="000000"/>
            </a:outerShdw>
          </a:effectLst>
          <a:latin typeface="Arial" panose="020B0604020202020204" pitchFamily="34" charset="0"/>
          <a:ea typeface="Geneva" charset="-128"/>
          <a:cs typeface="Geneva" charset="0"/>
        </a:defRPr>
      </a:lvl4pPr>
      <a:lvl5pPr marL="2057175" indent="-228575" algn="l" rtl="0" eaLnBrk="0" fontAlgn="base" hangingPunct="0">
        <a:spcBef>
          <a:spcPct val="20000"/>
        </a:spcBef>
        <a:spcAft>
          <a:spcPct val="0"/>
        </a:spcAft>
        <a:buClr>
          <a:schemeClr val="tx1"/>
        </a:buClr>
        <a:buSzPct val="75000"/>
        <a:buFont typeface="Wingdings" charset="0"/>
        <a:buChar char="l"/>
        <a:defRPr sz="2000" b="1" i="0">
          <a:solidFill>
            <a:schemeClr val="tx1"/>
          </a:solidFill>
          <a:effectLst>
            <a:outerShdw blurRad="38100" dist="38100" dir="2700000" algn="tl">
              <a:srgbClr val="000000"/>
            </a:outerShdw>
          </a:effectLst>
          <a:latin typeface="Arial" panose="020B0604020202020204" pitchFamily="34" charset="0"/>
          <a:ea typeface="Geneva" charset="-128"/>
          <a:cs typeface="Geneva" charset="0"/>
        </a:defRPr>
      </a:lvl5pPr>
      <a:lvl6pPr marL="2514325" indent="-228575" algn="l" rtl="0" fontAlgn="base">
        <a:spcBef>
          <a:spcPct val="20000"/>
        </a:spcBef>
        <a:spcAft>
          <a:spcPct val="0"/>
        </a:spcAft>
        <a:buClr>
          <a:schemeClr val="tx1"/>
        </a:buClr>
        <a:buSzPct val="75000"/>
        <a:buFont typeface="Wingdings" pitchFamily="-111" charset="2"/>
        <a:buChar char="l"/>
        <a:defRPr sz="2000">
          <a:solidFill>
            <a:schemeClr val="tx1"/>
          </a:solidFill>
          <a:effectLst>
            <a:outerShdw blurRad="38100" dist="38100" dir="2700000" algn="tl">
              <a:srgbClr val="000000"/>
            </a:outerShdw>
          </a:effectLst>
          <a:latin typeface="+mn-lt"/>
          <a:ea typeface="ＭＳ Ｐゴシック" pitchFamily="-111" charset="-128"/>
        </a:defRPr>
      </a:lvl6pPr>
      <a:lvl7pPr marL="2971474" indent="-228575" algn="l" rtl="0" fontAlgn="base">
        <a:spcBef>
          <a:spcPct val="20000"/>
        </a:spcBef>
        <a:spcAft>
          <a:spcPct val="0"/>
        </a:spcAft>
        <a:buClr>
          <a:schemeClr val="tx1"/>
        </a:buClr>
        <a:buSzPct val="75000"/>
        <a:buFont typeface="Wingdings" pitchFamily="-111" charset="2"/>
        <a:buChar char="l"/>
        <a:defRPr sz="2000">
          <a:solidFill>
            <a:schemeClr val="tx1"/>
          </a:solidFill>
          <a:effectLst>
            <a:outerShdw blurRad="38100" dist="38100" dir="2700000" algn="tl">
              <a:srgbClr val="000000"/>
            </a:outerShdw>
          </a:effectLst>
          <a:latin typeface="+mn-lt"/>
          <a:ea typeface="ＭＳ Ｐゴシック" pitchFamily="-111" charset="-128"/>
        </a:defRPr>
      </a:lvl7pPr>
      <a:lvl8pPr marL="3428623" indent="-228575" algn="l" rtl="0" fontAlgn="base">
        <a:spcBef>
          <a:spcPct val="20000"/>
        </a:spcBef>
        <a:spcAft>
          <a:spcPct val="0"/>
        </a:spcAft>
        <a:buClr>
          <a:schemeClr val="tx1"/>
        </a:buClr>
        <a:buSzPct val="75000"/>
        <a:buFont typeface="Wingdings" pitchFamily="-111" charset="2"/>
        <a:buChar char="l"/>
        <a:defRPr sz="2000">
          <a:solidFill>
            <a:schemeClr val="tx1"/>
          </a:solidFill>
          <a:effectLst>
            <a:outerShdw blurRad="38100" dist="38100" dir="2700000" algn="tl">
              <a:srgbClr val="000000"/>
            </a:outerShdw>
          </a:effectLst>
          <a:latin typeface="+mn-lt"/>
          <a:ea typeface="ＭＳ Ｐゴシック" pitchFamily="-111" charset="-128"/>
        </a:defRPr>
      </a:lvl8pPr>
      <a:lvl9pPr marL="3885772" indent="-228575" algn="l" rtl="0" fontAlgn="base">
        <a:spcBef>
          <a:spcPct val="20000"/>
        </a:spcBef>
        <a:spcAft>
          <a:spcPct val="0"/>
        </a:spcAft>
        <a:buClr>
          <a:schemeClr val="tx1"/>
        </a:buClr>
        <a:buSzPct val="75000"/>
        <a:buFont typeface="Wingdings" pitchFamily="-111" charset="2"/>
        <a:buChar char="l"/>
        <a:defRPr sz="2000">
          <a:solidFill>
            <a:schemeClr val="tx1"/>
          </a:solidFill>
          <a:effectLst>
            <a:outerShdw blurRad="38100" dist="38100" dir="2700000" algn="tl">
              <a:srgbClr val="000000"/>
            </a:outerShdw>
          </a:effectLst>
          <a:latin typeface="+mn-lt"/>
          <a:ea typeface="ＭＳ Ｐゴシック" pitchFamily="-111" charset="-128"/>
        </a:defRPr>
      </a:lvl9pPr>
    </p:bodyStyle>
    <p:otherStyle>
      <a:defPPr>
        <a:defRPr lang="en-US"/>
      </a:defPPr>
      <a:lvl1pPr marL="0" algn="l" defTabSz="457150" rtl="0" eaLnBrk="1" latinLnBrk="0" hangingPunct="1">
        <a:defRPr sz="1800" kern="1200">
          <a:solidFill>
            <a:schemeClr val="tx1"/>
          </a:solidFill>
          <a:latin typeface="+mn-lt"/>
          <a:ea typeface="+mn-ea"/>
          <a:cs typeface="+mn-cs"/>
        </a:defRPr>
      </a:lvl1pPr>
      <a:lvl2pPr marL="457150" algn="l" defTabSz="457150" rtl="0" eaLnBrk="1" latinLnBrk="0" hangingPunct="1">
        <a:defRPr sz="1800" kern="1200">
          <a:solidFill>
            <a:schemeClr val="tx1"/>
          </a:solidFill>
          <a:latin typeface="+mn-lt"/>
          <a:ea typeface="+mn-ea"/>
          <a:cs typeface="+mn-cs"/>
        </a:defRPr>
      </a:lvl2pPr>
      <a:lvl3pPr marL="914300" algn="l" defTabSz="457150" rtl="0" eaLnBrk="1" latinLnBrk="0" hangingPunct="1">
        <a:defRPr sz="1800" kern="1200">
          <a:solidFill>
            <a:schemeClr val="tx1"/>
          </a:solidFill>
          <a:latin typeface="+mn-lt"/>
          <a:ea typeface="+mn-ea"/>
          <a:cs typeface="+mn-cs"/>
        </a:defRPr>
      </a:lvl3pPr>
      <a:lvl4pPr marL="1371450" algn="l" defTabSz="457150" rtl="0" eaLnBrk="1" latinLnBrk="0" hangingPunct="1">
        <a:defRPr sz="1800" kern="1200">
          <a:solidFill>
            <a:schemeClr val="tx1"/>
          </a:solidFill>
          <a:latin typeface="+mn-lt"/>
          <a:ea typeface="+mn-ea"/>
          <a:cs typeface="+mn-cs"/>
        </a:defRPr>
      </a:lvl4pPr>
      <a:lvl5pPr marL="1828600" algn="l" defTabSz="457150" rtl="0" eaLnBrk="1" latinLnBrk="0" hangingPunct="1">
        <a:defRPr sz="1800" kern="1200">
          <a:solidFill>
            <a:schemeClr val="tx1"/>
          </a:solidFill>
          <a:latin typeface="+mn-lt"/>
          <a:ea typeface="+mn-ea"/>
          <a:cs typeface="+mn-cs"/>
        </a:defRPr>
      </a:lvl5pPr>
      <a:lvl6pPr marL="2285750" algn="l" defTabSz="457150" rtl="0" eaLnBrk="1" latinLnBrk="0" hangingPunct="1">
        <a:defRPr sz="1800" kern="1200">
          <a:solidFill>
            <a:schemeClr val="tx1"/>
          </a:solidFill>
          <a:latin typeface="+mn-lt"/>
          <a:ea typeface="+mn-ea"/>
          <a:cs typeface="+mn-cs"/>
        </a:defRPr>
      </a:lvl6pPr>
      <a:lvl7pPr marL="2742899" algn="l" defTabSz="457150" rtl="0" eaLnBrk="1" latinLnBrk="0" hangingPunct="1">
        <a:defRPr sz="1800" kern="1200">
          <a:solidFill>
            <a:schemeClr val="tx1"/>
          </a:solidFill>
          <a:latin typeface="+mn-lt"/>
          <a:ea typeface="+mn-ea"/>
          <a:cs typeface="+mn-cs"/>
        </a:defRPr>
      </a:lvl7pPr>
      <a:lvl8pPr marL="3200047" algn="l" defTabSz="457150" rtl="0" eaLnBrk="1" latinLnBrk="0" hangingPunct="1">
        <a:defRPr sz="1800" kern="1200">
          <a:solidFill>
            <a:schemeClr val="tx1"/>
          </a:solidFill>
          <a:latin typeface="+mn-lt"/>
          <a:ea typeface="+mn-ea"/>
          <a:cs typeface="+mn-cs"/>
        </a:defRPr>
      </a:lvl8pPr>
      <a:lvl9pPr marL="3657199" algn="l" defTabSz="45715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b="1" i="0">
                <a:solidFill>
                  <a:schemeClr val="tx1">
                    <a:tint val="75000"/>
                  </a:schemeClr>
                </a:solidFill>
                <a:latin typeface="Arial" panose="020B0604020202020204" pitchFamily="34" charset="0"/>
              </a:defRPr>
            </a:lvl1pPr>
          </a:lstStyle>
          <a:p>
            <a:pPr>
              <a:defRPr/>
            </a:pPr>
            <a:endParaRPr lang="en-US" altLang="x-none"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b="1" i="0">
                <a:solidFill>
                  <a:schemeClr val="tx1">
                    <a:tint val="75000"/>
                  </a:schemeClr>
                </a:solidFill>
                <a:latin typeface="Arial" panose="020B0604020202020204" pitchFamily="34" charset="0"/>
              </a:defRPr>
            </a:lvl1pPr>
          </a:lstStyle>
          <a:p>
            <a:pPr>
              <a:defRPr/>
            </a:pPr>
            <a:endParaRPr lang="en-US" altLang="x-none"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b="1" i="0">
                <a:solidFill>
                  <a:schemeClr val="tx1">
                    <a:tint val="75000"/>
                  </a:schemeClr>
                </a:solidFill>
                <a:latin typeface="Arial" panose="020B0604020202020204" pitchFamily="34" charset="0"/>
              </a:defRPr>
            </a:lvl1pPr>
          </a:lstStyle>
          <a:p>
            <a:pPr>
              <a:defRPr/>
            </a:pPr>
            <a:fld id="{4C61D51B-8C1E-D54E-A4BD-EA47B6CB3A82}" type="slidenum">
              <a:rPr lang="en-US" altLang="x-none" smtClean="0"/>
              <a:pPr>
                <a:defRPr/>
              </a:pPr>
              <a:t>‹#›</a:t>
            </a:fld>
            <a:endParaRPr lang="en-US" altLang="x-none" dirty="0"/>
          </a:p>
        </p:txBody>
      </p:sp>
    </p:spTree>
    <p:extLst>
      <p:ext uri="{BB962C8B-B14F-4D97-AF65-F5344CB8AC3E}">
        <p14:creationId xmlns:p14="http://schemas.microsoft.com/office/powerpoint/2010/main" val="2683034699"/>
      </p:ext>
    </p:extLst>
  </p:cSld>
  <p:clrMap bg1="lt1" tx1="dk1" bg2="lt2" tx2="dk2" accent1="accent1" accent2="accent2" accent3="accent3" accent4="accent4" accent5="accent5" accent6="accent6" hlink="hlink" folHlink="folHlink"/>
  <p:sldLayoutIdLst>
    <p:sldLayoutId id="2147502580" r:id="rId1"/>
    <p:sldLayoutId id="2147502581" r:id="rId2"/>
    <p:sldLayoutId id="2147502582" r:id="rId3"/>
    <p:sldLayoutId id="2147502583" r:id="rId4"/>
    <p:sldLayoutId id="2147502584" r:id="rId5"/>
    <p:sldLayoutId id="2147502585" r:id="rId6"/>
    <p:sldLayoutId id="2147502586" r:id="rId7"/>
    <p:sldLayoutId id="2147502587" r:id="rId8"/>
    <p:sldLayoutId id="2147502588" r:id="rId9"/>
    <p:sldLayoutId id="2147502589" r:id="rId10"/>
    <p:sldLayoutId id="214750259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645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510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112" charset="0"/>
                <a:ea typeface="+mn-ea"/>
                <a:cs typeface="+mn-cs"/>
              </a:defRPr>
            </a:lvl1pPr>
          </a:lstStyle>
          <a:p>
            <a:pPr defTabSz="914400" fontAlgn="base">
              <a:spcBef>
                <a:spcPct val="0"/>
              </a:spcBef>
              <a:spcAft>
                <a:spcPct val="0"/>
              </a:spcAft>
              <a:defRPr/>
            </a:pPr>
            <a:endParaRPr lang="en-US">
              <a:solidFill>
                <a:srgbClr val="000000"/>
              </a:solidFill>
            </a:endParaRPr>
          </a:p>
        </p:txBody>
      </p:sp>
      <p:sp>
        <p:nvSpPr>
          <p:cNvPr id="1751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112" charset="0"/>
                <a:ea typeface="+mn-ea"/>
                <a:cs typeface="+mn-cs"/>
              </a:defRPr>
            </a:lvl1pPr>
          </a:lstStyle>
          <a:p>
            <a:pPr defTabSz="914400" fontAlgn="base">
              <a:spcBef>
                <a:spcPct val="0"/>
              </a:spcBef>
              <a:spcAft>
                <a:spcPct val="0"/>
              </a:spcAft>
              <a:defRPr/>
            </a:pPr>
            <a:endParaRPr lang="en-US">
              <a:solidFill>
                <a:srgbClr val="000000"/>
              </a:solidFill>
            </a:endParaRPr>
          </a:p>
        </p:txBody>
      </p:sp>
      <p:sp>
        <p:nvSpPr>
          <p:cNvPr id="17511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fontAlgn="base">
              <a:spcBef>
                <a:spcPct val="0"/>
              </a:spcBef>
              <a:spcAft>
                <a:spcPct val="0"/>
              </a:spcAft>
              <a:defRPr/>
            </a:pPr>
            <a:fld id="{7459FFFE-7C25-C541-A64A-3A8622D6DF6D}" type="slidenum">
              <a:rPr lang="en-US">
                <a:solidFill>
                  <a:srgbClr val="000000"/>
                </a:solidFill>
                <a:latin typeface="Times New Roman" charset="0"/>
                <a:ea typeface="ＭＳ Ｐゴシック" charset="0"/>
                <a:cs typeface="ＭＳ Ｐゴシック" charset="0"/>
              </a:rPr>
              <a:pPr defTabSz="914400" fontAlgn="base">
                <a:spcBef>
                  <a:spcPct val="0"/>
                </a:spcBef>
                <a:spcAft>
                  <a:spcPct val="0"/>
                </a:spcAft>
                <a:defRPr/>
              </a:pPr>
              <a:t>‹#›</a:t>
            </a:fld>
            <a:endParaRPr lang="en-US">
              <a:solidFill>
                <a:srgbClr val="000000"/>
              </a:solidFill>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3116452872"/>
      </p:ext>
    </p:extLst>
  </p:cSld>
  <p:clrMap bg1="lt1" tx1="dk1" bg2="lt2" tx2="dk2" accent1="accent1" accent2="accent2" accent3="accent3" accent4="accent4" accent5="accent5" accent6="accent6" hlink="hlink" folHlink="folHlink"/>
  <p:sldLayoutIdLst>
    <p:sldLayoutId id="2147502592" r:id="rId1"/>
    <p:sldLayoutId id="2147502593" r:id="rId2"/>
    <p:sldLayoutId id="2147502594" r:id="rId3"/>
    <p:sldLayoutId id="2147502595" r:id="rId4"/>
    <p:sldLayoutId id="2147502596" r:id="rId5"/>
    <p:sldLayoutId id="2147502597" r:id="rId6"/>
    <p:sldLayoutId id="2147502598" r:id="rId7"/>
    <p:sldLayoutId id="2147502599" r:id="rId8"/>
    <p:sldLayoutId id="2147502600" r:id="rId9"/>
    <p:sldLayoutId id="2147502601" r:id="rId10"/>
    <p:sldLayoutId id="2147502602" r:id="rId11"/>
  </p:sldLayoutIdLst>
  <p:transition spd="med">
    <p:randomBar dir="vert"/>
  </p:transition>
  <p:txStyles>
    <p:titleStyle>
      <a:lvl1pPr algn="ctr" rtl="0" eaLnBrk="0" fontAlgn="base" hangingPunct="0">
        <a:spcBef>
          <a:spcPct val="0"/>
        </a:spcBef>
        <a:spcAft>
          <a:spcPct val="0"/>
        </a:spcAft>
        <a:defRPr sz="4400" b="1" i="0">
          <a:solidFill>
            <a:srgbClr val="FFFFFF"/>
          </a:solidFill>
          <a:effectLst>
            <a:outerShdw blurRad="38100" dist="38100" dir="2700000" algn="tl">
              <a:srgbClr val="000000">
                <a:alpha val="43137"/>
              </a:srgbClr>
            </a:outerShdw>
          </a:effectLst>
          <a:latin typeface="Arial" panose="020B0604020202020204" pitchFamily="34" charset="0"/>
          <a:ea typeface="ＭＳ Ｐゴシック" pitchFamily="-112" charset="-128"/>
          <a:cs typeface="Arial" panose="020B0604020202020204" pitchFamily="34" charset="0"/>
        </a:defRPr>
      </a:lvl1pPr>
      <a:lvl2pPr algn="ctr" rtl="0" eaLnBrk="0" fontAlgn="base" hangingPunct="0">
        <a:spcBef>
          <a:spcPct val="0"/>
        </a:spcBef>
        <a:spcAft>
          <a:spcPct val="0"/>
        </a:spcAft>
        <a:defRPr sz="4400">
          <a:solidFill>
            <a:srgbClr val="FFFFFF"/>
          </a:solidFill>
          <a:latin typeface="Arial" charset="0"/>
          <a:ea typeface="ＭＳ Ｐゴシック" pitchFamily="-112" charset="-128"/>
          <a:cs typeface="Arial" charset="0"/>
        </a:defRPr>
      </a:lvl2pPr>
      <a:lvl3pPr algn="ctr" rtl="0" eaLnBrk="0" fontAlgn="base" hangingPunct="0">
        <a:spcBef>
          <a:spcPct val="0"/>
        </a:spcBef>
        <a:spcAft>
          <a:spcPct val="0"/>
        </a:spcAft>
        <a:defRPr sz="4400">
          <a:solidFill>
            <a:srgbClr val="FFFFFF"/>
          </a:solidFill>
          <a:latin typeface="Arial" charset="0"/>
          <a:ea typeface="ＭＳ Ｐゴシック" pitchFamily="-112" charset="-128"/>
          <a:cs typeface="Arial" charset="0"/>
        </a:defRPr>
      </a:lvl3pPr>
      <a:lvl4pPr algn="ctr" rtl="0" eaLnBrk="0" fontAlgn="base" hangingPunct="0">
        <a:spcBef>
          <a:spcPct val="0"/>
        </a:spcBef>
        <a:spcAft>
          <a:spcPct val="0"/>
        </a:spcAft>
        <a:defRPr sz="4400">
          <a:solidFill>
            <a:srgbClr val="FFFFFF"/>
          </a:solidFill>
          <a:latin typeface="Arial" charset="0"/>
          <a:ea typeface="ＭＳ Ｐゴシック" pitchFamily="-112" charset="-128"/>
          <a:cs typeface="Arial" charset="0"/>
        </a:defRPr>
      </a:lvl4pPr>
      <a:lvl5pPr algn="ctr" rtl="0" eaLnBrk="0" fontAlgn="base" hangingPunct="0">
        <a:spcBef>
          <a:spcPct val="0"/>
        </a:spcBef>
        <a:spcAft>
          <a:spcPct val="0"/>
        </a:spcAft>
        <a:defRPr sz="4400">
          <a:solidFill>
            <a:srgbClr val="FFFFFF"/>
          </a:solidFill>
          <a:latin typeface="Arial" charset="0"/>
          <a:ea typeface="ＭＳ Ｐゴシック" pitchFamily="-112" charset="-128"/>
          <a:cs typeface="Arial" charset="0"/>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b="1" i="0">
          <a:solidFill>
            <a:srgbClr val="FFFFFF"/>
          </a:solidFill>
          <a:latin typeface="Arial" panose="020B0604020202020204" pitchFamily="34" charset="0"/>
          <a:ea typeface="ＭＳ Ｐゴシック" pitchFamily="-112" charset="-128"/>
          <a:cs typeface="Arial" panose="020B0604020202020204" pitchFamily="34" charset="0"/>
        </a:defRPr>
      </a:lvl1pPr>
      <a:lvl2pPr marL="742950" indent="-285750" algn="l" rtl="0" eaLnBrk="0" fontAlgn="base" hangingPunct="0">
        <a:spcBef>
          <a:spcPct val="20000"/>
        </a:spcBef>
        <a:spcAft>
          <a:spcPct val="0"/>
        </a:spcAft>
        <a:buChar char="–"/>
        <a:defRPr sz="2800" b="1" i="0">
          <a:solidFill>
            <a:srgbClr val="FFFFFF"/>
          </a:solidFill>
          <a:latin typeface="Arial" panose="020B0604020202020204" pitchFamily="34" charset="0"/>
          <a:ea typeface="ＭＳ Ｐゴシック" pitchFamily="-112"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rgbClr val="FFFFFF"/>
          </a:solidFill>
          <a:latin typeface="Arial" panose="020B0604020202020204" pitchFamily="34" charset="0"/>
          <a:ea typeface="Geneva" charset="-128"/>
          <a:cs typeface="Arial" panose="020B0604020202020204" pitchFamily="34" charset="0"/>
        </a:defRPr>
      </a:lvl3pPr>
      <a:lvl4pPr marL="1600200" indent="-228600" algn="l" rtl="0" eaLnBrk="0" fontAlgn="base" hangingPunct="0">
        <a:spcBef>
          <a:spcPct val="20000"/>
        </a:spcBef>
        <a:spcAft>
          <a:spcPct val="0"/>
        </a:spcAft>
        <a:buChar char="–"/>
        <a:defRPr sz="2000" b="1" i="0">
          <a:solidFill>
            <a:srgbClr val="FFFFFF"/>
          </a:solidFill>
          <a:latin typeface="Arial" panose="020B0604020202020204" pitchFamily="34" charset="0"/>
          <a:ea typeface="Geneva" charset="-128"/>
          <a:cs typeface="Arial" panose="020B0604020202020204" pitchFamily="34" charset="0"/>
        </a:defRPr>
      </a:lvl4pPr>
      <a:lvl5pPr marL="2057400" indent="-228600" algn="l" rtl="0" eaLnBrk="0" fontAlgn="base" hangingPunct="0">
        <a:spcBef>
          <a:spcPct val="20000"/>
        </a:spcBef>
        <a:spcAft>
          <a:spcPct val="0"/>
        </a:spcAft>
        <a:buChar char="»"/>
        <a:defRPr sz="2000" b="1" i="0">
          <a:solidFill>
            <a:srgbClr val="FFFFFF"/>
          </a:solidFill>
          <a:latin typeface="Arial" panose="020B0604020202020204" pitchFamily="34" charset="0"/>
          <a:ea typeface="Geneva" charset="-128"/>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b="1" i="0">
                <a:solidFill>
                  <a:schemeClr val="tx1">
                    <a:tint val="75000"/>
                  </a:schemeClr>
                </a:solidFill>
                <a:latin typeface="Arial" panose="020B0604020202020204" pitchFamily="34" charset="0"/>
              </a:defRPr>
            </a:lvl1pPr>
          </a:lstStyle>
          <a:p>
            <a:pPr>
              <a:defRPr/>
            </a:pPr>
            <a:endParaRPr lang="en-US" altLang="x-none"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b="1" i="0">
                <a:solidFill>
                  <a:schemeClr val="tx1">
                    <a:tint val="75000"/>
                  </a:schemeClr>
                </a:solidFill>
                <a:latin typeface="Arial" panose="020B0604020202020204" pitchFamily="34" charset="0"/>
              </a:defRPr>
            </a:lvl1pPr>
          </a:lstStyle>
          <a:p>
            <a:pPr>
              <a:defRPr/>
            </a:pPr>
            <a:endParaRPr lang="en-US" altLang="x-none"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b="1" i="0">
                <a:solidFill>
                  <a:schemeClr val="tx1">
                    <a:tint val="75000"/>
                  </a:schemeClr>
                </a:solidFill>
                <a:latin typeface="Arial" panose="020B0604020202020204" pitchFamily="34" charset="0"/>
              </a:defRPr>
            </a:lvl1pPr>
          </a:lstStyle>
          <a:p>
            <a:pPr>
              <a:defRPr/>
            </a:pPr>
            <a:fld id="{16CB3462-18EF-CB4F-9C3C-850B765CF10C}" type="slidenum">
              <a:rPr lang="en-US" altLang="x-none" smtClean="0"/>
              <a:pPr>
                <a:defRPr/>
              </a:pPr>
              <a:t>‹#›</a:t>
            </a:fld>
            <a:endParaRPr lang="en-US" altLang="x-none" dirty="0"/>
          </a:p>
        </p:txBody>
      </p:sp>
    </p:spTree>
    <p:extLst>
      <p:ext uri="{BB962C8B-B14F-4D97-AF65-F5344CB8AC3E}">
        <p14:creationId xmlns:p14="http://schemas.microsoft.com/office/powerpoint/2010/main" val="1169918375"/>
      </p:ext>
    </p:extLst>
  </p:cSld>
  <p:clrMap bg1="lt1" tx1="dk1" bg2="lt2" tx2="dk2" accent1="accent1" accent2="accent2" accent3="accent3" accent4="accent4" accent5="accent5" accent6="accent6" hlink="hlink" folHlink="folHlink"/>
  <p:sldLayoutIdLst>
    <p:sldLayoutId id="2147502604" r:id="rId1"/>
    <p:sldLayoutId id="2147502605" r:id="rId2"/>
    <p:sldLayoutId id="2147502606" r:id="rId3"/>
    <p:sldLayoutId id="2147502607" r:id="rId4"/>
    <p:sldLayoutId id="2147502608" r:id="rId5"/>
    <p:sldLayoutId id="2147502609" r:id="rId6"/>
    <p:sldLayoutId id="2147502610" r:id="rId7"/>
    <p:sldLayoutId id="2147502611" r:id="rId8"/>
    <p:sldLayoutId id="2147502612" r:id="rId9"/>
    <p:sldLayoutId id="2147502613" r:id="rId10"/>
    <p:sldLayoutId id="214750261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085850" cy="6854825"/>
            <a:chOff x="0" y="0"/>
            <a:chExt cx="684" cy="4318"/>
          </a:xfrm>
        </p:grpSpPr>
        <p:sp>
          <p:nvSpPr>
            <p:cNvPr id="7171"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a:latin typeface="Times New Roman" pitchFamily="26" charset="0"/>
                <a:ea typeface="+mn-ea"/>
                <a:cs typeface="+mn-cs"/>
              </a:endParaRPr>
            </a:p>
          </p:txBody>
        </p:sp>
        <p:grpSp>
          <p:nvGrpSpPr>
            <p:cNvPr id="1030" name="Group 4"/>
            <p:cNvGrpSpPr>
              <a:grpSpLocks/>
            </p:cNvGrpSpPr>
            <p:nvPr/>
          </p:nvGrpSpPr>
          <p:grpSpPr bwMode="auto">
            <a:xfrm>
              <a:off x="48" y="102"/>
              <a:ext cx="96" cy="4128"/>
              <a:chOff x="48" y="102"/>
              <a:chExt cx="96" cy="4128"/>
            </a:xfrm>
          </p:grpSpPr>
          <p:sp>
            <p:nvSpPr>
              <p:cNvPr id="1031" name="Rectangle 5"/>
              <p:cNvSpPr>
                <a:spLocks noChangeArrowheads="1"/>
              </p:cNvSpPr>
              <p:nvPr/>
            </p:nvSpPr>
            <p:spPr bwMode="auto">
              <a:xfrm>
                <a:off x="48" y="1105"/>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32" name="Rectangle 6"/>
              <p:cNvSpPr>
                <a:spLocks noChangeArrowheads="1"/>
              </p:cNvSpPr>
              <p:nvPr/>
            </p:nvSpPr>
            <p:spPr bwMode="auto">
              <a:xfrm>
                <a:off x="48" y="1250"/>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33" name="Rectangle 7"/>
              <p:cNvSpPr>
                <a:spLocks noChangeArrowheads="1"/>
              </p:cNvSpPr>
              <p:nvPr/>
            </p:nvSpPr>
            <p:spPr bwMode="auto">
              <a:xfrm>
                <a:off x="48" y="1393"/>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34" name="Rectangle 8"/>
              <p:cNvSpPr>
                <a:spLocks noChangeArrowheads="1"/>
              </p:cNvSpPr>
              <p:nvPr/>
            </p:nvSpPr>
            <p:spPr bwMode="auto">
              <a:xfrm>
                <a:off x="48" y="1538"/>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35" name="Rectangle 9"/>
              <p:cNvSpPr>
                <a:spLocks noChangeArrowheads="1"/>
              </p:cNvSpPr>
              <p:nvPr/>
            </p:nvSpPr>
            <p:spPr bwMode="auto">
              <a:xfrm>
                <a:off x="48" y="1683"/>
                <a:ext cx="96" cy="95"/>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36" name="Rectangle 10"/>
              <p:cNvSpPr>
                <a:spLocks noChangeArrowheads="1"/>
              </p:cNvSpPr>
              <p:nvPr/>
            </p:nvSpPr>
            <p:spPr bwMode="auto">
              <a:xfrm>
                <a:off x="48" y="1826"/>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37" name="Rectangle 11"/>
              <p:cNvSpPr>
                <a:spLocks noChangeArrowheads="1"/>
              </p:cNvSpPr>
              <p:nvPr/>
            </p:nvSpPr>
            <p:spPr bwMode="auto">
              <a:xfrm>
                <a:off x="48" y="1971"/>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38" name="Rectangle 12"/>
              <p:cNvSpPr>
                <a:spLocks noChangeArrowheads="1"/>
              </p:cNvSpPr>
              <p:nvPr/>
            </p:nvSpPr>
            <p:spPr bwMode="auto">
              <a:xfrm>
                <a:off x="48" y="2115"/>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39" name="Rectangle 13"/>
              <p:cNvSpPr>
                <a:spLocks noChangeArrowheads="1"/>
              </p:cNvSpPr>
              <p:nvPr/>
            </p:nvSpPr>
            <p:spPr bwMode="auto">
              <a:xfrm>
                <a:off x="48" y="2259"/>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40" name="Rectangle 14"/>
              <p:cNvSpPr>
                <a:spLocks noChangeArrowheads="1"/>
              </p:cNvSpPr>
              <p:nvPr/>
            </p:nvSpPr>
            <p:spPr bwMode="auto">
              <a:xfrm>
                <a:off x="48" y="2403"/>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41" name="Rectangle 15"/>
              <p:cNvSpPr>
                <a:spLocks noChangeArrowheads="1"/>
              </p:cNvSpPr>
              <p:nvPr/>
            </p:nvSpPr>
            <p:spPr bwMode="auto">
              <a:xfrm>
                <a:off x="48" y="2548"/>
                <a:ext cx="96" cy="95"/>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42" name="Rectangle 16"/>
              <p:cNvSpPr>
                <a:spLocks noChangeArrowheads="1"/>
              </p:cNvSpPr>
              <p:nvPr/>
            </p:nvSpPr>
            <p:spPr bwMode="auto">
              <a:xfrm>
                <a:off x="48" y="2692"/>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43" name="Rectangle 17"/>
              <p:cNvSpPr>
                <a:spLocks noChangeArrowheads="1"/>
              </p:cNvSpPr>
              <p:nvPr/>
            </p:nvSpPr>
            <p:spPr bwMode="auto">
              <a:xfrm>
                <a:off x="48" y="2836"/>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44" name="Rectangle 18"/>
              <p:cNvSpPr>
                <a:spLocks noChangeArrowheads="1"/>
              </p:cNvSpPr>
              <p:nvPr/>
            </p:nvSpPr>
            <p:spPr bwMode="auto">
              <a:xfrm>
                <a:off x="48" y="2980"/>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45" name="Rectangle 19"/>
              <p:cNvSpPr>
                <a:spLocks noChangeArrowheads="1"/>
              </p:cNvSpPr>
              <p:nvPr/>
            </p:nvSpPr>
            <p:spPr bwMode="auto">
              <a:xfrm>
                <a:off x="48" y="3124"/>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46" name="Rectangle 20"/>
              <p:cNvSpPr>
                <a:spLocks noChangeArrowheads="1"/>
              </p:cNvSpPr>
              <p:nvPr/>
            </p:nvSpPr>
            <p:spPr bwMode="auto">
              <a:xfrm>
                <a:off x="48" y="3269"/>
                <a:ext cx="96" cy="95"/>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47" name="Rectangle 21"/>
              <p:cNvSpPr>
                <a:spLocks noChangeArrowheads="1"/>
              </p:cNvSpPr>
              <p:nvPr/>
            </p:nvSpPr>
            <p:spPr bwMode="auto">
              <a:xfrm>
                <a:off x="48" y="3412"/>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48" name="Rectangle 22"/>
              <p:cNvSpPr>
                <a:spLocks noChangeArrowheads="1"/>
              </p:cNvSpPr>
              <p:nvPr/>
            </p:nvSpPr>
            <p:spPr bwMode="auto">
              <a:xfrm>
                <a:off x="48" y="3557"/>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49" name="Rectangle 23"/>
              <p:cNvSpPr>
                <a:spLocks noChangeArrowheads="1"/>
              </p:cNvSpPr>
              <p:nvPr/>
            </p:nvSpPr>
            <p:spPr bwMode="auto">
              <a:xfrm>
                <a:off x="48" y="3702"/>
                <a:ext cx="96" cy="95"/>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50" name="Rectangle 24"/>
              <p:cNvSpPr>
                <a:spLocks noChangeArrowheads="1"/>
              </p:cNvSpPr>
              <p:nvPr/>
            </p:nvSpPr>
            <p:spPr bwMode="auto">
              <a:xfrm>
                <a:off x="48" y="3845"/>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51" name="Rectangle 25"/>
              <p:cNvSpPr>
                <a:spLocks noChangeArrowheads="1"/>
              </p:cNvSpPr>
              <p:nvPr/>
            </p:nvSpPr>
            <p:spPr bwMode="auto">
              <a:xfrm>
                <a:off x="48" y="3990"/>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52" name="Rectangle 26"/>
              <p:cNvSpPr>
                <a:spLocks noChangeArrowheads="1"/>
              </p:cNvSpPr>
              <p:nvPr/>
            </p:nvSpPr>
            <p:spPr bwMode="auto">
              <a:xfrm>
                <a:off x="48" y="4133"/>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53" name="Rectangle 27"/>
              <p:cNvSpPr>
                <a:spLocks noChangeArrowheads="1"/>
              </p:cNvSpPr>
              <p:nvPr/>
            </p:nvSpPr>
            <p:spPr bwMode="auto">
              <a:xfrm>
                <a:off x="48" y="102"/>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54" name="Rectangle 28"/>
              <p:cNvSpPr>
                <a:spLocks noChangeArrowheads="1"/>
              </p:cNvSpPr>
              <p:nvPr/>
            </p:nvSpPr>
            <p:spPr bwMode="auto">
              <a:xfrm>
                <a:off x="48" y="246"/>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55" name="Rectangle 29"/>
              <p:cNvSpPr>
                <a:spLocks noChangeArrowheads="1"/>
              </p:cNvSpPr>
              <p:nvPr/>
            </p:nvSpPr>
            <p:spPr bwMode="auto">
              <a:xfrm>
                <a:off x="48" y="391"/>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56" name="Rectangle 30"/>
              <p:cNvSpPr>
                <a:spLocks noChangeArrowheads="1"/>
              </p:cNvSpPr>
              <p:nvPr/>
            </p:nvSpPr>
            <p:spPr bwMode="auto">
              <a:xfrm>
                <a:off x="48" y="535"/>
                <a:ext cx="96" cy="95"/>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57" name="Rectangle 31"/>
              <p:cNvSpPr>
                <a:spLocks noChangeArrowheads="1"/>
              </p:cNvSpPr>
              <p:nvPr/>
            </p:nvSpPr>
            <p:spPr bwMode="auto">
              <a:xfrm>
                <a:off x="48" y="679"/>
                <a:ext cx="96" cy="96"/>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58" name="Rectangle 32"/>
              <p:cNvSpPr>
                <a:spLocks noChangeArrowheads="1"/>
              </p:cNvSpPr>
              <p:nvPr/>
            </p:nvSpPr>
            <p:spPr bwMode="auto">
              <a:xfrm>
                <a:off x="48" y="823"/>
                <a:ext cx="96" cy="97"/>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sp>
            <p:nvSpPr>
              <p:cNvPr id="1059" name="Rectangle 33"/>
              <p:cNvSpPr>
                <a:spLocks noChangeArrowheads="1"/>
              </p:cNvSpPr>
              <p:nvPr/>
            </p:nvSpPr>
            <p:spPr bwMode="auto">
              <a:xfrm>
                <a:off x="48" y="968"/>
                <a:ext cx="96" cy="95"/>
              </a:xfrm>
              <a:prstGeom prst="rect">
                <a:avLst/>
              </a:prstGeom>
              <a:solidFill>
                <a:schemeClr val="bg1">
                  <a:alpha val="50195"/>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b="1" i="0" dirty="0">
                  <a:latin typeface="Arial" panose="020B0604020202020204" pitchFamily="34" charset="0"/>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2075" tIns="46038" rIns="92075" bIns="46038" numCol="1" anchor="ctr" anchorCtr="0" compatLnSpc="1">
            <a:prstTxWarp prst="textNoShape">
              <a:avLst/>
            </a:prstTxWarp>
          </a:bodyPr>
          <a:lstStyle/>
          <a:p>
            <a:pPr lvl="0"/>
            <a:r>
              <a:rPr lang="en-US" dirty="0"/>
              <a:t>Click to edit Master title style</a:t>
            </a:r>
          </a:p>
        </p:txBody>
      </p:sp>
      <p:sp>
        <p:nvSpPr>
          <p:cNvPr id="7206"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9456658"/>
      </p:ext>
    </p:extLst>
  </p:cSld>
  <p:clrMap bg1="dk2" tx1="lt1" bg2="dk1" tx2="lt2" accent1="accent1" accent2="accent2" accent3="accent3" accent4="accent4" accent5="accent5" accent6="accent6" hlink="hlink" folHlink="folHlink"/>
  <p:sldLayoutIdLst>
    <p:sldLayoutId id="2147502616" r:id="rId1"/>
    <p:sldLayoutId id="2147502617" r:id="rId2"/>
    <p:sldLayoutId id="2147502618" r:id="rId3"/>
    <p:sldLayoutId id="2147502619" r:id="rId4"/>
    <p:sldLayoutId id="2147502620" r:id="rId5"/>
    <p:sldLayoutId id="2147502621" r:id="rId6"/>
    <p:sldLayoutId id="2147502622" r:id="rId7"/>
    <p:sldLayoutId id="2147502623" r:id="rId8"/>
    <p:sldLayoutId id="2147502624" r:id="rId9"/>
    <p:sldLayoutId id="2147502625" r:id="rId10"/>
    <p:sldLayoutId id="2147502626" r:id="rId11"/>
    <p:sldLayoutId id="2147502627" r:id="rId12"/>
    <p:sldLayoutId id="2147502628" r:id="rId13"/>
    <p:sldLayoutId id="2147502629" r:id="rId14"/>
    <p:sldLayoutId id="2147502630" r:id="rId15"/>
  </p:sldLayoutIdLst>
  <p:txStyles>
    <p:titleStyle>
      <a:lvl1pPr algn="l" rtl="0" eaLnBrk="0" fontAlgn="base" hangingPunct="0">
        <a:spcBef>
          <a:spcPct val="0"/>
        </a:spcBef>
        <a:spcAft>
          <a:spcPct val="0"/>
        </a:spcAft>
        <a:defRPr sz="4400" b="1" i="0">
          <a:solidFill>
            <a:schemeClr val="tx2"/>
          </a:solidFill>
          <a:latin typeface="Arial" panose="020B0604020202020204" pitchFamily="34" charset="0"/>
          <a:ea typeface="ＭＳ Ｐゴシック" pitchFamily="-107" charset="-128"/>
          <a:cs typeface="Arial" panose="020B0604020202020204" pitchFamily="34" charset="0"/>
        </a:defRPr>
      </a:lvl1pPr>
      <a:lvl2pPr algn="l" rtl="0" eaLnBrk="0" fontAlgn="base" hangingPunct="0">
        <a:spcBef>
          <a:spcPct val="0"/>
        </a:spcBef>
        <a:spcAft>
          <a:spcPct val="0"/>
        </a:spcAft>
        <a:defRPr sz="4400">
          <a:solidFill>
            <a:schemeClr val="tx2"/>
          </a:solidFill>
          <a:latin typeface="Arial" charset="0"/>
          <a:ea typeface="ＭＳ Ｐゴシック" pitchFamily="-107" charset="-128"/>
          <a:cs typeface="ＭＳ Ｐゴシック" pitchFamily="-107" charset="-128"/>
        </a:defRPr>
      </a:lvl2pPr>
      <a:lvl3pPr algn="l" rtl="0" eaLnBrk="0" fontAlgn="base" hangingPunct="0">
        <a:spcBef>
          <a:spcPct val="0"/>
        </a:spcBef>
        <a:spcAft>
          <a:spcPct val="0"/>
        </a:spcAft>
        <a:defRPr sz="4400">
          <a:solidFill>
            <a:schemeClr val="tx2"/>
          </a:solidFill>
          <a:latin typeface="Arial" charset="0"/>
          <a:ea typeface="ＭＳ Ｐゴシック" pitchFamily="-107" charset="-128"/>
          <a:cs typeface="ＭＳ Ｐゴシック" pitchFamily="-107" charset="-128"/>
        </a:defRPr>
      </a:lvl3pPr>
      <a:lvl4pPr algn="l" rtl="0" eaLnBrk="0" fontAlgn="base" hangingPunct="0">
        <a:spcBef>
          <a:spcPct val="0"/>
        </a:spcBef>
        <a:spcAft>
          <a:spcPct val="0"/>
        </a:spcAft>
        <a:defRPr sz="4400">
          <a:solidFill>
            <a:schemeClr val="tx2"/>
          </a:solidFill>
          <a:latin typeface="Arial" charset="0"/>
          <a:ea typeface="ＭＳ Ｐゴシック" pitchFamily="-107" charset="-128"/>
          <a:cs typeface="ＭＳ Ｐゴシック" pitchFamily="-107" charset="-128"/>
        </a:defRPr>
      </a:lvl4pPr>
      <a:lvl5pPr algn="l" rtl="0" eaLnBrk="0" fontAlgn="base" hangingPunct="0">
        <a:spcBef>
          <a:spcPct val="0"/>
        </a:spcBef>
        <a:spcAft>
          <a:spcPct val="0"/>
        </a:spcAft>
        <a:defRPr sz="4400">
          <a:solidFill>
            <a:schemeClr val="tx2"/>
          </a:solidFill>
          <a:latin typeface="Arial" charset="0"/>
          <a:ea typeface="ＭＳ Ｐゴシック" pitchFamily="-107" charset="-128"/>
          <a:cs typeface="ＭＳ Ｐゴシック" pitchFamily="-107" charset="-128"/>
        </a:defRPr>
      </a:lvl5pPr>
      <a:lvl6pPr marL="457200" algn="l" rtl="0" fontAlgn="base">
        <a:spcBef>
          <a:spcPct val="0"/>
        </a:spcBef>
        <a:spcAft>
          <a:spcPct val="0"/>
        </a:spcAft>
        <a:defRPr sz="4400">
          <a:solidFill>
            <a:schemeClr val="tx2"/>
          </a:solidFill>
          <a:latin typeface="Times New Roman" pitchFamily="26" charset="0"/>
        </a:defRPr>
      </a:lvl6pPr>
      <a:lvl7pPr marL="914400" algn="l" rtl="0" fontAlgn="base">
        <a:spcBef>
          <a:spcPct val="0"/>
        </a:spcBef>
        <a:spcAft>
          <a:spcPct val="0"/>
        </a:spcAft>
        <a:defRPr sz="4400">
          <a:solidFill>
            <a:schemeClr val="tx2"/>
          </a:solidFill>
          <a:latin typeface="Times New Roman" pitchFamily="26" charset="0"/>
        </a:defRPr>
      </a:lvl7pPr>
      <a:lvl8pPr marL="1371600" algn="l" rtl="0" fontAlgn="base">
        <a:spcBef>
          <a:spcPct val="0"/>
        </a:spcBef>
        <a:spcAft>
          <a:spcPct val="0"/>
        </a:spcAft>
        <a:defRPr sz="4400">
          <a:solidFill>
            <a:schemeClr val="tx2"/>
          </a:solidFill>
          <a:latin typeface="Times New Roman" pitchFamily="26" charset="0"/>
        </a:defRPr>
      </a:lvl8pPr>
      <a:lvl9pPr marL="1828800" algn="l" rtl="0" fontAlgn="base">
        <a:spcBef>
          <a:spcPct val="0"/>
        </a:spcBef>
        <a:spcAft>
          <a:spcPct val="0"/>
        </a:spcAft>
        <a:defRPr sz="4400">
          <a:solidFill>
            <a:schemeClr val="tx2"/>
          </a:solidFill>
          <a:latin typeface="Times New Roman" pitchFamily="26" charset="0"/>
        </a:defRPr>
      </a:lvl9pPr>
    </p:titleStyle>
    <p:bodyStyle>
      <a:lvl1pPr marL="342900" indent="-342900" algn="l" rtl="0" eaLnBrk="0" fontAlgn="base" hangingPunct="0">
        <a:spcBef>
          <a:spcPct val="20000"/>
        </a:spcBef>
        <a:spcAft>
          <a:spcPct val="0"/>
        </a:spcAft>
        <a:buClr>
          <a:schemeClr val="tx2"/>
        </a:buClr>
        <a:buSzPct val="75000"/>
        <a:buFont typeface="Wingdings" charset="0"/>
        <a:buChar char="n"/>
        <a:defRPr sz="3200" b="1" i="0">
          <a:solidFill>
            <a:schemeClr val="tx1"/>
          </a:solidFill>
          <a:effectLst>
            <a:outerShdw blurRad="38100" dist="38100" dir="2700000" algn="tl">
              <a:srgbClr val="000000"/>
            </a:outerShdw>
          </a:effectLst>
          <a:latin typeface="Arial" panose="020B0604020202020204" pitchFamily="34" charset="0"/>
          <a:ea typeface="ＭＳ Ｐゴシック" pitchFamily="-107" charset="-128"/>
          <a:cs typeface="Arial" panose="020B0604020202020204" pitchFamily="34" charset="0"/>
        </a:defRPr>
      </a:lvl1pPr>
      <a:lvl2pPr marL="742950" indent="-285750" algn="l" rtl="0" eaLnBrk="0" fontAlgn="base" hangingPunct="0">
        <a:spcBef>
          <a:spcPct val="20000"/>
        </a:spcBef>
        <a:spcAft>
          <a:spcPct val="0"/>
        </a:spcAft>
        <a:buClr>
          <a:schemeClr val="folHlink"/>
        </a:buClr>
        <a:buSzPct val="60000"/>
        <a:buFont typeface="Wingdings" charset="0"/>
        <a:buChar char="u"/>
        <a:defRPr sz="3200" b="1" i="0">
          <a:solidFill>
            <a:schemeClr val="tx1"/>
          </a:solidFill>
          <a:effectLst>
            <a:outerShdw blurRad="38100" dist="38100" dir="2700000" algn="tl">
              <a:srgbClr val="000000"/>
            </a:outerShdw>
          </a:effectLst>
          <a:latin typeface="Arial" panose="020B0604020202020204" pitchFamily="34" charset="0"/>
          <a:ea typeface="ＭＳ Ｐゴシック" pitchFamily="26" charset="-128"/>
          <a:cs typeface="Arial" panose="020B0604020202020204" pitchFamily="34" charset="0"/>
        </a:defRPr>
      </a:lvl2pPr>
      <a:lvl3pPr marL="1143000" indent="-228600" algn="l" rtl="0" eaLnBrk="0" fontAlgn="base" hangingPunct="0">
        <a:spcBef>
          <a:spcPct val="20000"/>
        </a:spcBef>
        <a:spcAft>
          <a:spcPct val="0"/>
        </a:spcAft>
        <a:buClr>
          <a:schemeClr val="tx2"/>
        </a:buClr>
        <a:buSzPct val="60000"/>
        <a:buFont typeface="Wingdings" charset="0"/>
        <a:buChar char="t"/>
        <a:defRPr sz="3200" b="1" i="0">
          <a:solidFill>
            <a:schemeClr val="tx1"/>
          </a:solidFill>
          <a:effectLst>
            <a:outerShdw blurRad="38100" dist="38100" dir="2700000" algn="tl">
              <a:srgbClr val="000000"/>
            </a:outerShdw>
          </a:effectLst>
          <a:latin typeface="Arial" panose="020B0604020202020204" pitchFamily="34" charset="0"/>
          <a:ea typeface="ＭＳ Ｐゴシック" pitchFamily="26" charset="-128"/>
          <a:cs typeface="Arial" panose="020B0604020202020204" pitchFamily="34" charset="0"/>
        </a:defRPr>
      </a:lvl3pPr>
      <a:lvl4pPr marL="1600200" indent="-228600" algn="l" rtl="0" eaLnBrk="0" fontAlgn="base" hangingPunct="0">
        <a:spcBef>
          <a:spcPct val="20000"/>
        </a:spcBef>
        <a:spcAft>
          <a:spcPct val="0"/>
        </a:spcAft>
        <a:buClr>
          <a:schemeClr val="tx1"/>
        </a:buClr>
        <a:buSzPct val="100000"/>
        <a:buChar char="•"/>
        <a:defRPr sz="3200" b="1" i="0">
          <a:solidFill>
            <a:schemeClr val="tx1"/>
          </a:solidFill>
          <a:effectLst>
            <a:outerShdw blurRad="38100" dist="38100" dir="2700000" algn="tl">
              <a:srgbClr val="000000"/>
            </a:outerShdw>
          </a:effectLst>
          <a:latin typeface="Arial" panose="020B0604020202020204" pitchFamily="34" charset="0"/>
          <a:ea typeface="ＭＳ Ｐゴシック" pitchFamily="26" charset="-128"/>
          <a:cs typeface="Arial" panose="020B0604020202020204" pitchFamily="34" charset="0"/>
        </a:defRPr>
      </a:lvl4pPr>
      <a:lvl5pPr marL="2057400" indent="-228600" algn="l" rtl="0" eaLnBrk="0" fontAlgn="base" hangingPunct="0">
        <a:spcBef>
          <a:spcPct val="20000"/>
        </a:spcBef>
        <a:spcAft>
          <a:spcPct val="0"/>
        </a:spcAft>
        <a:buClr>
          <a:schemeClr val="tx1"/>
        </a:buClr>
        <a:buSzPct val="100000"/>
        <a:buChar char="–"/>
        <a:defRPr sz="3200" b="1" i="0">
          <a:solidFill>
            <a:schemeClr val="tx1"/>
          </a:solidFill>
          <a:effectLst>
            <a:outerShdw blurRad="38100" dist="38100" dir="2700000" algn="tl">
              <a:srgbClr val="000000"/>
            </a:outerShdw>
          </a:effectLst>
          <a:latin typeface="Arial" panose="020B0604020202020204" pitchFamily="34" charset="0"/>
          <a:ea typeface="ＭＳ Ｐゴシック" pitchFamily="26" charset="-128"/>
          <a:cs typeface="Arial" panose="020B060402020202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ea typeface="ＭＳ Ｐゴシック" pitchFamily="26" charset="-128"/>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ea typeface="ＭＳ Ｐゴシック" pitchFamily="26" charset="-128"/>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ea typeface="ＭＳ Ｐゴシック" pitchFamily="26" charset="-128"/>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ea typeface="ＭＳ Ｐゴシック" pitchFamily="2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zh-CN"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4336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pitchFamily="-112" charset="0"/>
                <a:ea typeface="ＭＳ Ｐゴシック" pitchFamily="-112" charset="-128"/>
                <a:cs typeface="ＭＳ Ｐゴシック" pitchFamily="-112" charset="-128"/>
              </a:defRPr>
            </a:lvl1pPr>
          </a:lstStyle>
          <a:p>
            <a:pPr defTabSz="914400" fontAlgn="base">
              <a:spcBef>
                <a:spcPct val="0"/>
              </a:spcBef>
              <a:spcAft>
                <a:spcPct val="0"/>
              </a:spcAft>
              <a:defRPr/>
            </a:pPr>
            <a:endParaRPr lang="en-US">
              <a:solidFill>
                <a:srgbClr val="000000"/>
              </a:solidFill>
            </a:endParaRPr>
          </a:p>
        </p:txBody>
      </p:sp>
      <p:sp>
        <p:nvSpPr>
          <p:cNvPr id="14336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pitchFamily="-112" charset="0"/>
                <a:ea typeface="ＭＳ Ｐゴシック" pitchFamily="-112" charset="-128"/>
                <a:cs typeface="ＭＳ Ｐゴシック" pitchFamily="-112" charset="-128"/>
              </a:defRPr>
            </a:lvl1pPr>
          </a:lstStyle>
          <a:p>
            <a:pPr defTabSz="914400" fontAlgn="base">
              <a:spcBef>
                <a:spcPct val="0"/>
              </a:spcBef>
              <a:spcAft>
                <a:spcPct val="0"/>
              </a:spcAft>
              <a:defRPr/>
            </a:pPr>
            <a:endParaRPr lang="en-US">
              <a:solidFill>
                <a:srgbClr val="000000"/>
              </a:solidFill>
            </a:endParaRPr>
          </a:p>
        </p:txBody>
      </p:sp>
      <p:sp>
        <p:nvSpPr>
          <p:cNvPr id="14336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Times New Roman" charset="0"/>
              </a:defRPr>
            </a:lvl1pPr>
          </a:lstStyle>
          <a:p>
            <a:pPr defTabSz="914400" fontAlgn="base">
              <a:spcBef>
                <a:spcPct val="0"/>
              </a:spcBef>
              <a:spcAft>
                <a:spcPct val="0"/>
              </a:spcAft>
              <a:defRPr/>
            </a:pPr>
            <a:fld id="{0A13D4A3-E66E-9D47-8B45-AF6D3BD6B685}" type="slidenum">
              <a:rPr lang="en-US">
                <a:solidFill>
                  <a:srgbClr val="000000"/>
                </a:solidFill>
                <a:ea typeface="ＭＳ Ｐゴシック" charset="0"/>
                <a:cs typeface="ＭＳ Ｐゴシック" charset="0"/>
              </a:rPr>
              <a:pPr defTabSz="914400" fontAlgn="base">
                <a:spcBef>
                  <a:spcPct val="0"/>
                </a:spcBef>
                <a:spcAft>
                  <a:spcPct val="0"/>
                </a:spcAft>
                <a:defRPr/>
              </a:pPr>
              <a:t>‹#›</a:t>
            </a:fld>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4092694917"/>
      </p:ext>
    </p:extLst>
  </p:cSld>
  <p:clrMap bg1="lt1" tx1="dk1" bg2="lt2" tx2="dk2" accent1="accent1" accent2="accent2" accent3="accent3" accent4="accent4" accent5="accent5" accent6="accent6" hlink="hlink" folHlink="folHlink"/>
  <p:sldLayoutIdLst>
    <p:sldLayoutId id="2147502632" r:id="rId1"/>
    <p:sldLayoutId id="2147502633" r:id="rId2"/>
    <p:sldLayoutId id="2147502634" r:id="rId3"/>
    <p:sldLayoutId id="2147502635" r:id="rId4"/>
    <p:sldLayoutId id="2147502636" r:id="rId5"/>
    <p:sldLayoutId id="2147502637" r:id="rId6"/>
    <p:sldLayoutId id="2147502638" r:id="rId7"/>
    <p:sldLayoutId id="2147502639" r:id="rId8"/>
    <p:sldLayoutId id="2147502640" r:id="rId9"/>
    <p:sldLayoutId id="2147502641" r:id="rId10"/>
    <p:sldLayoutId id="2147502642" r:id="rId11"/>
    <p:sldLayoutId id="2147502643" r:id="rId12"/>
  </p:sldLayoutIdLst>
  <p:transition spd="med">
    <p:randomBar dir="vert"/>
  </p:transition>
  <p:txStyles>
    <p:titleStyle>
      <a:lvl1pPr algn="ctr" rtl="0" eaLnBrk="0" fontAlgn="base" hangingPunct="0">
        <a:spcBef>
          <a:spcPct val="0"/>
        </a:spcBef>
        <a:spcAft>
          <a:spcPct val="0"/>
        </a:spcAft>
        <a:defRPr sz="4400" b="1" i="0">
          <a:solidFill>
            <a:srgbClr val="FFFFFF"/>
          </a:solidFill>
          <a:latin typeface="Arial" panose="020B0604020202020204" pitchFamily="34" charset="0"/>
          <a:ea typeface="ＭＳ Ｐゴシック" pitchFamily="-109" charset="-128"/>
          <a:cs typeface="ＭＳ Ｐゴシック" charset="0"/>
        </a:defRPr>
      </a:lvl1pPr>
      <a:lvl2pPr algn="ctr" rtl="0" eaLnBrk="0" fontAlgn="base" hangingPunct="0">
        <a:spcBef>
          <a:spcPct val="0"/>
        </a:spcBef>
        <a:spcAft>
          <a:spcPct val="0"/>
        </a:spcAft>
        <a:defRPr sz="4400">
          <a:solidFill>
            <a:srgbClr val="FFFFFF"/>
          </a:solidFill>
          <a:latin typeface="Arial" charset="0"/>
          <a:ea typeface="ＭＳ Ｐゴシック" pitchFamily="-109" charset="-128"/>
          <a:cs typeface="ＭＳ Ｐゴシック" pitchFamily="-109" charset="-128"/>
        </a:defRPr>
      </a:lvl2pPr>
      <a:lvl3pPr algn="ctr" rtl="0" eaLnBrk="0" fontAlgn="base" hangingPunct="0">
        <a:spcBef>
          <a:spcPct val="0"/>
        </a:spcBef>
        <a:spcAft>
          <a:spcPct val="0"/>
        </a:spcAft>
        <a:defRPr sz="4400">
          <a:solidFill>
            <a:srgbClr val="FFFFFF"/>
          </a:solidFill>
          <a:latin typeface="Arial" charset="0"/>
          <a:ea typeface="ＭＳ Ｐゴシック" pitchFamily="-109" charset="-128"/>
          <a:cs typeface="ＭＳ Ｐゴシック" pitchFamily="-109" charset="-128"/>
        </a:defRPr>
      </a:lvl3pPr>
      <a:lvl4pPr algn="ctr" rtl="0" eaLnBrk="0" fontAlgn="base" hangingPunct="0">
        <a:spcBef>
          <a:spcPct val="0"/>
        </a:spcBef>
        <a:spcAft>
          <a:spcPct val="0"/>
        </a:spcAft>
        <a:defRPr sz="4400">
          <a:solidFill>
            <a:srgbClr val="FFFFFF"/>
          </a:solidFill>
          <a:latin typeface="Arial" charset="0"/>
          <a:ea typeface="ＭＳ Ｐゴシック" pitchFamily="-109" charset="-128"/>
          <a:cs typeface="ＭＳ Ｐゴシック" pitchFamily="-109" charset="-128"/>
        </a:defRPr>
      </a:lvl4pPr>
      <a:lvl5pPr algn="ctr" rtl="0" eaLnBrk="0" fontAlgn="base" hangingPunct="0">
        <a:spcBef>
          <a:spcPct val="0"/>
        </a:spcBef>
        <a:spcAft>
          <a:spcPct val="0"/>
        </a:spcAft>
        <a:defRPr sz="4400">
          <a:solidFill>
            <a:srgbClr val="FFFFFF"/>
          </a:solidFill>
          <a:latin typeface="Arial" charset="0"/>
          <a:ea typeface="ＭＳ Ｐゴシック" pitchFamily="-109" charset="-128"/>
          <a:cs typeface="ＭＳ Ｐゴシック" pitchFamily="-109" charset="-128"/>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ＭＳ Ｐゴシック" pitchFamily="-109" charset="-128"/>
          <a:cs typeface="ＭＳ Ｐゴシック" charset="0"/>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ＭＳ Ｐゴシック" pitchFamily="-112"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xfrm>
            <a:off x="0" y="609600"/>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266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0" hangingPunct="0">
              <a:defRPr sz="1400" b="1" i="0">
                <a:solidFill>
                  <a:srgbClr val="000000"/>
                </a:solidFill>
                <a:latin typeface="Arial" panose="020B0604020202020204" pitchFamily="34" charset="0"/>
                <a:ea typeface="Osaka"/>
              </a:defRPr>
            </a:lvl1pPr>
          </a:lstStyle>
          <a:p>
            <a:endParaRPr lang="en-US" dirty="0"/>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eaLnBrk="0" hangingPunct="0">
              <a:defRPr sz="1400" b="1" i="0">
                <a:solidFill>
                  <a:srgbClr val="000000"/>
                </a:solidFill>
                <a:latin typeface="Arial" panose="020B0604020202020204" pitchFamily="34" charset="0"/>
                <a:ea typeface="Osaka"/>
              </a:defRPr>
            </a:lvl1pPr>
          </a:lstStyle>
          <a:p>
            <a:endParaRPr lang="en-US" dirty="0"/>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0" eaLnBrk="0" hangingPunct="0">
              <a:defRPr sz="1400" b="1" i="0">
                <a:solidFill>
                  <a:srgbClr val="000000"/>
                </a:solidFill>
                <a:latin typeface="Arial" panose="020B0604020202020204" pitchFamily="34" charset="0"/>
                <a:ea typeface="Osaka"/>
              </a:defRPr>
            </a:lvl1pPr>
          </a:lstStyle>
          <a:p>
            <a:fld id="{84A979B3-4F1A-4ACD-B3E6-865C8192B12C}" type="slidenum">
              <a:rPr lang="en-US" smtClean="0"/>
              <a:pPr/>
              <a:t>‹#›</a:t>
            </a:fld>
            <a:endParaRPr lang="en-US" dirty="0"/>
          </a:p>
        </p:txBody>
      </p:sp>
    </p:spTree>
    <p:extLst>
      <p:ext uri="{BB962C8B-B14F-4D97-AF65-F5344CB8AC3E}">
        <p14:creationId xmlns:p14="http://schemas.microsoft.com/office/powerpoint/2010/main" val="965807718"/>
      </p:ext>
    </p:extLst>
  </p:cSld>
  <p:clrMap bg1="lt1" tx1="dk1" bg2="lt2" tx2="dk2" accent1="accent1" accent2="accent2" accent3="accent3" accent4="accent4" accent5="accent5" accent6="accent6" hlink="hlink" folHlink="folHlink"/>
  <p:sldLayoutIdLst>
    <p:sldLayoutId id="2147502645" r:id="rId1"/>
    <p:sldLayoutId id="2147502646" r:id="rId2"/>
    <p:sldLayoutId id="2147502647" r:id="rId3"/>
    <p:sldLayoutId id="2147502648" r:id="rId4"/>
    <p:sldLayoutId id="2147502649" r:id="rId5"/>
    <p:sldLayoutId id="2147502650" r:id="rId6"/>
    <p:sldLayoutId id="2147502651" r:id="rId7"/>
    <p:sldLayoutId id="2147502652" r:id="rId8"/>
    <p:sldLayoutId id="2147502653" r:id="rId9"/>
    <p:sldLayoutId id="2147502654" r:id="rId10"/>
    <p:sldLayoutId id="2147502655" r:id="rId11"/>
  </p:sldLayoutIdLst>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mj-ea"/>
          <a:cs typeface="+mj-cs"/>
        </a:defRPr>
      </a:lvl1pPr>
      <a:lvl2pPr algn="ctr" rtl="0" eaLnBrk="0" fontAlgn="base" hangingPunct="0">
        <a:spcBef>
          <a:spcPct val="0"/>
        </a:spcBef>
        <a:spcAft>
          <a:spcPct val="0"/>
        </a:spcAft>
        <a:defRPr sz="4400" b="1">
          <a:solidFill>
            <a:schemeClr val="bg1"/>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b="1">
          <a:solidFill>
            <a:schemeClr val="bg1"/>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b="1">
          <a:solidFill>
            <a:schemeClr val="bg1"/>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b="1">
          <a:solidFill>
            <a:schemeClr val="bg1"/>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bwMode="auto">
          <a:xfrm>
            <a:off x="34925" y="188913"/>
            <a:ext cx="907415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60419" name="Rectangle 3"/>
          <p:cNvSpPr>
            <a:spLocks noGrp="1" noChangeArrowheads="1"/>
          </p:cNvSpPr>
          <p:nvPr>
            <p:ph type="body" idx="1"/>
          </p:nvPr>
        </p:nvSpPr>
        <p:spPr bwMode="auto">
          <a:xfrm>
            <a:off x="469900" y="1560513"/>
            <a:ext cx="8278813" cy="4821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32968497"/>
      </p:ext>
    </p:extLst>
  </p:cSld>
  <p:clrMap bg1="lt1" tx1="dk1" bg2="lt2" tx2="dk2" accent1="accent1" accent2="accent2" accent3="accent3" accent4="accent4" accent5="accent5" accent6="accent6" hlink="hlink" folHlink="folHlink"/>
  <p:sldLayoutIdLst>
    <p:sldLayoutId id="2147502657" r:id="rId1"/>
    <p:sldLayoutId id="2147502658" r:id="rId2"/>
    <p:sldLayoutId id="2147502659" r:id="rId3"/>
    <p:sldLayoutId id="2147502660" r:id="rId4"/>
    <p:sldLayoutId id="2147502661" r:id="rId5"/>
    <p:sldLayoutId id="2147502662" r:id="rId6"/>
    <p:sldLayoutId id="2147502663" r:id="rId7"/>
    <p:sldLayoutId id="2147502664" r:id="rId8"/>
    <p:sldLayoutId id="2147502665" r:id="rId9"/>
    <p:sldLayoutId id="2147502666" r:id="rId10"/>
    <p:sldLayoutId id="2147502667" r:id="rId11"/>
    <p:sldLayoutId id="2147502668" r:id="rId12"/>
  </p:sldLayoutIdLst>
  <p:transition spd="med">
    <p:randomBar dir="vert"/>
  </p:transition>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ＭＳ Ｐゴシック" pitchFamily="-111" charset="-128"/>
          <a:cs typeface="Arial" panose="020B0604020202020204" pitchFamily="34" charset="0"/>
        </a:defRPr>
      </a:lvl1pPr>
      <a:lvl2pPr algn="ctr" rtl="0" eaLnBrk="0" fontAlgn="base" hangingPunct="0">
        <a:spcBef>
          <a:spcPct val="0"/>
        </a:spcBef>
        <a:spcAft>
          <a:spcPct val="0"/>
        </a:spcAft>
        <a:defRPr sz="4400">
          <a:solidFill>
            <a:schemeClr val="bg1"/>
          </a:solidFill>
          <a:latin typeface="Arial" charset="0"/>
          <a:ea typeface="ＭＳ Ｐゴシック" pitchFamily="-111" charset="-128"/>
          <a:cs typeface="ＭＳ Ｐゴシック" pitchFamily="-111" charset="-128"/>
        </a:defRPr>
      </a:lvl2pPr>
      <a:lvl3pPr algn="ctr" rtl="0" eaLnBrk="0" fontAlgn="base" hangingPunct="0">
        <a:spcBef>
          <a:spcPct val="0"/>
        </a:spcBef>
        <a:spcAft>
          <a:spcPct val="0"/>
        </a:spcAft>
        <a:defRPr sz="4400">
          <a:solidFill>
            <a:schemeClr val="bg1"/>
          </a:solidFill>
          <a:latin typeface="Arial" charset="0"/>
          <a:ea typeface="ＭＳ Ｐゴシック" pitchFamily="-111" charset="-128"/>
          <a:cs typeface="ＭＳ Ｐゴシック" pitchFamily="-111" charset="-128"/>
        </a:defRPr>
      </a:lvl3pPr>
      <a:lvl4pPr algn="ctr" rtl="0" eaLnBrk="0" fontAlgn="base" hangingPunct="0">
        <a:spcBef>
          <a:spcPct val="0"/>
        </a:spcBef>
        <a:spcAft>
          <a:spcPct val="0"/>
        </a:spcAft>
        <a:defRPr sz="4400">
          <a:solidFill>
            <a:schemeClr val="bg1"/>
          </a:solidFill>
          <a:latin typeface="Arial" charset="0"/>
          <a:ea typeface="ＭＳ Ｐゴシック" pitchFamily="-111" charset="-128"/>
          <a:cs typeface="ＭＳ Ｐゴシック" pitchFamily="-111" charset="-128"/>
        </a:defRPr>
      </a:lvl4pPr>
      <a:lvl5pPr algn="ctr" rtl="0" eaLnBrk="0" fontAlgn="base" hangingPunct="0">
        <a:spcBef>
          <a:spcPct val="0"/>
        </a:spcBef>
        <a:spcAft>
          <a:spcPct val="0"/>
        </a:spcAft>
        <a:defRPr sz="4400">
          <a:solidFill>
            <a:schemeClr val="bg1"/>
          </a:solidFill>
          <a:latin typeface="Arial" charset="0"/>
          <a:ea typeface="ＭＳ Ｐゴシック" pitchFamily="-111" charset="-128"/>
          <a:cs typeface="ＭＳ Ｐゴシック" pitchFamily="-111" charset="-128"/>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p:titleStyle>
    <p:bodyStyle>
      <a:lvl1pPr marL="342900" indent="-342900" algn="l" rtl="0" eaLnBrk="0" fontAlgn="base" hangingPunct="0">
        <a:spcBef>
          <a:spcPct val="20000"/>
        </a:spcBef>
        <a:spcAft>
          <a:spcPct val="0"/>
        </a:spcAft>
        <a:buChar char="•"/>
        <a:defRPr sz="3200" b="1" i="0">
          <a:solidFill>
            <a:schemeClr val="bg1"/>
          </a:solidFill>
          <a:latin typeface="Arial" panose="020B0604020202020204" pitchFamily="34" charset="0"/>
          <a:ea typeface="ＭＳ Ｐゴシック" pitchFamily="-111" charset="-128"/>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bg1"/>
          </a:solidFill>
          <a:latin typeface="Arial" panose="020B0604020202020204" pitchFamily="34" charset="0"/>
          <a:ea typeface="ＭＳ Ｐゴシック" pitchFamily="-108"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bg1"/>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bg1"/>
          </a:solidFill>
          <a:latin typeface="Arial" panose="020B0604020202020204" pitchFamily="34" charset="0"/>
          <a:ea typeface="Geneva" charset="-128"/>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bg1"/>
          </a:solidFill>
          <a:latin typeface="Arial" panose="020B0604020202020204" pitchFamily="34" charset="0"/>
          <a:ea typeface="ＭＳ Ｐゴシック" charset="-128"/>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A006A"/>
            </a:gs>
            <a:gs pos="50000">
              <a:srgbClr val="070007"/>
            </a:gs>
            <a:gs pos="100000">
              <a:srgbClr val="6A006A"/>
            </a:gs>
          </a:gsLst>
          <a:lin ang="5400000" scaled="1"/>
        </a:gradFill>
        <a:effectLst/>
      </p:bgPr>
    </p:bg>
    <p:spTree>
      <p:nvGrpSpPr>
        <p:cNvPr id="1" name=""/>
        <p:cNvGrpSpPr/>
        <p:nvPr/>
      </p:nvGrpSpPr>
      <p:grpSpPr>
        <a:xfrm>
          <a:off x="0" y="0"/>
          <a:ext cx="0" cy="0"/>
          <a:chOff x="0" y="0"/>
          <a:chExt cx="0" cy="0"/>
        </a:xfrm>
      </p:grpSpPr>
      <p:sp>
        <p:nvSpPr>
          <p:cNvPr id="234498" name="Rectangle 1"/>
          <p:cNvSpPr>
            <a:spLocks noGrp="1" noChangeArrowheads="1"/>
          </p:cNvSpPr>
          <p:nvPr>
            <p:ph type="title"/>
          </p:nvPr>
        </p:nvSpPr>
        <p:spPr bwMode="auto">
          <a:xfrm>
            <a:off x="685800" y="609600"/>
            <a:ext cx="7770813" cy="1141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ctr" anchorCtr="0" compatLnSpc="1">
            <a:prstTxWarp prst="textNoShape">
              <a:avLst/>
            </a:prstTxWarp>
          </a:bodyPr>
          <a:lstStyle/>
          <a:p>
            <a:pPr lvl="0"/>
            <a:r>
              <a:rPr lang="en-GB" dirty="0"/>
              <a:t>Click to edit the title text format</a:t>
            </a:r>
          </a:p>
        </p:txBody>
      </p:sp>
      <p:sp>
        <p:nvSpPr>
          <p:cNvPr id="234499" name="Rectangle 2"/>
          <p:cNvSpPr>
            <a:spLocks noGrp="1" noChangeArrowheads="1"/>
          </p:cNvSpPr>
          <p:nvPr>
            <p:ph type="body" idx="1"/>
          </p:nvPr>
        </p:nvSpPr>
        <p:spPr bwMode="auto">
          <a:xfrm>
            <a:off x="685800" y="1981200"/>
            <a:ext cx="7770813" cy="4113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t" anchorCtr="0" compatLnSpc="1">
            <a:prstTxWarp prst="textNoShape">
              <a:avLst/>
            </a:prstTxWarp>
          </a:bodyPr>
          <a:lstStyle/>
          <a:p>
            <a:pPr lvl="0"/>
            <a:r>
              <a:rPr lang="en-GB" dirty="0"/>
              <a:t>Click to edit the outline text format</a:t>
            </a:r>
          </a:p>
          <a:p>
            <a:pPr lvl="1"/>
            <a:r>
              <a:rPr lang="en-GB" dirty="0"/>
              <a:t>Second Outline Level</a:t>
            </a:r>
          </a:p>
          <a:p>
            <a:pPr lvl="2"/>
            <a:r>
              <a:rPr lang="en-GB" dirty="0"/>
              <a:t>Third Outline Level</a:t>
            </a:r>
          </a:p>
          <a:p>
            <a:pPr lvl="3"/>
            <a:r>
              <a:rPr lang="en-GB" dirty="0"/>
              <a:t>Fourth Outline Level</a:t>
            </a:r>
          </a:p>
          <a:p>
            <a:pPr lvl="4"/>
            <a:r>
              <a:rPr lang="en-GB" dirty="0"/>
              <a:t>Fifth Outline Level</a:t>
            </a:r>
          </a:p>
          <a:p>
            <a:pPr lvl="4"/>
            <a:r>
              <a:rPr lang="en-GB" dirty="0"/>
              <a:t>Sixth Outline Level</a:t>
            </a:r>
          </a:p>
          <a:p>
            <a:pPr lvl="4"/>
            <a:r>
              <a:rPr lang="en-GB" dirty="0"/>
              <a:t>Seventh Outline Level</a:t>
            </a:r>
          </a:p>
          <a:p>
            <a:pPr lvl="4"/>
            <a:r>
              <a:rPr lang="en-GB" dirty="0"/>
              <a:t>Eighth Outline Level</a:t>
            </a:r>
          </a:p>
          <a:p>
            <a:pPr lvl="4"/>
            <a:r>
              <a:rPr lang="en-GB" dirty="0"/>
              <a:t>Ninth Outline Level</a:t>
            </a:r>
          </a:p>
        </p:txBody>
      </p:sp>
      <p:sp>
        <p:nvSpPr>
          <p:cNvPr id="246788" name="Text Box 3"/>
          <p:cNvSpPr txBox="1">
            <a:spLocks noChangeArrowheads="1"/>
          </p:cNvSpPr>
          <p:nvPr/>
        </p:nvSpPr>
        <p:spPr bwMode="auto">
          <a:xfrm>
            <a:off x="685800" y="6248400"/>
            <a:ext cx="19050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latin typeface="Arial" panose="020B0604020202020204" pitchFamily="34" charset="0"/>
            </a:endParaRPr>
          </a:p>
        </p:txBody>
      </p:sp>
      <p:sp>
        <p:nvSpPr>
          <p:cNvPr id="246789" name="Text Box 4"/>
          <p:cNvSpPr txBox="1">
            <a:spLocks noChangeArrowheads="1"/>
          </p:cNvSpPr>
          <p:nvPr/>
        </p:nvSpPr>
        <p:spPr bwMode="auto">
          <a:xfrm>
            <a:off x="3124200" y="6248400"/>
            <a:ext cx="28956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latin typeface="Arial" panose="020B0604020202020204" pitchFamily="34" charset="0"/>
            </a:endParaRPr>
          </a:p>
        </p:txBody>
      </p:sp>
      <p:sp>
        <p:nvSpPr>
          <p:cNvPr id="22533" name="Rectangle 5"/>
          <p:cNvSpPr>
            <a:spLocks noGrp="1" noChangeArrowheads="1"/>
          </p:cNvSpPr>
          <p:nvPr>
            <p:ph type="sldNum"/>
          </p:nvPr>
        </p:nvSpPr>
        <p:spPr bwMode="auto">
          <a:xfrm>
            <a:off x="65532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
                <a:srgbClr val="000000"/>
              </a:buClr>
              <a:buSzPct val="100000"/>
              <a:buFont typeface="Times New Roman" charset="0"/>
              <a:buNone/>
              <a:defRPr sz="1400">
                <a:solidFill>
                  <a:srgbClr val="000000"/>
                </a:solidFill>
                <a:latin typeface="Times New Roman" charset="0"/>
              </a:defRPr>
            </a:lvl1pPr>
          </a:lstStyle>
          <a:p>
            <a:pPr>
              <a:defRPr/>
            </a:pPr>
            <a:fld id="{4D5D2CA8-D52A-C34E-B2CB-47CC60D82A6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500609" r:id="rId1"/>
    <p:sldLayoutId id="2147500610" r:id="rId2"/>
    <p:sldLayoutId id="2147500611" r:id="rId3"/>
    <p:sldLayoutId id="2147500612" r:id="rId4"/>
    <p:sldLayoutId id="2147500613" r:id="rId5"/>
    <p:sldLayoutId id="2147500614" r:id="rId6"/>
    <p:sldLayoutId id="2147500615" r:id="rId7"/>
    <p:sldLayoutId id="2147500616" r:id="rId8"/>
    <p:sldLayoutId id="2147500617" r:id="rId9"/>
    <p:sldLayoutId id="2147500618" r:id="rId10"/>
    <p:sldLayoutId id="2147500619" r:id="rId11"/>
  </p:sldLayoutIdLst>
  <p:txStyles>
    <p:titleStyle>
      <a:lvl1pPr algn="ctr" defTabSz="449263" rtl="0" eaLnBrk="0" fontAlgn="base" hangingPunct="0">
        <a:lnSpc>
          <a:spcPct val="95000"/>
        </a:lnSpc>
        <a:spcBef>
          <a:spcPct val="0"/>
        </a:spcBef>
        <a:spcAft>
          <a:spcPct val="0"/>
        </a:spcAft>
        <a:buClr>
          <a:srgbClr val="000000"/>
        </a:buClr>
        <a:buSzPct val="100000"/>
        <a:buFont typeface="Times New Roman" charset="0"/>
        <a:defRPr sz="4400" b="1" i="0">
          <a:solidFill>
            <a:srgbClr val="FFFFFF"/>
          </a:solidFill>
          <a:latin typeface="Arial" panose="020B0604020202020204" pitchFamily="34" charset="0"/>
          <a:ea typeface="+mj-ea"/>
          <a:cs typeface="Arial" panose="020B0604020202020204" pitchFamily="34" charset="0"/>
        </a:defRPr>
      </a:lvl1pPr>
      <a:lvl2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128"/>
          <a:cs typeface="ＭＳ Ｐゴシック" charset="-128"/>
        </a:defRPr>
      </a:lvl2pPr>
      <a:lvl3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128"/>
          <a:cs typeface="ＭＳ Ｐゴシック" charset="-128"/>
        </a:defRPr>
      </a:lvl3pPr>
      <a:lvl4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128"/>
          <a:cs typeface="ＭＳ Ｐゴシック" charset="-128"/>
        </a:defRPr>
      </a:lvl4pPr>
      <a:lvl5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128"/>
          <a:cs typeface="ＭＳ Ｐゴシック" charset="-128"/>
        </a:defRPr>
      </a:lvl5pPr>
      <a:lvl6pPr marL="4572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6pPr>
      <a:lvl7pPr marL="9144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7pPr>
      <a:lvl8pPr marL="13716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8pPr>
      <a:lvl9pPr marL="18288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Times New Roman" charset="0"/>
        <a:buChar char="•"/>
        <a:defRPr sz="3200" b="1" i="0">
          <a:solidFill>
            <a:srgbClr val="FFFFFF"/>
          </a:solidFill>
          <a:latin typeface="Arial" panose="020B0604020202020204" pitchFamily="34" charset="0"/>
          <a:ea typeface="+mn-ea"/>
          <a:cs typeface="Arial" panose="020B0604020202020204" pitchFamily="34" charset="0"/>
        </a:defRPr>
      </a:lvl1pPr>
      <a:lvl2pPr marL="741363" indent="-284163" algn="l" defTabSz="449263" rtl="0" eaLnBrk="0" fontAlgn="base" hangingPunct="0">
        <a:lnSpc>
          <a:spcPct val="95000"/>
        </a:lnSpc>
        <a:spcBef>
          <a:spcPts val="700"/>
        </a:spcBef>
        <a:spcAft>
          <a:spcPct val="0"/>
        </a:spcAft>
        <a:buClr>
          <a:srgbClr val="000000"/>
        </a:buClr>
        <a:buSzPct val="100000"/>
        <a:buFont typeface="Times New Roman" charset="0"/>
        <a:buChar char="–"/>
        <a:defRPr sz="2800" b="1" i="0">
          <a:solidFill>
            <a:srgbClr val="FFFFFF"/>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95000"/>
        </a:lnSpc>
        <a:spcBef>
          <a:spcPts val="600"/>
        </a:spcBef>
        <a:spcAft>
          <a:spcPct val="0"/>
        </a:spcAft>
        <a:buClr>
          <a:srgbClr val="000000"/>
        </a:buClr>
        <a:buSzPct val="100000"/>
        <a:buFont typeface="Times New Roman" charset="0"/>
        <a:buChar char="•"/>
        <a:defRPr sz="2400" b="1" i="0">
          <a:solidFill>
            <a:srgbClr val="FFFFFF"/>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b="1" i="0">
          <a:solidFill>
            <a:srgbClr val="FFFFFF"/>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b="1" i="0">
          <a:solidFill>
            <a:srgbClr val="FFFFFF"/>
          </a:solidFill>
          <a:latin typeface="Arial" panose="020B0604020202020204" pitchFamily="34" charset="0"/>
          <a:ea typeface="+mn-ea"/>
          <a:cs typeface="Arial" panose="020B0604020202020204" pitchFamily="34" charset="0"/>
        </a:defRPr>
      </a:lvl5pPr>
      <a:lvl6pPr marL="25146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6pPr>
      <a:lvl7pPr marL="29718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7pPr>
      <a:lvl8pPr marL="34290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8pPr>
      <a:lvl9pPr marL="38862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112" charset="0"/>
                <a:ea typeface="+mn-ea"/>
                <a:cs typeface="+mn-cs"/>
              </a:defRPr>
            </a:lvl1pPr>
          </a:lstStyle>
          <a:p>
            <a:pPr defTabSz="914400"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112" charset="0"/>
                <a:ea typeface="+mn-ea"/>
                <a:cs typeface="+mn-cs"/>
              </a:defRPr>
            </a:lvl1pPr>
          </a:lstStyle>
          <a:p>
            <a:pPr defTabSz="91440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fontAlgn="base">
              <a:spcBef>
                <a:spcPct val="0"/>
              </a:spcBef>
              <a:spcAft>
                <a:spcPct val="0"/>
              </a:spcAft>
              <a:defRPr/>
            </a:pPr>
            <a:fld id="{275403DA-82AB-A446-987D-E2F9DEBD579B}" type="slidenum">
              <a:rPr lang="en-US">
                <a:solidFill>
                  <a:srgbClr val="000000"/>
                </a:solidFill>
                <a:latin typeface="Times New Roman" charset="0"/>
                <a:ea typeface="ＭＳ Ｐゴシック" charset="0"/>
                <a:cs typeface="ＭＳ Ｐゴシック" charset="0"/>
              </a:rPr>
              <a:pPr defTabSz="914400" fontAlgn="base">
                <a:spcBef>
                  <a:spcPct val="0"/>
                </a:spcBef>
                <a:spcAft>
                  <a:spcPct val="0"/>
                </a:spcAft>
                <a:defRPr/>
              </a:pPr>
              <a:t>‹#›</a:t>
            </a:fld>
            <a:endParaRPr lang="en-US">
              <a:solidFill>
                <a:srgbClr val="000000"/>
              </a:solidFill>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4219033910"/>
      </p:ext>
    </p:extLst>
  </p:cSld>
  <p:clrMap bg1="lt1" tx1="dk1" bg2="lt2" tx2="dk2" accent1="accent1" accent2="accent2" accent3="accent3" accent4="accent4" accent5="accent5" accent6="accent6" hlink="hlink" folHlink="folHlink"/>
  <p:sldLayoutIdLst>
    <p:sldLayoutId id="2147502670" r:id="rId1"/>
    <p:sldLayoutId id="2147502671" r:id="rId2"/>
    <p:sldLayoutId id="2147502672" r:id="rId3"/>
    <p:sldLayoutId id="2147502673" r:id="rId4"/>
    <p:sldLayoutId id="2147502674" r:id="rId5"/>
    <p:sldLayoutId id="2147502675" r:id="rId6"/>
    <p:sldLayoutId id="2147502676" r:id="rId7"/>
    <p:sldLayoutId id="2147502677" r:id="rId8"/>
    <p:sldLayoutId id="2147502678" r:id="rId9"/>
    <p:sldLayoutId id="2147502679" r:id="rId10"/>
    <p:sldLayoutId id="2147502680" r:id="rId11"/>
    <p:sldLayoutId id="2147502681" r:id="rId12"/>
  </p:sldLayoutIdLst>
  <p:txStyles>
    <p:titleStyle>
      <a:lvl1pPr algn="ctr" rtl="0" eaLnBrk="0" fontAlgn="base" hangingPunct="0">
        <a:spcBef>
          <a:spcPct val="0"/>
        </a:spcBef>
        <a:spcAft>
          <a:spcPct val="0"/>
        </a:spcAft>
        <a:defRPr sz="4400" b="1" i="0">
          <a:solidFill>
            <a:schemeClr val="bg1"/>
          </a:solidFill>
          <a:effectLst>
            <a:outerShdw blurRad="38100" dist="38100" dir="2700000" algn="tl">
              <a:srgbClr val="000000">
                <a:alpha val="43137"/>
              </a:srgbClr>
            </a:outerShdw>
          </a:effectLst>
          <a:latin typeface="Arial" panose="020B0604020202020204" pitchFamily="34" charset="0"/>
          <a:ea typeface="ＭＳ Ｐゴシック" pitchFamily="-112" charset="-128"/>
          <a:cs typeface="Arial" panose="020B0604020202020204" pitchFamily="34" charset="0"/>
        </a:defRPr>
      </a:lvl1pPr>
      <a:lvl2pPr algn="ctr" rtl="0" eaLnBrk="0" fontAlgn="base" hangingPunct="0">
        <a:spcBef>
          <a:spcPct val="0"/>
        </a:spcBef>
        <a:spcAft>
          <a:spcPct val="0"/>
        </a:spcAft>
        <a:defRPr sz="4400" b="1">
          <a:solidFill>
            <a:schemeClr val="bg1"/>
          </a:solidFill>
          <a:latin typeface="Arial" charset="0"/>
          <a:ea typeface="ＭＳ Ｐゴシック" pitchFamily="-112" charset="-128"/>
          <a:cs typeface="Arial" charset="0"/>
        </a:defRPr>
      </a:lvl2pPr>
      <a:lvl3pPr algn="ctr" rtl="0" eaLnBrk="0" fontAlgn="base" hangingPunct="0">
        <a:spcBef>
          <a:spcPct val="0"/>
        </a:spcBef>
        <a:spcAft>
          <a:spcPct val="0"/>
        </a:spcAft>
        <a:defRPr sz="4400" b="1">
          <a:solidFill>
            <a:schemeClr val="bg1"/>
          </a:solidFill>
          <a:latin typeface="Arial" charset="0"/>
          <a:ea typeface="ＭＳ Ｐゴシック" pitchFamily="-112" charset="-128"/>
          <a:cs typeface="Arial" charset="0"/>
        </a:defRPr>
      </a:lvl3pPr>
      <a:lvl4pPr algn="ctr" rtl="0" eaLnBrk="0" fontAlgn="base" hangingPunct="0">
        <a:spcBef>
          <a:spcPct val="0"/>
        </a:spcBef>
        <a:spcAft>
          <a:spcPct val="0"/>
        </a:spcAft>
        <a:defRPr sz="4400" b="1">
          <a:solidFill>
            <a:schemeClr val="bg1"/>
          </a:solidFill>
          <a:latin typeface="Arial" charset="0"/>
          <a:ea typeface="ＭＳ Ｐゴシック" pitchFamily="-112" charset="-128"/>
          <a:cs typeface="Arial" charset="0"/>
        </a:defRPr>
      </a:lvl4pPr>
      <a:lvl5pPr algn="ctr" rtl="0" eaLnBrk="0" fontAlgn="base" hangingPunct="0">
        <a:spcBef>
          <a:spcPct val="0"/>
        </a:spcBef>
        <a:spcAft>
          <a:spcPct val="0"/>
        </a:spcAft>
        <a:defRPr sz="4400" b="1">
          <a:solidFill>
            <a:schemeClr val="bg1"/>
          </a:solidFill>
          <a:latin typeface="Arial" charset="0"/>
          <a:ea typeface="ＭＳ Ｐゴシック" pitchFamily="-112" charset="-128"/>
          <a:cs typeface="Arial" charset="0"/>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b="1" i="0">
          <a:solidFill>
            <a:schemeClr val="bg1"/>
          </a:solidFill>
          <a:effectLst>
            <a:outerShdw blurRad="38100" dist="38100" dir="2700000" algn="tl">
              <a:srgbClr val="000000">
                <a:alpha val="43137"/>
              </a:srgbClr>
            </a:outerShdw>
          </a:effectLst>
          <a:latin typeface="Arial" panose="020B0604020202020204" pitchFamily="34" charset="0"/>
          <a:ea typeface="ＭＳ Ｐゴシック" pitchFamily="-112" charset="-128"/>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bg1"/>
          </a:solidFill>
          <a:effectLst>
            <a:outerShdw blurRad="38100" dist="38100" dir="2700000" algn="tl">
              <a:srgbClr val="000000">
                <a:alpha val="43137"/>
              </a:srgbClr>
            </a:outerShdw>
          </a:effectLst>
          <a:latin typeface="Arial" panose="020B0604020202020204" pitchFamily="34" charset="0"/>
          <a:ea typeface="ＭＳ Ｐゴシック" pitchFamily="-112"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bg1"/>
          </a:solidFill>
          <a:effectLst>
            <a:outerShdw blurRad="38100" dist="38100" dir="2700000" algn="tl">
              <a:srgbClr val="000000">
                <a:alpha val="43137"/>
              </a:srgbClr>
            </a:outerShdw>
          </a:effectLst>
          <a:latin typeface="Arial" panose="020B0604020202020204" pitchFamily="34" charset="0"/>
          <a:ea typeface="Geneva" charset="-128"/>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bg1"/>
          </a:solidFill>
          <a:effectLst>
            <a:outerShdw blurRad="38100" dist="38100" dir="2700000" algn="tl">
              <a:srgbClr val="000000">
                <a:alpha val="43137"/>
              </a:srgbClr>
            </a:outerShdw>
          </a:effectLst>
          <a:latin typeface="Arial" panose="020B0604020202020204" pitchFamily="34" charset="0"/>
          <a:ea typeface="Geneva" charset="-128"/>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bg1"/>
          </a:solidFill>
          <a:effectLst>
            <a:outerShdw blurRad="38100" dist="38100" dir="2700000" algn="tl">
              <a:srgbClr val="000000">
                <a:alpha val="43137"/>
              </a:srgbClr>
            </a:outerShdw>
          </a:effectLst>
          <a:latin typeface="Arial" panose="020B0604020202020204" pitchFamily="34" charset="0"/>
          <a:ea typeface="Geneva" charset="-128"/>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4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pitchFamily="-112"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12"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i="0">
                <a:solidFill>
                  <a:srgbClr val="000000"/>
                </a:solidFill>
                <a:latin typeface="Arial" panose="020B0604020202020204" pitchFamily="34" charset="0"/>
              </a:defRPr>
            </a:lvl1pPr>
          </a:lstStyle>
          <a:p>
            <a:pPr>
              <a:defRPr/>
            </a:pPr>
            <a:fld id="{A8786C52-BB26-4A40-A2AD-FB18FAAE27AD}" type="slidenum">
              <a:rPr lang="en-US" smtClean="0"/>
              <a:pPr>
                <a:defRPr/>
              </a:pPr>
              <a:t>‹#›</a:t>
            </a:fld>
            <a:endParaRPr lang="en-US" dirty="0"/>
          </a:p>
        </p:txBody>
      </p:sp>
    </p:spTree>
    <p:extLst>
      <p:ext uri="{BB962C8B-B14F-4D97-AF65-F5344CB8AC3E}">
        <p14:creationId xmlns:p14="http://schemas.microsoft.com/office/powerpoint/2010/main" val="3837350257"/>
      </p:ext>
    </p:extLst>
  </p:cSld>
  <p:clrMap bg1="lt1" tx1="dk1" bg2="lt2" tx2="dk2" accent1="accent1" accent2="accent2" accent3="accent3" accent4="accent4" accent5="accent5" accent6="accent6" hlink="hlink" folHlink="folHlink"/>
  <p:sldLayoutIdLst>
    <p:sldLayoutId id="2147502683" r:id="rId1"/>
  </p:sldLayoutIdLst>
  <p:txStyles>
    <p:title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cs typeface="Geneva" charset="0"/>
        </a:defRPr>
      </a:lvl3pPr>
      <a:lvl4pPr marL="1600200" indent="-228600" algn="l" rtl="0" eaLnBrk="0" fontAlgn="base" hangingPunct="0">
        <a:spcBef>
          <a:spcPct val="20000"/>
        </a:spcBef>
        <a:spcAft>
          <a:spcPct val="0"/>
        </a:spcAft>
        <a:buChar char="–"/>
        <a:defRPr sz="2000">
          <a:solidFill>
            <a:schemeClr val="tx1"/>
          </a:solidFill>
          <a:latin typeface="+mn-lt"/>
          <a:ea typeface="Geneva" charset="-128"/>
          <a:cs typeface="Geneva" charset="0"/>
        </a:defRPr>
      </a:lvl4pPr>
      <a:lvl5pPr marL="2057400" indent="-228600" algn="l" rtl="0" eaLnBrk="0" fontAlgn="base" hangingPunct="0">
        <a:spcBef>
          <a:spcPct val="20000"/>
        </a:spcBef>
        <a:spcAft>
          <a:spcPct val="0"/>
        </a:spcAft>
        <a:buChar char="»"/>
        <a:defRPr sz="2000">
          <a:solidFill>
            <a:schemeClr val="tx1"/>
          </a:solidFill>
          <a:latin typeface="+mn-lt"/>
          <a:ea typeface="Geneva" charset="-128"/>
          <a:cs typeface="Geneva"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112"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112"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i="0">
                <a:latin typeface="Arial" panose="020B0604020202020204" pitchFamily="34" charset="0"/>
              </a:defRPr>
            </a:lvl1pPr>
          </a:lstStyle>
          <a:p>
            <a:pPr>
              <a:defRPr/>
            </a:pPr>
            <a:fld id="{275403DA-82AB-A446-987D-E2F9DEBD579B}" type="slidenum">
              <a:rPr lang="en-US" smtClean="0"/>
              <a:pPr>
                <a:defRPr/>
              </a:pPr>
              <a:t>‹#›</a:t>
            </a:fld>
            <a:endParaRPr lang="en-US" dirty="0"/>
          </a:p>
        </p:txBody>
      </p:sp>
    </p:spTree>
    <p:extLst>
      <p:ext uri="{BB962C8B-B14F-4D97-AF65-F5344CB8AC3E}">
        <p14:creationId xmlns:p14="http://schemas.microsoft.com/office/powerpoint/2010/main" val="2042949172"/>
      </p:ext>
    </p:extLst>
  </p:cSld>
  <p:clrMap bg1="lt1" tx1="dk1" bg2="lt2" tx2="dk2" accent1="accent1" accent2="accent2" accent3="accent3" accent4="accent4" accent5="accent5" accent6="accent6" hlink="hlink" folHlink="folHlink"/>
  <p:sldLayoutIdLst>
    <p:sldLayoutId id="2147502685" r:id="rId1"/>
    <p:sldLayoutId id="2147502686" r:id="rId2"/>
    <p:sldLayoutId id="2147502687" r:id="rId3"/>
    <p:sldLayoutId id="2147502688" r:id="rId4"/>
    <p:sldLayoutId id="2147502689" r:id="rId5"/>
    <p:sldLayoutId id="2147502690" r:id="rId6"/>
    <p:sldLayoutId id="2147502691" r:id="rId7"/>
    <p:sldLayoutId id="2147502692" r:id="rId8"/>
    <p:sldLayoutId id="2147502693" r:id="rId9"/>
    <p:sldLayoutId id="2147502694" r:id="rId10"/>
    <p:sldLayoutId id="2147502695" r:id="rId11"/>
    <p:sldLayoutId id="2147502696" r:id="rId12"/>
  </p:sldLayoutIdLst>
  <p:txStyles>
    <p:titleStyle>
      <a:lvl1pPr algn="ctr" rtl="0" eaLnBrk="0" fontAlgn="base" hangingPunct="0">
        <a:spcBef>
          <a:spcPct val="0"/>
        </a:spcBef>
        <a:spcAft>
          <a:spcPct val="0"/>
        </a:spcAft>
        <a:defRPr sz="4400" b="1" i="0">
          <a:solidFill>
            <a:schemeClr val="bg1"/>
          </a:solidFill>
          <a:effectLst>
            <a:outerShdw blurRad="38100" dist="38100" dir="2700000" algn="tl">
              <a:srgbClr val="000000">
                <a:alpha val="43137"/>
              </a:srgbClr>
            </a:outerShdw>
          </a:effectLst>
          <a:latin typeface="Arial" panose="020B0604020202020204" pitchFamily="34" charset="0"/>
          <a:ea typeface="ＭＳ Ｐゴシック" pitchFamily="-112" charset="-128"/>
          <a:cs typeface="Arial" panose="020B0604020202020204" pitchFamily="34" charset="0"/>
        </a:defRPr>
      </a:lvl1pPr>
      <a:lvl2pPr algn="ctr" rtl="0" eaLnBrk="0" fontAlgn="base" hangingPunct="0">
        <a:spcBef>
          <a:spcPct val="0"/>
        </a:spcBef>
        <a:spcAft>
          <a:spcPct val="0"/>
        </a:spcAft>
        <a:defRPr sz="4400" b="1">
          <a:solidFill>
            <a:schemeClr val="bg1"/>
          </a:solidFill>
          <a:latin typeface="Arial" charset="0"/>
          <a:ea typeface="ＭＳ Ｐゴシック" pitchFamily="-112" charset="-128"/>
          <a:cs typeface="Arial" charset="0"/>
        </a:defRPr>
      </a:lvl2pPr>
      <a:lvl3pPr algn="ctr" rtl="0" eaLnBrk="0" fontAlgn="base" hangingPunct="0">
        <a:spcBef>
          <a:spcPct val="0"/>
        </a:spcBef>
        <a:spcAft>
          <a:spcPct val="0"/>
        </a:spcAft>
        <a:defRPr sz="4400" b="1">
          <a:solidFill>
            <a:schemeClr val="bg1"/>
          </a:solidFill>
          <a:latin typeface="Arial" charset="0"/>
          <a:ea typeface="ＭＳ Ｐゴシック" pitchFamily="-112" charset="-128"/>
          <a:cs typeface="Arial" charset="0"/>
        </a:defRPr>
      </a:lvl3pPr>
      <a:lvl4pPr algn="ctr" rtl="0" eaLnBrk="0" fontAlgn="base" hangingPunct="0">
        <a:spcBef>
          <a:spcPct val="0"/>
        </a:spcBef>
        <a:spcAft>
          <a:spcPct val="0"/>
        </a:spcAft>
        <a:defRPr sz="4400" b="1">
          <a:solidFill>
            <a:schemeClr val="bg1"/>
          </a:solidFill>
          <a:latin typeface="Arial" charset="0"/>
          <a:ea typeface="ＭＳ Ｐゴシック" pitchFamily="-112" charset="-128"/>
          <a:cs typeface="Arial" charset="0"/>
        </a:defRPr>
      </a:lvl4pPr>
      <a:lvl5pPr algn="ctr" rtl="0" eaLnBrk="0" fontAlgn="base" hangingPunct="0">
        <a:spcBef>
          <a:spcPct val="0"/>
        </a:spcBef>
        <a:spcAft>
          <a:spcPct val="0"/>
        </a:spcAft>
        <a:defRPr sz="4400" b="1">
          <a:solidFill>
            <a:schemeClr val="bg1"/>
          </a:solidFill>
          <a:latin typeface="Arial" charset="0"/>
          <a:ea typeface="ＭＳ Ｐゴシック" pitchFamily="-112" charset="-128"/>
          <a:cs typeface="Arial" charset="0"/>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b="1" i="0">
          <a:solidFill>
            <a:schemeClr val="bg1"/>
          </a:solidFill>
          <a:effectLst>
            <a:outerShdw blurRad="38100" dist="38100" dir="2700000" algn="tl">
              <a:srgbClr val="000000">
                <a:alpha val="43137"/>
              </a:srgbClr>
            </a:outerShdw>
          </a:effectLst>
          <a:latin typeface="Arial" panose="020B0604020202020204" pitchFamily="34" charset="0"/>
          <a:ea typeface="ＭＳ Ｐゴシック" pitchFamily="-112" charset="-128"/>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bg1"/>
          </a:solidFill>
          <a:effectLst>
            <a:outerShdw blurRad="38100" dist="38100" dir="2700000" algn="tl">
              <a:srgbClr val="000000">
                <a:alpha val="43137"/>
              </a:srgbClr>
            </a:outerShdw>
          </a:effectLst>
          <a:latin typeface="Arial" panose="020B0604020202020204" pitchFamily="34" charset="0"/>
          <a:ea typeface="ＭＳ Ｐゴシック" pitchFamily="-112"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bg1"/>
          </a:solidFill>
          <a:effectLst>
            <a:outerShdw blurRad="38100" dist="38100" dir="2700000" algn="tl">
              <a:srgbClr val="000000">
                <a:alpha val="43137"/>
              </a:srgbClr>
            </a:outerShdw>
          </a:effectLst>
          <a:latin typeface="Arial" panose="020B0604020202020204" pitchFamily="34" charset="0"/>
          <a:ea typeface="Geneva" charset="-128"/>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bg1"/>
          </a:solidFill>
          <a:effectLst>
            <a:outerShdw blurRad="38100" dist="38100" dir="2700000" algn="tl">
              <a:srgbClr val="000000">
                <a:alpha val="43137"/>
              </a:srgbClr>
            </a:outerShdw>
          </a:effectLst>
          <a:latin typeface="Arial" panose="020B0604020202020204" pitchFamily="34" charset="0"/>
          <a:ea typeface="Geneva" charset="-128"/>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bg1"/>
          </a:solidFill>
          <a:effectLst>
            <a:outerShdw blurRad="38100" dist="38100" dir="2700000" algn="tl">
              <a:srgbClr val="000000">
                <a:alpha val="43137"/>
              </a:srgbClr>
            </a:outerShdw>
          </a:effectLst>
          <a:latin typeface="Arial" panose="020B0604020202020204" pitchFamily="34" charset="0"/>
          <a:ea typeface="Geneva" charset="-128"/>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2457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24166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0" hangingPunct="0">
              <a:defRPr sz="1400">
                <a:solidFill>
                  <a:srgbClr val="000000"/>
                </a:solidFill>
                <a:latin typeface="Times New Roman" pitchFamily="18" charset="0"/>
              </a:defRPr>
            </a:lvl1pPr>
          </a:lstStyle>
          <a:p>
            <a:endParaRPr lang="zh-CN" altLang="en-US"/>
          </a:p>
        </p:txBody>
      </p:sp>
      <p:sp>
        <p:nvSpPr>
          <p:cNvPr id="2416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eaLnBrk="0" hangingPunct="0">
              <a:defRPr sz="1400">
                <a:solidFill>
                  <a:srgbClr val="000000"/>
                </a:solidFill>
                <a:latin typeface="Times New Roman" pitchFamily="18" charset="0"/>
              </a:defRPr>
            </a:lvl1pPr>
          </a:lstStyle>
          <a:p>
            <a:endParaRPr lang="zh-CN" altLang="en-US"/>
          </a:p>
        </p:txBody>
      </p:sp>
      <p:sp>
        <p:nvSpPr>
          <p:cNvPr id="24167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0" eaLnBrk="0" hangingPunct="0">
              <a:defRPr sz="1400">
                <a:solidFill>
                  <a:srgbClr val="000000"/>
                </a:solidFill>
                <a:latin typeface="Times New Roman" pitchFamily="18" charset="0"/>
              </a:defRPr>
            </a:lvl1pPr>
          </a:lstStyle>
          <a:p>
            <a:fld id="{AB50C1F0-9751-4E3F-AF7A-AD287CD26CE9}" type="slidenum">
              <a:rPr lang="en-US" altLang="zh-CN"/>
              <a:pPr/>
              <a:t>‹#›</a:t>
            </a:fld>
            <a:endParaRPr lang="en-US" altLang="zh-CN"/>
          </a:p>
        </p:txBody>
      </p:sp>
    </p:spTree>
    <p:extLst>
      <p:ext uri="{BB962C8B-B14F-4D97-AF65-F5344CB8AC3E}">
        <p14:creationId xmlns:p14="http://schemas.microsoft.com/office/powerpoint/2010/main" val="1256919428"/>
      </p:ext>
    </p:extLst>
  </p:cSld>
  <p:clrMap bg1="lt1" tx1="dk1" bg2="lt2" tx2="dk2" accent1="accent1" accent2="accent2" accent3="accent3" accent4="accent4" accent5="accent5" accent6="accent6" hlink="hlink" folHlink="folHlink"/>
  <p:sldLayoutIdLst>
    <p:sldLayoutId id="2147502698" r:id="rId1"/>
    <p:sldLayoutId id="2147502699" r:id="rId2"/>
    <p:sldLayoutId id="2147502700" r:id="rId3"/>
    <p:sldLayoutId id="2147502701" r:id="rId4"/>
    <p:sldLayoutId id="2147502702" r:id="rId5"/>
    <p:sldLayoutId id="2147502703" r:id="rId6"/>
    <p:sldLayoutId id="2147502704" r:id="rId7"/>
    <p:sldLayoutId id="2147502705" r:id="rId8"/>
    <p:sldLayoutId id="2147502706" r:id="rId9"/>
    <p:sldLayoutId id="2147502707" r:id="rId10"/>
    <p:sldLayoutId id="2147502708" r:id="rId11"/>
  </p:sldLayoutIdLst>
  <p:txStyles>
    <p:titleStyle>
      <a:lvl1pPr algn="ctr" rtl="0" eaLnBrk="0" fontAlgn="base" hangingPunct="0">
        <a:spcBef>
          <a:spcPct val="0"/>
        </a:spcBef>
        <a:spcAft>
          <a:spcPct val="0"/>
        </a:spcAft>
        <a:defRPr sz="4400">
          <a:solidFill>
            <a:schemeClr val="tx2"/>
          </a:solidFill>
          <a:latin typeface="+mj-lt"/>
          <a:ea typeface="MS PGothic" pitchFamily="34"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MS PGothic" pitchFamily="34"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MS PGothic" pitchFamily="34"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MS PGothic" pitchFamily="34"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MS PGothic" pitchFamily="34" charset="-128"/>
          <a:cs typeface="ＭＳ Ｐゴシック" pitchFamily="-112" charset="-128"/>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S PGothic" pitchFamily="34" charset="-128"/>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cs typeface="Geneva" charset="0"/>
        </a:defRPr>
      </a:lvl3pPr>
      <a:lvl4pPr marL="1600200" indent="-228600" algn="l" rtl="0" eaLnBrk="0" fontAlgn="base" hangingPunct="0">
        <a:spcBef>
          <a:spcPct val="20000"/>
        </a:spcBef>
        <a:spcAft>
          <a:spcPct val="0"/>
        </a:spcAft>
        <a:buChar char="–"/>
        <a:defRPr sz="2000">
          <a:solidFill>
            <a:schemeClr val="tx1"/>
          </a:solidFill>
          <a:latin typeface="+mn-lt"/>
          <a:ea typeface="Geneva" charset="0"/>
          <a:cs typeface="Geneva" charset="0"/>
        </a:defRPr>
      </a:lvl4pPr>
      <a:lvl5pPr marL="2057400" indent="-228600" algn="l" rtl="0" eaLnBrk="0" fontAlgn="base" hangingPunct="0">
        <a:spcBef>
          <a:spcPct val="20000"/>
        </a:spcBef>
        <a:spcAft>
          <a:spcPct val="0"/>
        </a:spcAft>
        <a:buChar char="»"/>
        <a:defRPr sz="2000">
          <a:solidFill>
            <a:schemeClr val="tx1"/>
          </a:solidFill>
          <a:latin typeface="+mn-lt"/>
          <a:ea typeface="Geneva" charset="0"/>
          <a:cs typeface="Geneva"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027" name="Rectangle 15"/>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028" name="Rectangle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1029" name="Rectangle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914400" fontAlgn="base">
              <a:spcBef>
                <a:spcPct val="0"/>
              </a:spcBef>
              <a:spcAft>
                <a:spcPct val="0"/>
              </a:spcAft>
            </a:pPr>
            <a:endParaRPr lang="en-US">
              <a:solidFill>
                <a:prstClr val="black"/>
              </a:solidFill>
              <a:latin typeface="Georgia" charset="0"/>
              <a:ea typeface="ＭＳ Ｐゴシック" charset="0"/>
              <a:cs typeface="ＭＳ Ｐゴシック" charset="0"/>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wrap="square" lIns="91440" tIns="45720" rIns="91440" bIns="45720" numCol="1" anchor="t" anchorCtr="0" compatLnSpc="1">
            <a:prstTxWarp prst="textNoShape">
              <a:avLst/>
            </a:prstTxWarp>
          </a:bodyPr>
          <a:lstStyle>
            <a:lvl1pPr algn="r">
              <a:defRPr sz="1400">
                <a:solidFill>
                  <a:srgbClr val="FFFFFF"/>
                </a:solidFill>
                <a:latin typeface="Georgia" charset="0"/>
              </a:defRPr>
            </a:lvl1pPr>
          </a:lstStyle>
          <a:p>
            <a:pPr defTabSz="914400" fontAlgn="base">
              <a:spcBef>
                <a:spcPct val="0"/>
              </a:spcBef>
              <a:spcAft>
                <a:spcPct val="0"/>
              </a:spcAft>
              <a:defRPr/>
            </a:pPr>
            <a:fld id="{89A62BE6-53D7-EE4C-B1E1-3EB9338DB105}" type="datetime1">
              <a:rPr lang="en-US">
                <a:ea typeface="ＭＳ Ｐゴシック" charset="0"/>
                <a:cs typeface="ＭＳ Ｐゴシック" charset="0"/>
              </a:rPr>
              <a:pPr defTabSz="914400" fontAlgn="base">
                <a:spcBef>
                  <a:spcPct val="0"/>
                </a:spcBef>
                <a:spcAft>
                  <a:spcPct val="0"/>
                </a:spcAft>
                <a:defRPr/>
              </a:pPr>
              <a:t>8/22/26</a:t>
            </a:fld>
            <a:endParaRPr lang="en-US">
              <a:ea typeface="ＭＳ Ｐゴシック" charset="0"/>
              <a:cs typeface="ＭＳ Ｐゴシック" charset="0"/>
            </a:endParaRPr>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mn-lt"/>
                <a:ea typeface="+mn-ea"/>
                <a:cs typeface="+mn-cs"/>
              </a:defRPr>
            </a:lvl1pPr>
          </a:lstStyle>
          <a:p>
            <a:pPr defTabSz="914400">
              <a:defRPr/>
            </a:pPr>
            <a:endParaRPr lang="en-US">
              <a:latin typeface="Georgia"/>
            </a:endParaRPr>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defTabSz="914400">
              <a:defRPr/>
            </a:pPr>
            <a:endParaRPr lang="en-US" dirty="0">
              <a:solidFill>
                <a:prstClr val="black"/>
              </a:solidFill>
              <a:latin typeface="Georgia"/>
              <a:ea typeface="ＭＳ Ｐゴシック" charset="0"/>
              <a:cs typeface="ＭＳ Ｐゴシック" charset="0"/>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defTabSz="914400">
              <a:defRPr/>
            </a:pPr>
            <a:endParaRPr lang="en-US">
              <a:solidFill>
                <a:prstClr val="black"/>
              </a:solidFill>
              <a:latin typeface="Georgia"/>
              <a:ea typeface="ＭＳ Ｐゴシック" charset="0"/>
              <a:cs typeface="ＭＳ Ｐゴシック" charset="0"/>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defRPr/>
            </a:pPr>
            <a:endParaRPr lang="en-US">
              <a:solidFill>
                <a:prstClr val="white"/>
              </a:solidFill>
              <a:latin typeface="Georgia"/>
            </a:endParaRPr>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wrap="square" lIns="45720" tIns="45720" rIns="45720" bIns="45720" numCol="1" anchor="ctr" anchorCtr="0" compatLnSpc="1">
            <a:prstTxWarp prst="textNoShape">
              <a:avLst/>
            </a:prstTxWarp>
            <a:normAutofit/>
          </a:bodyPr>
          <a:lstStyle>
            <a:lvl1pPr algn="ctr">
              <a:defRPr sz="1600">
                <a:solidFill>
                  <a:srgbClr val="7B9899"/>
                </a:solidFill>
                <a:latin typeface="Georgia" charset="0"/>
              </a:defRPr>
            </a:lvl1pPr>
          </a:lstStyle>
          <a:p>
            <a:pPr defTabSz="914400" fontAlgn="base">
              <a:spcBef>
                <a:spcPct val="0"/>
              </a:spcBef>
              <a:spcAft>
                <a:spcPct val="0"/>
              </a:spcAft>
              <a:defRPr/>
            </a:pPr>
            <a:fld id="{0540EEC1-4F01-6144-9C4A-175EACB0EBC3}" type="slidenum">
              <a:rPr lang="en-US">
                <a:ea typeface="ＭＳ Ｐゴシック" charset="0"/>
                <a:cs typeface="ＭＳ Ｐゴシック" charset="0"/>
              </a:rPr>
              <a:pPr defTabSz="914400" fontAlgn="base">
                <a:spcBef>
                  <a:spcPct val="0"/>
                </a:spcBef>
                <a:spcAft>
                  <a:spcPct val="0"/>
                </a:spcAft>
                <a:defRPr/>
              </a:pPr>
              <a:t>‹#›</a:t>
            </a:fld>
            <a:endParaRPr lang="en-US">
              <a:ea typeface="ＭＳ Ｐゴシック" charset="0"/>
              <a:cs typeface="ＭＳ Ｐゴシック" charset="0"/>
            </a:endParaRPr>
          </a:p>
        </p:txBody>
      </p:sp>
      <p:sp>
        <p:nvSpPr>
          <p:cNvPr id="1038" name="Title Placeholder 21"/>
          <p:cNvSpPr>
            <a:spLocks noGrp="1"/>
          </p:cNvSpPr>
          <p:nvPr>
            <p:ph type="title"/>
          </p:nvPr>
        </p:nvSpPr>
        <p:spPr bwMode="auto">
          <a:xfrm>
            <a:off x="301625" y="228600"/>
            <a:ext cx="8534400" cy="758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39" name="Text Placeholder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2368951"/>
      </p:ext>
    </p:extLst>
  </p:cSld>
  <p:clrMap bg1="lt1" tx1="dk1" bg2="lt2" tx2="dk2" accent1="accent1" accent2="accent2" accent3="accent3" accent4="accent4" accent5="accent5" accent6="accent6" hlink="hlink" folHlink="folHlink"/>
  <p:sldLayoutIdLst>
    <p:sldLayoutId id="2147502710" r:id="rId1"/>
    <p:sldLayoutId id="2147502711" r:id="rId2"/>
    <p:sldLayoutId id="2147502712" r:id="rId3"/>
    <p:sldLayoutId id="2147502713" r:id="rId4"/>
    <p:sldLayoutId id="2147502714" r:id="rId5"/>
    <p:sldLayoutId id="2147502715" r:id="rId6"/>
    <p:sldLayoutId id="2147502716" r:id="rId7"/>
    <p:sldLayoutId id="2147502717" r:id="rId8"/>
    <p:sldLayoutId id="2147502718" r:id="rId9"/>
    <p:sldLayoutId id="2147502719" r:id="rId10"/>
  </p:sldLayoutIdLst>
  <p:hf sldNum="0" hdr="0" ftr="0" dt="0"/>
  <p:txStyles>
    <p:titleStyle>
      <a:lvl1pPr algn="ctr" rtl="0" eaLnBrk="0" fontAlgn="base" hangingPunct="0">
        <a:spcBef>
          <a:spcPct val="0"/>
        </a:spcBef>
        <a:spcAft>
          <a:spcPct val="0"/>
        </a:spcAft>
        <a:defRPr sz="3300" kern="1200">
          <a:solidFill>
            <a:srgbClr val="7B9899"/>
          </a:solidFill>
          <a:latin typeface="+mj-lt"/>
          <a:ea typeface="ＭＳ Ｐゴシック" pitchFamily="-107" charset="-128"/>
          <a:cs typeface="ＭＳ Ｐゴシック" pitchFamily="-107" charset="-128"/>
        </a:defRPr>
      </a:lvl1pPr>
      <a:lvl2pPr algn="ctr" rtl="0" eaLnBrk="0" fontAlgn="base" hangingPunct="0">
        <a:spcBef>
          <a:spcPct val="0"/>
        </a:spcBef>
        <a:spcAft>
          <a:spcPct val="0"/>
        </a:spcAft>
        <a:defRPr sz="3300">
          <a:solidFill>
            <a:srgbClr val="7B9899"/>
          </a:solidFill>
          <a:latin typeface="Georgia" pitchFamily="18" charset="0"/>
          <a:ea typeface="ＭＳ Ｐゴシック" pitchFamily="-107" charset="-128"/>
          <a:cs typeface="ＭＳ Ｐゴシック" pitchFamily="-107" charset="-128"/>
        </a:defRPr>
      </a:lvl2pPr>
      <a:lvl3pPr algn="ctr" rtl="0" eaLnBrk="0" fontAlgn="base" hangingPunct="0">
        <a:spcBef>
          <a:spcPct val="0"/>
        </a:spcBef>
        <a:spcAft>
          <a:spcPct val="0"/>
        </a:spcAft>
        <a:defRPr sz="3300">
          <a:solidFill>
            <a:srgbClr val="7B9899"/>
          </a:solidFill>
          <a:latin typeface="Georgia" pitchFamily="18" charset="0"/>
          <a:ea typeface="ＭＳ Ｐゴシック" pitchFamily="-107" charset="-128"/>
          <a:cs typeface="ＭＳ Ｐゴシック" pitchFamily="-107" charset="-128"/>
        </a:defRPr>
      </a:lvl3pPr>
      <a:lvl4pPr algn="ctr" rtl="0" eaLnBrk="0" fontAlgn="base" hangingPunct="0">
        <a:spcBef>
          <a:spcPct val="0"/>
        </a:spcBef>
        <a:spcAft>
          <a:spcPct val="0"/>
        </a:spcAft>
        <a:defRPr sz="3300">
          <a:solidFill>
            <a:srgbClr val="7B9899"/>
          </a:solidFill>
          <a:latin typeface="Georgia" pitchFamily="18" charset="0"/>
          <a:ea typeface="ＭＳ Ｐゴシック" pitchFamily="-107" charset="-128"/>
          <a:cs typeface="ＭＳ Ｐゴシック" pitchFamily="-107" charset="-128"/>
        </a:defRPr>
      </a:lvl4pPr>
      <a:lvl5pPr algn="ctr" rtl="0" eaLnBrk="0" fontAlgn="base" hangingPunct="0">
        <a:spcBef>
          <a:spcPct val="0"/>
        </a:spcBef>
        <a:spcAft>
          <a:spcPct val="0"/>
        </a:spcAft>
        <a:defRPr sz="3300">
          <a:solidFill>
            <a:srgbClr val="7B9899"/>
          </a:solidFill>
          <a:latin typeface="Georgia" pitchFamily="18" charset="0"/>
          <a:ea typeface="ＭＳ Ｐゴシック" pitchFamily="-107" charset="-128"/>
          <a:cs typeface="ＭＳ Ｐゴシック" pitchFamily="-107" charset="-128"/>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charset="0"/>
        <a:buChar char=""/>
        <a:defRPr sz="2700" kern="1200">
          <a:solidFill>
            <a:schemeClr val="tx1"/>
          </a:solidFill>
          <a:latin typeface="+mn-lt"/>
          <a:ea typeface="ＭＳ Ｐゴシック" pitchFamily="-107" charset="-128"/>
          <a:cs typeface="ＭＳ Ｐゴシック" pitchFamily="-107" charset="-128"/>
        </a:defRPr>
      </a:lvl1pPr>
      <a:lvl2pPr marL="547688" indent="-273050" algn="l" rtl="0" eaLnBrk="0" fontAlgn="base" hangingPunct="0">
        <a:spcBef>
          <a:spcPct val="20000"/>
        </a:spcBef>
        <a:spcAft>
          <a:spcPct val="0"/>
        </a:spcAft>
        <a:buClr>
          <a:schemeClr val="accent2"/>
        </a:buClr>
        <a:buSzPct val="70000"/>
        <a:buFont typeface="Wingdings" charset="0"/>
        <a:buChar char=""/>
        <a:defRPr sz="2200" kern="1200">
          <a:solidFill>
            <a:schemeClr val="tx2"/>
          </a:solidFill>
          <a:latin typeface="+mn-lt"/>
          <a:ea typeface="ＭＳ Ｐゴシック" pitchFamily="-107" charset="-128"/>
          <a:cs typeface="+mn-cs"/>
        </a:defRPr>
      </a:lvl2pPr>
      <a:lvl3pPr marL="822325" indent="-228600" algn="l" rtl="0" eaLnBrk="0" fontAlgn="base" hangingPunct="0">
        <a:spcBef>
          <a:spcPct val="20000"/>
        </a:spcBef>
        <a:spcAft>
          <a:spcPct val="0"/>
        </a:spcAft>
        <a:buClr>
          <a:srgbClr val="8CADAE"/>
        </a:buClr>
        <a:buSzPct val="75000"/>
        <a:buFont typeface="Wingdings 2" charset="0"/>
        <a:buChar char=""/>
        <a:defRPr sz="2000" kern="1200">
          <a:solidFill>
            <a:schemeClr val="tx1"/>
          </a:solidFill>
          <a:latin typeface="+mn-lt"/>
          <a:ea typeface="ＭＳ Ｐゴシック" charset="0"/>
          <a:cs typeface="Geneva" charset="0"/>
        </a:defRPr>
      </a:lvl3pPr>
      <a:lvl4pPr marL="1096963" indent="-228600" algn="l" rtl="0" eaLnBrk="0" fontAlgn="base" hangingPunct="0">
        <a:spcBef>
          <a:spcPct val="20000"/>
        </a:spcBef>
        <a:spcAft>
          <a:spcPct val="0"/>
        </a:spcAft>
        <a:buClr>
          <a:srgbClr val="8C7B70"/>
        </a:buClr>
        <a:buSzPct val="70000"/>
        <a:buFont typeface="Wingdings" charset="0"/>
        <a:buChar char=""/>
        <a:defRPr sz="2000" kern="1200">
          <a:solidFill>
            <a:schemeClr val="tx2"/>
          </a:solidFill>
          <a:latin typeface="+mn-lt"/>
          <a:ea typeface="Geneva" charset="-128"/>
          <a:cs typeface="Geneva" charset="0"/>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Geneva" charset="-128"/>
          <a:cs typeface="Geneva"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A006A"/>
            </a:gs>
            <a:gs pos="50000">
              <a:srgbClr val="070007"/>
            </a:gs>
            <a:gs pos="100000">
              <a:srgbClr val="6A006A"/>
            </a:gs>
          </a:gsLst>
          <a:lin ang="5400000" scaled="1"/>
        </a:gradFill>
        <a:effectLst/>
      </p:bgPr>
    </p:bg>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5257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05"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05"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charset="0"/>
              </a:defRPr>
            </a:lvl1pPr>
          </a:lstStyle>
          <a:p>
            <a:pPr>
              <a:defRPr/>
            </a:pPr>
            <a:fld id="{A8B2C99B-8F89-2B47-80AF-930482272901}" type="slidenum">
              <a:rPr lang="en-US"/>
              <a:pPr>
                <a:defRPr/>
              </a:pPr>
              <a:t>‹#›</a:t>
            </a:fld>
            <a:endParaRPr lang="en-US"/>
          </a:p>
        </p:txBody>
      </p:sp>
    </p:spTree>
    <p:extLst>
      <p:ext uri="{BB962C8B-B14F-4D97-AF65-F5344CB8AC3E}">
        <p14:creationId xmlns:p14="http://schemas.microsoft.com/office/powerpoint/2010/main" val="3667855148"/>
      </p:ext>
    </p:extLst>
  </p:cSld>
  <p:clrMap bg1="lt1" tx1="dk1" bg2="lt2" tx2="dk2" accent1="accent1" accent2="accent2" accent3="accent3" accent4="accent4" accent5="accent5" accent6="accent6" hlink="hlink" folHlink="folHlink"/>
  <p:sldLayoutIdLst>
    <p:sldLayoutId id="2147502721" r:id="rId1"/>
    <p:sldLayoutId id="2147502722" r:id="rId2"/>
    <p:sldLayoutId id="2147502723" r:id="rId3"/>
    <p:sldLayoutId id="2147502724" r:id="rId4"/>
    <p:sldLayoutId id="2147502725" r:id="rId5"/>
    <p:sldLayoutId id="2147502726" r:id="rId6"/>
    <p:sldLayoutId id="2147502727" r:id="rId7"/>
    <p:sldLayoutId id="2147502728" r:id="rId8"/>
    <p:sldLayoutId id="2147502729" r:id="rId9"/>
    <p:sldLayoutId id="2147502730" r:id="rId10"/>
    <p:sldLayoutId id="2147502731" r:id="rId11"/>
  </p:sldLayoutIdLst>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ＭＳ Ｐゴシック" pitchFamily="-105" charset="-128"/>
          <a:cs typeface="Arial" panose="020B0604020202020204" pitchFamily="34" charset="0"/>
        </a:defRPr>
      </a:lvl1pPr>
      <a:lvl2pPr algn="ctr" rtl="0" eaLnBrk="0" fontAlgn="base" hangingPunct="0">
        <a:spcBef>
          <a:spcPct val="0"/>
        </a:spcBef>
        <a:spcAft>
          <a:spcPct val="0"/>
        </a:spcAft>
        <a:defRPr sz="4400">
          <a:solidFill>
            <a:schemeClr val="bg1"/>
          </a:solidFill>
          <a:latin typeface="Arial" charset="0"/>
          <a:ea typeface="ＭＳ Ｐゴシック" pitchFamily="-105" charset="-128"/>
          <a:cs typeface="ＭＳ Ｐゴシック" pitchFamily="-105" charset="-128"/>
        </a:defRPr>
      </a:lvl2pPr>
      <a:lvl3pPr algn="ctr" rtl="0" eaLnBrk="0" fontAlgn="base" hangingPunct="0">
        <a:spcBef>
          <a:spcPct val="0"/>
        </a:spcBef>
        <a:spcAft>
          <a:spcPct val="0"/>
        </a:spcAft>
        <a:defRPr sz="4400">
          <a:solidFill>
            <a:schemeClr val="bg1"/>
          </a:solidFill>
          <a:latin typeface="Arial" charset="0"/>
          <a:ea typeface="ＭＳ Ｐゴシック" pitchFamily="-105" charset="-128"/>
          <a:cs typeface="ＭＳ Ｐゴシック" pitchFamily="-105" charset="-128"/>
        </a:defRPr>
      </a:lvl3pPr>
      <a:lvl4pPr algn="ctr" rtl="0" eaLnBrk="0" fontAlgn="base" hangingPunct="0">
        <a:spcBef>
          <a:spcPct val="0"/>
        </a:spcBef>
        <a:spcAft>
          <a:spcPct val="0"/>
        </a:spcAft>
        <a:defRPr sz="4400">
          <a:solidFill>
            <a:schemeClr val="bg1"/>
          </a:solidFill>
          <a:latin typeface="Arial" charset="0"/>
          <a:ea typeface="ＭＳ Ｐゴシック" pitchFamily="-105" charset="-128"/>
          <a:cs typeface="ＭＳ Ｐゴシック" pitchFamily="-105" charset="-128"/>
        </a:defRPr>
      </a:lvl4pPr>
      <a:lvl5pPr algn="ctr" rtl="0" eaLnBrk="0" fontAlgn="base" hangingPunct="0">
        <a:spcBef>
          <a:spcPct val="0"/>
        </a:spcBef>
        <a:spcAft>
          <a:spcPct val="0"/>
        </a:spcAft>
        <a:defRPr sz="4400">
          <a:solidFill>
            <a:schemeClr val="bg1"/>
          </a:solidFill>
          <a:latin typeface="Arial" charset="0"/>
          <a:ea typeface="ＭＳ Ｐゴシック" pitchFamily="-105" charset="-128"/>
          <a:cs typeface="ＭＳ Ｐゴシック" pitchFamily="-105" charset="-128"/>
        </a:defRPr>
      </a:lvl5pPr>
      <a:lvl6pPr marL="457200" algn="ctr" rtl="0" fontAlgn="base">
        <a:spcBef>
          <a:spcPct val="0"/>
        </a:spcBef>
        <a:spcAft>
          <a:spcPct val="0"/>
        </a:spcAft>
        <a:defRPr sz="4400">
          <a:solidFill>
            <a:schemeClr val="tx2"/>
          </a:solidFill>
          <a:latin typeface="Times New Roman" pitchFamily="-105" charset="0"/>
        </a:defRPr>
      </a:lvl6pPr>
      <a:lvl7pPr marL="914400" algn="ctr" rtl="0" fontAlgn="base">
        <a:spcBef>
          <a:spcPct val="0"/>
        </a:spcBef>
        <a:spcAft>
          <a:spcPct val="0"/>
        </a:spcAft>
        <a:defRPr sz="4400">
          <a:solidFill>
            <a:schemeClr val="tx2"/>
          </a:solidFill>
          <a:latin typeface="Times New Roman" pitchFamily="-105" charset="0"/>
        </a:defRPr>
      </a:lvl7pPr>
      <a:lvl8pPr marL="1371600" algn="ctr" rtl="0" fontAlgn="base">
        <a:spcBef>
          <a:spcPct val="0"/>
        </a:spcBef>
        <a:spcAft>
          <a:spcPct val="0"/>
        </a:spcAft>
        <a:defRPr sz="4400">
          <a:solidFill>
            <a:schemeClr val="tx2"/>
          </a:solidFill>
          <a:latin typeface="Times New Roman" pitchFamily="-105" charset="0"/>
        </a:defRPr>
      </a:lvl8pPr>
      <a:lvl9pPr marL="1828800" algn="ctr" rtl="0" fontAlgn="base">
        <a:spcBef>
          <a:spcPct val="0"/>
        </a:spcBef>
        <a:spcAft>
          <a:spcPct val="0"/>
        </a:spcAft>
        <a:defRPr sz="4400">
          <a:solidFill>
            <a:schemeClr val="tx2"/>
          </a:solidFill>
          <a:latin typeface="Times New Roman" pitchFamily="-105" charset="0"/>
        </a:defRPr>
      </a:lvl9pPr>
    </p:titleStyle>
    <p:bodyStyle>
      <a:lvl1pPr marL="342900" indent="-342900" algn="l" rtl="0" eaLnBrk="0" fontAlgn="base" hangingPunct="0">
        <a:spcBef>
          <a:spcPct val="20000"/>
        </a:spcBef>
        <a:spcAft>
          <a:spcPct val="0"/>
        </a:spcAft>
        <a:buChar char="•"/>
        <a:defRPr sz="3200" b="1" i="0">
          <a:solidFill>
            <a:schemeClr val="bg1"/>
          </a:solidFill>
          <a:latin typeface="Arial" panose="020B0604020202020204" pitchFamily="34" charset="0"/>
          <a:ea typeface="ＭＳ Ｐゴシック" pitchFamily="-105" charset="-128"/>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bg1"/>
          </a:solidFill>
          <a:latin typeface="Arial" panose="020B0604020202020204" pitchFamily="34" charset="0"/>
          <a:ea typeface="ＭＳ Ｐゴシック" pitchFamily="-105"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bg1"/>
          </a:solidFill>
          <a:latin typeface="Arial" panose="020B0604020202020204" pitchFamily="34" charset="0"/>
          <a:ea typeface="ＭＳ Ｐゴシック" pitchFamily="-105" charset="-128"/>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bg1"/>
          </a:solidFill>
          <a:latin typeface="Arial" panose="020B0604020202020204" pitchFamily="34" charset="0"/>
          <a:ea typeface="ＭＳ Ｐゴシック" pitchFamily="-105" charset="-128"/>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bg1"/>
          </a:solidFill>
          <a:latin typeface="Arial" panose="020B0604020202020204" pitchFamily="34" charset="0"/>
          <a:ea typeface="ＭＳ Ｐゴシック" pitchFamily="-105" charset="-128"/>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0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128" charset="0"/>
                <a:ea typeface="+mn-ea"/>
                <a:cs typeface="+mn-cs"/>
              </a:defRPr>
            </a:lvl1pPr>
          </a:lstStyle>
          <a:p>
            <a:pPr>
              <a:defRPr/>
            </a:pPr>
            <a:endParaRPr lang="en-US">
              <a:solidFill>
                <a:srgbClr val="463634"/>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128" charset="0"/>
                <a:ea typeface="+mn-ea"/>
                <a:cs typeface="+mn-cs"/>
              </a:defRPr>
            </a:lvl1pPr>
          </a:lstStyle>
          <a:p>
            <a:pPr>
              <a:defRPr/>
            </a:pPr>
            <a:endParaRPr lang="en-US">
              <a:solidFill>
                <a:srgbClr val="463634"/>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i="0">
                <a:latin typeface="Arial" panose="020B0604020202020204" pitchFamily="34" charset="0"/>
              </a:defRPr>
            </a:lvl1pPr>
          </a:lstStyle>
          <a:p>
            <a:pPr>
              <a:defRPr/>
            </a:pPr>
            <a:fld id="{40A8BF2A-7CF6-9049-98C9-1763F628E521}" type="slidenum">
              <a:rPr lang="en-US" smtClean="0">
                <a:solidFill>
                  <a:srgbClr val="463634"/>
                </a:solidFill>
              </a:rPr>
              <a:pPr>
                <a:defRPr/>
              </a:pPr>
              <a:t>‹#›</a:t>
            </a:fld>
            <a:endParaRPr lang="en-US" dirty="0">
              <a:solidFill>
                <a:srgbClr val="463634"/>
              </a:solidFill>
            </a:endParaRPr>
          </a:p>
        </p:txBody>
      </p:sp>
    </p:spTree>
    <p:extLst>
      <p:ext uri="{BB962C8B-B14F-4D97-AF65-F5344CB8AC3E}">
        <p14:creationId xmlns:p14="http://schemas.microsoft.com/office/powerpoint/2010/main" val="1704665313"/>
      </p:ext>
    </p:extLst>
  </p:cSld>
  <p:clrMap bg1="lt1" tx1="dk1" bg2="lt2" tx2="dk2" accent1="accent1" accent2="accent2" accent3="accent3" accent4="accent4" accent5="accent5" accent6="accent6" hlink="hlink" folHlink="folHlink"/>
  <p:sldLayoutIdLst>
    <p:sldLayoutId id="2147502733" r:id="rId1"/>
    <p:sldLayoutId id="2147502734" r:id="rId2"/>
    <p:sldLayoutId id="2147502735" r:id="rId3"/>
    <p:sldLayoutId id="2147502736" r:id="rId4"/>
    <p:sldLayoutId id="2147502737" r:id="rId5"/>
    <p:sldLayoutId id="2147502738" r:id="rId6"/>
    <p:sldLayoutId id="2147502739" r:id="rId7"/>
    <p:sldLayoutId id="2147502740" r:id="rId8"/>
    <p:sldLayoutId id="2147502741" r:id="rId9"/>
    <p:sldLayoutId id="2147502742" r:id="rId10"/>
    <p:sldLayoutId id="2147502743" r:id="rId11"/>
  </p:sldLayoutIdLst>
  <p:txStyles>
    <p:titleStyle>
      <a:lvl1pPr algn="ctr" rtl="0" eaLnBrk="0" fontAlgn="base" hangingPunct="0">
        <a:spcBef>
          <a:spcPct val="0"/>
        </a:spcBef>
        <a:spcAft>
          <a:spcPct val="0"/>
        </a:spcAft>
        <a:defRPr sz="4000" b="1" i="0">
          <a:solidFill>
            <a:schemeClr val="tx2"/>
          </a:solidFill>
          <a:latin typeface="Arial" panose="020B0604020202020204" pitchFamily="34" charset="0"/>
          <a:ea typeface="Geneva" charset="-128"/>
          <a:cs typeface="Arial" panose="020B0604020202020204" pitchFamily="34" charset="0"/>
        </a:defRPr>
      </a:lvl1pPr>
      <a:lvl2pPr algn="ctr" rtl="0" eaLnBrk="0" fontAlgn="base" hangingPunct="0">
        <a:spcBef>
          <a:spcPct val="0"/>
        </a:spcBef>
        <a:spcAft>
          <a:spcPct val="0"/>
        </a:spcAft>
        <a:defRPr sz="4000" i="1">
          <a:solidFill>
            <a:schemeClr val="tx2"/>
          </a:solidFill>
          <a:latin typeface="Arial" charset="0"/>
          <a:ea typeface="Geneva" charset="-128"/>
          <a:cs typeface="Geneva" charset="-128"/>
        </a:defRPr>
      </a:lvl2pPr>
      <a:lvl3pPr algn="ctr" rtl="0" eaLnBrk="0" fontAlgn="base" hangingPunct="0">
        <a:spcBef>
          <a:spcPct val="0"/>
        </a:spcBef>
        <a:spcAft>
          <a:spcPct val="0"/>
        </a:spcAft>
        <a:defRPr sz="4000" i="1">
          <a:solidFill>
            <a:schemeClr val="tx2"/>
          </a:solidFill>
          <a:latin typeface="Arial" charset="0"/>
          <a:ea typeface="Geneva" charset="-128"/>
          <a:cs typeface="Geneva" charset="-128"/>
        </a:defRPr>
      </a:lvl3pPr>
      <a:lvl4pPr algn="ctr" rtl="0" eaLnBrk="0" fontAlgn="base" hangingPunct="0">
        <a:spcBef>
          <a:spcPct val="0"/>
        </a:spcBef>
        <a:spcAft>
          <a:spcPct val="0"/>
        </a:spcAft>
        <a:defRPr sz="4000" i="1">
          <a:solidFill>
            <a:schemeClr val="tx2"/>
          </a:solidFill>
          <a:latin typeface="Arial" charset="0"/>
          <a:ea typeface="Geneva" charset="-128"/>
          <a:cs typeface="Geneva" charset="-128"/>
        </a:defRPr>
      </a:lvl4pPr>
      <a:lvl5pPr algn="ctr" rtl="0" eaLnBrk="0" fontAlgn="base" hangingPunct="0">
        <a:spcBef>
          <a:spcPct val="0"/>
        </a:spcBef>
        <a:spcAft>
          <a:spcPct val="0"/>
        </a:spcAft>
        <a:defRPr sz="4000" i="1">
          <a:solidFill>
            <a:schemeClr val="tx2"/>
          </a:solidFill>
          <a:latin typeface="Arial" charset="0"/>
          <a:ea typeface="Geneva" charset="-128"/>
          <a:cs typeface="Geneva" charset="-128"/>
        </a:defRPr>
      </a:lvl5pPr>
      <a:lvl6pPr marL="457200" algn="ctr" rtl="0" fontAlgn="base">
        <a:spcBef>
          <a:spcPct val="0"/>
        </a:spcBef>
        <a:spcAft>
          <a:spcPct val="0"/>
        </a:spcAft>
        <a:defRPr sz="4400" i="1">
          <a:solidFill>
            <a:schemeClr val="tx2"/>
          </a:solidFill>
          <a:latin typeface="Times New Roman" pitchFamily="-128" charset="0"/>
        </a:defRPr>
      </a:lvl6pPr>
      <a:lvl7pPr marL="914400" algn="ctr" rtl="0" fontAlgn="base">
        <a:spcBef>
          <a:spcPct val="0"/>
        </a:spcBef>
        <a:spcAft>
          <a:spcPct val="0"/>
        </a:spcAft>
        <a:defRPr sz="4400" i="1">
          <a:solidFill>
            <a:schemeClr val="tx2"/>
          </a:solidFill>
          <a:latin typeface="Times New Roman" pitchFamily="-128" charset="0"/>
        </a:defRPr>
      </a:lvl7pPr>
      <a:lvl8pPr marL="1371600" algn="ctr" rtl="0" fontAlgn="base">
        <a:spcBef>
          <a:spcPct val="0"/>
        </a:spcBef>
        <a:spcAft>
          <a:spcPct val="0"/>
        </a:spcAft>
        <a:defRPr sz="4400" i="1">
          <a:solidFill>
            <a:schemeClr val="tx2"/>
          </a:solidFill>
          <a:latin typeface="Times New Roman" pitchFamily="-128" charset="0"/>
        </a:defRPr>
      </a:lvl8pPr>
      <a:lvl9pPr marL="1828800" algn="ctr" rtl="0" fontAlgn="base">
        <a:spcBef>
          <a:spcPct val="0"/>
        </a:spcBef>
        <a:spcAft>
          <a:spcPct val="0"/>
        </a:spcAft>
        <a:defRPr sz="4400" i="1">
          <a:solidFill>
            <a:schemeClr val="tx2"/>
          </a:solidFill>
          <a:latin typeface="Times New Roman" pitchFamily="-128" charset="0"/>
        </a:defRPr>
      </a:lvl9pPr>
    </p:titleStyle>
    <p:bodyStyle>
      <a:lvl1pPr marL="342900" indent="-342900" algn="l" rtl="0" eaLnBrk="0" fontAlgn="base" hangingPunct="0">
        <a:spcBef>
          <a:spcPct val="20000"/>
        </a:spcBef>
        <a:spcAft>
          <a:spcPct val="0"/>
        </a:spcAft>
        <a:buClr>
          <a:schemeClr val="tx2"/>
        </a:buClr>
        <a:buSzPct val="65000"/>
        <a:buFont typeface="Wingdings" charset="0"/>
        <a:buChar char="v"/>
        <a:defRPr sz="2800" b="1" i="0">
          <a:solidFill>
            <a:schemeClr val="tx1"/>
          </a:solidFill>
          <a:latin typeface="Arial" panose="020B0604020202020204" pitchFamily="34" charset="0"/>
          <a:ea typeface="Geneva" charset="-128"/>
          <a:cs typeface="Arial" panose="020B0604020202020204" pitchFamily="34" charset="0"/>
        </a:defRPr>
      </a:lvl1pPr>
      <a:lvl2pPr marL="742950" indent="-285750" algn="l" rtl="0" eaLnBrk="0" fontAlgn="base" hangingPunct="0">
        <a:spcBef>
          <a:spcPct val="20000"/>
        </a:spcBef>
        <a:spcAft>
          <a:spcPct val="0"/>
        </a:spcAft>
        <a:buChar char="–"/>
        <a:defRPr sz="2400" b="1" i="0">
          <a:solidFill>
            <a:schemeClr val="tx1"/>
          </a:solidFill>
          <a:latin typeface="Arial" panose="020B0604020202020204" pitchFamily="34" charset="0"/>
          <a:ea typeface="Geneva" pitchFamily="-108" charset="-128"/>
          <a:cs typeface="Arial" panose="020B0604020202020204" pitchFamily="34" charset="0"/>
        </a:defRPr>
      </a:lvl2pPr>
      <a:lvl3pPr marL="11430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ＭＳ Ｐゴシック" charset="-128"/>
          <a:cs typeface="Arial" panose="020B0604020202020204" pitchFamily="34" charset="0"/>
        </a:defRPr>
      </a:lvl3pPr>
      <a:lvl4pPr marL="1600200" indent="-228600" algn="l" rtl="0" eaLnBrk="0" fontAlgn="base" hangingPunct="0">
        <a:spcBef>
          <a:spcPct val="20000"/>
        </a:spcBef>
        <a:spcAft>
          <a:spcPct val="0"/>
        </a:spcAft>
        <a:buChar char="–"/>
        <a:defRPr b="1" i="0">
          <a:solidFill>
            <a:schemeClr val="tx1"/>
          </a:solidFill>
          <a:latin typeface="Arial" panose="020B0604020202020204" pitchFamily="34" charset="0"/>
          <a:ea typeface="ＭＳ Ｐゴシック" charset="-128"/>
          <a:cs typeface="Arial" panose="020B0604020202020204" pitchFamily="34" charset="0"/>
        </a:defRPr>
      </a:lvl4pPr>
      <a:lvl5pPr marL="2057400" indent="-228600" algn="l" rtl="0" eaLnBrk="0" fontAlgn="base" hangingPunct="0">
        <a:spcBef>
          <a:spcPct val="20000"/>
        </a:spcBef>
        <a:spcAft>
          <a:spcPct val="0"/>
        </a:spcAft>
        <a:buSzPct val="65000"/>
        <a:buChar char="•"/>
        <a:defRPr b="1" i="0">
          <a:solidFill>
            <a:schemeClr val="tx1"/>
          </a:solidFill>
          <a:latin typeface="Arial" panose="020B0604020202020204" pitchFamily="34" charset="0"/>
          <a:ea typeface="ＭＳ Ｐゴシック" charset="-128"/>
          <a:cs typeface="Arial" panose="020B0604020202020204" pitchFamily="34" charset="0"/>
        </a:defRPr>
      </a:lvl5pPr>
      <a:lvl6pPr marL="2514600" indent="-228600" algn="l" rtl="0" fontAlgn="base">
        <a:spcBef>
          <a:spcPct val="20000"/>
        </a:spcBef>
        <a:spcAft>
          <a:spcPct val="0"/>
        </a:spcAft>
        <a:buSzPct val="65000"/>
        <a:buChar char="•"/>
        <a:defRPr sz="2000">
          <a:solidFill>
            <a:schemeClr val="tx1"/>
          </a:solidFill>
          <a:latin typeface="+mn-lt"/>
          <a:ea typeface="Geneva" pitchFamily="-108" charset="-128"/>
        </a:defRPr>
      </a:lvl6pPr>
      <a:lvl7pPr marL="2971800" indent="-228600" algn="l" rtl="0" fontAlgn="base">
        <a:spcBef>
          <a:spcPct val="20000"/>
        </a:spcBef>
        <a:spcAft>
          <a:spcPct val="0"/>
        </a:spcAft>
        <a:buSzPct val="65000"/>
        <a:buChar char="•"/>
        <a:defRPr sz="2000">
          <a:solidFill>
            <a:schemeClr val="tx1"/>
          </a:solidFill>
          <a:latin typeface="+mn-lt"/>
          <a:ea typeface="Geneva" pitchFamily="-108" charset="-128"/>
        </a:defRPr>
      </a:lvl7pPr>
      <a:lvl8pPr marL="3429000" indent="-228600" algn="l" rtl="0" fontAlgn="base">
        <a:spcBef>
          <a:spcPct val="20000"/>
        </a:spcBef>
        <a:spcAft>
          <a:spcPct val="0"/>
        </a:spcAft>
        <a:buSzPct val="65000"/>
        <a:buChar char="•"/>
        <a:defRPr sz="2000">
          <a:solidFill>
            <a:schemeClr val="tx1"/>
          </a:solidFill>
          <a:latin typeface="+mn-lt"/>
          <a:ea typeface="Geneva" pitchFamily="-108" charset="-128"/>
        </a:defRPr>
      </a:lvl8pPr>
      <a:lvl9pPr marL="3886200" indent="-228600" algn="l" rtl="0" fontAlgn="base">
        <a:spcBef>
          <a:spcPct val="20000"/>
        </a:spcBef>
        <a:spcAft>
          <a:spcPct val="0"/>
        </a:spcAft>
        <a:buSzPct val="65000"/>
        <a:buChar char="•"/>
        <a:defRPr sz="2000">
          <a:solidFill>
            <a:schemeClr val="tx1"/>
          </a:solidFill>
          <a:latin typeface="+mn-lt"/>
          <a:ea typeface="Geneva"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2048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4336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pitchFamily="-128" charset="0"/>
                <a:ea typeface="ＭＳ Ｐゴシック" pitchFamily="-112" charset="-128"/>
                <a:cs typeface="ＭＳ Ｐゴシック" pitchFamily="-112" charset="-128"/>
              </a:defRPr>
            </a:lvl1pPr>
          </a:lstStyle>
          <a:p>
            <a:fld id="{52F367E4-7E1D-FF4E-AF00-438FDA6547A0}" type="datetimeFigureOut">
              <a:rPr lang="en-US" smtClean="0"/>
              <a:pPr/>
              <a:t>8/22/26</a:t>
            </a:fld>
            <a:endParaRPr lang="en-US"/>
          </a:p>
        </p:txBody>
      </p:sp>
      <p:sp>
        <p:nvSpPr>
          <p:cNvPr id="14336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28" charset="0"/>
                <a:ea typeface="ＭＳ Ｐゴシック" pitchFamily="-112" charset="-128"/>
                <a:cs typeface="ＭＳ Ｐゴシック" pitchFamily="-112" charset="-128"/>
              </a:defRPr>
            </a:lvl1pPr>
          </a:lstStyle>
          <a:p>
            <a:endParaRPr lang="en-US"/>
          </a:p>
        </p:txBody>
      </p:sp>
      <p:sp>
        <p:nvSpPr>
          <p:cNvPr id="14336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defRPr>
            </a:lvl1pPr>
          </a:lstStyle>
          <a:p>
            <a:fld id="{8C99E196-A115-2F47-A252-2B1A00B54207}" type="slidenum">
              <a:rPr lang="en-US" smtClean="0"/>
              <a:pPr/>
              <a:t>‹#›</a:t>
            </a:fld>
            <a:endParaRPr lang="en-US"/>
          </a:p>
        </p:txBody>
      </p:sp>
    </p:spTree>
    <p:extLst>
      <p:ext uri="{BB962C8B-B14F-4D97-AF65-F5344CB8AC3E}">
        <p14:creationId xmlns:p14="http://schemas.microsoft.com/office/powerpoint/2010/main" val="1697017109"/>
      </p:ext>
    </p:extLst>
  </p:cSld>
  <p:clrMap bg1="lt1" tx1="dk1" bg2="lt2" tx2="dk2" accent1="accent1" accent2="accent2" accent3="accent3" accent4="accent4" accent5="accent5" accent6="accent6" hlink="hlink" folHlink="folHlink"/>
  <p:sldLayoutIdLst>
    <p:sldLayoutId id="2147502757" r:id="rId1"/>
    <p:sldLayoutId id="2147502758" r:id="rId2"/>
    <p:sldLayoutId id="2147502759" r:id="rId3"/>
  </p:sldLayoutIdLst>
  <p:transition spd="med">
    <p:randomBar dir="vert"/>
  </p:transition>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cs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cs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cs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cs typeface="MS PGothic"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6018" name="Group 2"/>
          <p:cNvGrpSpPr>
            <a:grpSpLocks/>
          </p:cNvGrpSpPr>
          <p:nvPr/>
        </p:nvGrpSpPr>
        <p:grpSpPr bwMode="auto">
          <a:xfrm>
            <a:off x="457200" y="992188"/>
            <a:ext cx="8153400" cy="1600200"/>
            <a:chOff x="288" y="625"/>
            <a:chExt cx="5136" cy="1008"/>
          </a:xfrm>
        </p:grpSpPr>
        <p:sp>
          <p:nvSpPr>
            <p:cNvPr id="86021" name="Arc 3"/>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1"/>
                  </a:cubicBezTo>
                  <a:cubicBezTo>
                    <a:pt x="12241" y="0"/>
                    <a:pt x="21912" y="9670"/>
                    <a:pt x="21912" y="21600"/>
                  </a:cubicBezTo>
                  <a:cubicBezTo>
                    <a:pt x="21912" y="33529"/>
                    <a:pt x="12241" y="43200"/>
                    <a:pt x="312" y="43200"/>
                  </a:cubicBezTo>
                  <a:cubicBezTo>
                    <a:pt x="207" y="43199"/>
                    <a:pt x="103" y="43199"/>
                    <a:pt x="0" y="43197"/>
                  </a:cubicBezTo>
                </a:path>
                <a:path w="21912" h="43200" stroke="0" extrusionOk="0">
                  <a:moveTo>
                    <a:pt x="300" y="0"/>
                  </a:moveTo>
                  <a:cubicBezTo>
                    <a:pt x="304" y="0"/>
                    <a:pt x="308" y="-1"/>
                    <a:pt x="312" y="-1"/>
                  </a:cubicBezTo>
                  <a:cubicBezTo>
                    <a:pt x="12241" y="0"/>
                    <a:pt x="21912" y="9670"/>
                    <a:pt x="21912" y="21600"/>
                  </a:cubicBezTo>
                  <a:cubicBezTo>
                    <a:pt x="21912" y="33529"/>
                    <a:pt x="12241" y="43200"/>
                    <a:pt x="312" y="43200"/>
                  </a:cubicBezTo>
                  <a:cubicBezTo>
                    <a:pt x="207" y="43199"/>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 xmlns:a14="http://schemas.microsoft.com/office/drawing/2010/main" w="9525" cap="rnd">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ＭＳ Ｐゴシック" charset="0"/>
                <a:cs typeface="ＭＳ Ｐゴシック" charset="0"/>
              </a:endParaRPr>
            </a:p>
          </p:txBody>
        </p:sp>
        <p:sp>
          <p:nvSpPr>
            <p:cNvPr id="86022"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1"/>
                  </a:cubicBezTo>
                  <a:cubicBezTo>
                    <a:pt x="12253" y="0"/>
                    <a:pt x="21924" y="9670"/>
                    <a:pt x="21924" y="21600"/>
                  </a:cubicBezTo>
                  <a:cubicBezTo>
                    <a:pt x="21924" y="33529"/>
                    <a:pt x="12253" y="43200"/>
                    <a:pt x="324" y="43200"/>
                  </a:cubicBezTo>
                  <a:cubicBezTo>
                    <a:pt x="215" y="43199"/>
                    <a:pt x="107" y="43199"/>
                    <a:pt x="0" y="43197"/>
                  </a:cubicBezTo>
                </a:path>
                <a:path w="21924" h="43200" stroke="0" extrusionOk="0">
                  <a:moveTo>
                    <a:pt x="312" y="0"/>
                  </a:moveTo>
                  <a:cubicBezTo>
                    <a:pt x="316" y="0"/>
                    <a:pt x="320" y="-1"/>
                    <a:pt x="324" y="-1"/>
                  </a:cubicBezTo>
                  <a:cubicBezTo>
                    <a:pt x="12253" y="0"/>
                    <a:pt x="21924" y="9670"/>
                    <a:pt x="21924" y="21600"/>
                  </a:cubicBezTo>
                  <a:cubicBezTo>
                    <a:pt x="21924" y="33529"/>
                    <a:pt x="12253" y="43200"/>
                    <a:pt x="324" y="43200"/>
                  </a:cubicBezTo>
                  <a:cubicBezTo>
                    <a:pt x="215" y="43199"/>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 xmlns:a14="http://schemas.microsoft.com/office/drawing/2010/main" w="9525" cap="rnd">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ＭＳ Ｐゴシック" charset="0"/>
                <a:cs typeface="ＭＳ Ｐゴシック" charset="0"/>
              </a:endParaRPr>
            </a:p>
          </p:txBody>
        </p:sp>
        <p:sp>
          <p:nvSpPr>
            <p:cNvPr id="86023"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1"/>
                  </a:cubicBezTo>
                  <a:cubicBezTo>
                    <a:pt x="12254" y="0"/>
                    <a:pt x="21925" y="9670"/>
                    <a:pt x="21925" y="21600"/>
                  </a:cubicBezTo>
                  <a:cubicBezTo>
                    <a:pt x="21925" y="33529"/>
                    <a:pt x="12254" y="43200"/>
                    <a:pt x="325" y="43200"/>
                  </a:cubicBezTo>
                  <a:cubicBezTo>
                    <a:pt x="216" y="43199"/>
                    <a:pt x="108" y="43199"/>
                    <a:pt x="0" y="43197"/>
                  </a:cubicBezTo>
                </a:path>
                <a:path w="21925" h="43200" stroke="0" extrusionOk="0">
                  <a:moveTo>
                    <a:pt x="313" y="0"/>
                  </a:moveTo>
                  <a:cubicBezTo>
                    <a:pt x="317" y="0"/>
                    <a:pt x="321" y="-1"/>
                    <a:pt x="325" y="-1"/>
                  </a:cubicBezTo>
                  <a:cubicBezTo>
                    <a:pt x="12254" y="0"/>
                    <a:pt x="21925" y="9670"/>
                    <a:pt x="21925" y="21600"/>
                  </a:cubicBezTo>
                  <a:cubicBezTo>
                    <a:pt x="21925" y="33529"/>
                    <a:pt x="12254" y="43200"/>
                    <a:pt x="325" y="43200"/>
                  </a:cubicBezTo>
                  <a:cubicBezTo>
                    <a:pt x="216" y="43199"/>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 xmlns:a14="http://schemas.microsoft.com/office/drawing/2010/main" w="9525" cap="rnd">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ＭＳ Ｐゴシック" charset="0"/>
                <a:cs typeface="ＭＳ Ｐゴシック" charset="0"/>
              </a:endParaRPr>
            </a:p>
          </p:txBody>
        </p:sp>
        <p:sp>
          <p:nvSpPr>
            <p:cNvPr id="86024"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新細明體" charset="0"/>
                <a:cs typeface="新細明體" charset="0"/>
              </a:endParaRPr>
            </a:p>
          </p:txBody>
        </p:sp>
      </p:grpSp>
      <p:sp>
        <p:nvSpPr>
          <p:cNvPr id="86019" name="Rectangle 7"/>
          <p:cNvSpPr>
            <a:spLocks noGrp="1" noChangeArrowheads="1"/>
          </p:cNvSpPr>
          <p:nvPr>
            <p:ph type="title"/>
          </p:nvPr>
        </p:nvSpPr>
        <p:spPr bwMode="auto">
          <a:xfrm>
            <a:off x="685800" y="3810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2075" tIns="46038" rIns="92075" bIns="46038" numCol="1" anchor="b" anchorCtr="0" compatLnSpc="1">
            <a:prstTxWarp prst="textNoShape">
              <a:avLst/>
            </a:prstTxWarp>
          </a:bodyPr>
          <a:lstStyle/>
          <a:p>
            <a:pPr lvl="0"/>
            <a:r>
              <a:rPr lang="en-US" altLang="zh-TW" dirty="0"/>
              <a:t>Click to edit Master title style</a:t>
            </a:r>
          </a:p>
        </p:txBody>
      </p:sp>
      <p:sp>
        <p:nvSpPr>
          <p:cNvPr id="86020" name="Rectangle 8"/>
          <p:cNvSpPr>
            <a:spLocks noGrp="1" noChangeArrowheads="1"/>
          </p:cNvSpPr>
          <p:nvPr>
            <p:ph type="body" idx="1"/>
          </p:nvPr>
        </p:nvSpPr>
        <p:spPr bwMode="auto">
          <a:xfrm>
            <a:off x="685800" y="20574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2075" tIns="46038" rIns="92075" bIns="46038" numCol="1" anchor="t" anchorCtr="0" compatLnSpc="1">
            <a:prstTxWarp prst="textNoShape">
              <a:avLst/>
            </a:prstTxWarp>
          </a:bodyPr>
          <a:lstStyle/>
          <a:p>
            <a:pPr lvl="0"/>
            <a:r>
              <a:rPr lang="en-US" altLang="zh-TW" dirty="0"/>
              <a:t>Click to edit Master text styles</a:t>
            </a:r>
          </a:p>
          <a:p>
            <a:pPr lvl="1"/>
            <a:r>
              <a:rPr lang="en-US" altLang="zh-TW" dirty="0"/>
              <a:t>Second level</a:t>
            </a:r>
          </a:p>
          <a:p>
            <a:pPr lvl="2"/>
            <a:r>
              <a:rPr lang="en-US" altLang="zh-TW" dirty="0"/>
              <a:t>Third level</a:t>
            </a:r>
          </a:p>
          <a:p>
            <a:pPr lvl="3"/>
            <a:r>
              <a:rPr lang="en-US" altLang="zh-TW" dirty="0"/>
              <a:t>Fourth level</a:t>
            </a:r>
          </a:p>
          <a:p>
            <a:pPr lvl="4"/>
            <a:r>
              <a:rPr lang="en-US" altLang="zh-TW" dirty="0"/>
              <a:t>Fifth level</a:t>
            </a:r>
          </a:p>
        </p:txBody>
      </p:sp>
    </p:spTree>
    <p:extLst>
      <p:ext uri="{BB962C8B-B14F-4D97-AF65-F5344CB8AC3E}">
        <p14:creationId xmlns:p14="http://schemas.microsoft.com/office/powerpoint/2010/main" val="1854915494"/>
      </p:ext>
    </p:extLst>
  </p:cSld>
  <p:clrMap bg1="dk2" tx1="lt1" bg2="dk1" tx2="lt2" accent1="accent1" accent2="accent2" accent3="accent3" accent4="accent4" accent5="accent5" accent6="accent6" hlink="hlink" folHlink="folHlink"/>
  <p:sldLayoutIdLst>
    <p:sldLayoutId id="2147502761" r:id="rId1"/>
    <p:sldLayoutId id="2147502762" r:id="rId2"/>
    <p:sldLayoutId id="2147502763" r:id="rId3"/>
    <p:sldLayoutId id="2147502764" r:id="rId4"/>
    <p:sldLayoutId id="2147502765" r:id="rId5"/>
    <p:sldLayoutId id="2147502766" r:id="rId6"/>
    <p:sldLayoutId id="2147502767" r:id="rId7"/>
    <p:sldLayoutId id="2147502768" r:id="rId8"/>
    <p:sldLayoutId id="2147502769" r:id="rId9"/>
    <p:sldLayoutId id="2147502770" r:id="rId10"/>
    <p:sldLayoutId id="2147502771" r:id="rId11"/>
    <p:sldLayoutId id="2147502772" r:id="rId12"/>
    <p:sldLayoutId id="2147502773" r:id="rId13"/>
    <p:sldLayoutId id="2147502774" r:id="rId14"/>
  </p:sldLayoutIdLst>
  <p:txStyles>
    <p:titleStyle>
      <a:lvl1pPr algn="r" rtl="0" eaLnBrk="0" fontAlgn="base" hangingPunct="0">
        <a:spcBef>
          <a:spcPct val="0"/>
        </a:spcBef>
        <a:spcAft>
          <a:spcPct val="0"/>
        </a:spcAft>
        <a:defRPr sz="4000" b="1" i="0">
          <a:solidFill>
            <a:schemeClr val="tx2"/>
          </a:solidFill>
          <a:latin typeface="Arial" panose="020B0604020202020204" pitchFamily="34" charset="0"/>
          <a:ea typeface="+mj-ea"/>
          <a:cs typeface="Arial" panose="020B0604020202020204" pitchFamily="34" charset="0"/>
        </a:defRPr>
      </a:lvl1pPr>
      <a:lvl2pPr algn="r" rtl="0" eaLnBrk="0" fontAlgn="base" hangingPunct="0">
        <a:spcBef>
          <a:spcPct val="0"/>
        </a:spcBef>
        <a:spcAft>
          <a:spcPct val="0"/>
        </a:spcAft>
        <a:defRPr sz="4000" i="1">
          <a:solidFill>
            <a:schemeClr val="tx2"/>
          </a:solidFill>
          <a:latin typeface="Arial" pitchFamily="-107" charset="0"/>
          <a:ea typeface="新細明體" pitchFamily="-108" charset="-120"/>
          <a:cs typeface="新細明體" pitchFamily="-108" charset="-120"/>
        </a:defRPr>
      </a:lvl2pPr>
      <a:lvl3pPr algn="r" rtl="0" eaLnBrk="0" fontAlgn="base" hangingPunct="0">
        <a:spcBef>
          <a:spcPct val="0"/>
        </a:spcBef>
        <a:spcAft>
          <a:spcPct val="0"/>
        </a:spcAft>
        <a:defRPr sz="4000" i="1">
          <a:solidFill>
            <a:schemeClr val="tx2"/>
          </a:solidFill>
          <a:latin typeface="Arial" pitchFamily="-107" charset="0"/>
          <a:ea typeface="新細明體" pitchFamily="-108" charset="-120"/>
          <a:cs typeface="新細明體" pitchFamily="-108" charset="-120"/>
        </a:defRPr>
      </a:lvl3pPr>
      <a:lvl4pPr algn="r" rtl="0" eaLnBrk="0" fontAlgn="base" hangingPunct="0">
        <a:spcBef>
          <a:spcPct val="0"/>
        </a:spcBef>
        <a:spcAft>
          <a:spcPct val="0"/>
        </a:spcAft>
        <a:defRPr sz="4000" i="1">
          <a:solidFill>
            <a:schemeClr val="tx2"/>
          </a:solidFill>
          <a:latin typeface="Arial" pitchFamily="-107" charset="0"/>
          <a:ea typeface="新細明體" pitchFamily="-108" charset="-120"/>
          <a:cs typeface="新細明體" pitchFamily="-108" charset="-120"/>
        </a:defRPr>
      </a:lvl4pPr>
      <a:lvl5pPr algn="r" rtl="0" eaLnBrk="0" fontAlgn="base" hangingPunct="0">
        <a:spcBef>
          <a:spcPct val="0"/>
        </a:spcBef>
        <a:spcAft>
          <a:spcPct val="0"/>
        </a:spcAft>
        <a:defRPr sz="4000" i="1">
          <a:solidFill>
            <a:schemeClr val="tx2"/>
          </a:solidFill>
          <a:latin typeface="Arial" pitchFamily="-107" charset="0"/>
          <a:ea typeface="新細明體" pitchFamily="-108" charset="-120"/>
          <a:cs typeface="新細明體" pitchFamily="-108" charset="-120"/>
        </a:defRPr>
      </a:lvl5pPr>
      <a:lvl6pPr marL="457200" algn="r" rtl="0" fontAlgn="base">
        <a:spcBef>
          <a:spcPct val="0"/>
        </a:spcBef>
        <a:spcAft>
          <a:spcPct val="0"/>
        </a:spcAft>
        <a:defRPr sz="4400" i="1">
          <a:solidFill>
            <a:schemeClr val="tx2"/>
          </a:solidFill>
          <a:latin typeface="Times New Roman" pitchFamily="-108" charset="0"/>
          <a:ea typeface="新細明體" pitchFamily="-108" charset="-120"/>
          <a:cs typeface="新細明體" pitchFamily="-108" charset="-120"/>
        </a:defRPr>
      </a:lvl6pPr>
      <a:lvl7pPr marL="914400" algn="r" rtl="0" fontAlgn="base">
        <a:spcBef>
          <a:spcPct val="0"/>
        </a:spcBef>
        <a:spcAft>
          <a:spcPct val="0"/>
        </a:spcAft>
        <a:defRPr sz="4400" i="1">
          <a:solidFill>
            <a:schemeClr val="tx2"/>
          </a:solidFill>
          <a:latin typeface="Times New Roman" pitchFamily="-108" charset="0"/>
          <a:ea typeface="新細明體" pitchFamily="-108" charset="-120"/>
          <a:cs typeface="新細明體" pitchFamily="-108" charset="-120"/>
        </a:defRPr>
      </a:lvl7pPr>
      <a:lvl8pPr marL="1371600" algn="r" rtl="0" fontAlgn="base">
        <a:spcBef>
          <a:spcPct val="0"/>
        </a:spcBef>
        <a:spcAft>
          <a:spcPct val="0"/>
        </a:spcAft>
        <a:defRPr sz="4400" i="1">
          <a:solidFill>
            <a:schemeClr val="tx2"/>
          </a:solidFill>
          <a:latin typeface="Times New Roman" pitchFamily="-108" charset="0"/>
          <a:ea typeface="新細明體" pitchFamily="-108" charset="-120"/>
          <a:cs typeface="新細明體" pitchFamily="-108" charset="-120"/>
        </a:defRPr>
      </a:lvl8pPr>
      <a:lvl9pPr marL="1828800" algn="r" rtl="0" fontAlgn="base">
        <a:spcBef>
          <a:spcPct val="0"/>
        </a:spcBef>
        <a:spcAft>
          <a:spcPct val="0"/>
        </a:spcAft>
        <a:defRPr sz="4400" i="1">
          <a:solidFill>
            <a:schemeClr val="tx2"/>
          </a:solidFill>
          <a:latin typeface="Times New Roman" pitchFamily="-108" charset="0"/>
          <a:ea typeface="新細明體" pitchFamily="-108" charset="-120"/>
          <a:cs typeface="新細明體" pitchFamily="-108" charset="-120"/>
        </a:defRPr>
      </a:lvl9pPr>
    </p:titleStyle>
    <p:bodyStyle>
      <a:lvl1pPr marL="342900" indent="-342900" algn="l" rtl="0" eaLnBrk="0" fontAlgn="base" hangingPunct="0">
        <a:spcBef>
          <a:spcPct val="20000"/>
        </a:spcBef>
        <a:spcAft>
          <a:spcPct val="0"/>
        </a:spcAft>
        <a:buClr>
          <a:schemeClr val="tx2"/>
        </a:buClr>
        <a:buChar char="•"/>
        <a:defRPr sz="3200" b="1" i="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Char char="–"/>
        <a:defRPr sz="2800" b="1" i="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Clr>
          <a:schemeClr val="tx2"/>
        </a:buClr>
        <a:buChar char="•"/>
        <a:defRPr sz="2400" b="1" i="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Clr>
          <a:schemeClr val="tx2"/>
        </a:buClr>
        <a:buChar char="–"/>
        <a:defRPr sz="2000" b="1" i="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Clr>
          <a:schemeClr val="tx2"/>
        </a:buClr>
        <a:buChar char="•"/>
        <a:defRPr sz="2000" b="1" i="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lr>
          <a:schemeClr val="tx2"/>
        </a:buClr>
        <a:buChar char="•"/>
        <a:defRPr sz="2000">
          <a:solidFill>
            <a:schemeClr val="tx1"/>
          </a:solidFill>
          <a:latin typeface="+mn-lt"/>
          <a:ea typeface="+mn-ea"/>
          <a:cs typeface="+mn-cs"/>
        </a:defRPr>
      </a:lvl6pPr>
      <a:lvl7pPr marL="2971800" indent="-228600" algn="l" rtl="0" fontAlgn="base">
        <a:spcBef>
          <a:spcPct val="20000"/>
        </a:spcBef>
        <a:spcAft>
          <a:spcPct val="0"/>
        </a:spcAft>
        <a:buClr>
          <a:schemeClr val="tx2"/>
        </a:buClr>
        <a:buChar char="•"/>
        <a:defRPr sz="2000">
          <a:solidFill>
            <a:schemeClr val="tx1"/>
          </a:solidFill>
          <a:latin typeface="+mn-lt"/>
          <a:ea typeface="+mn-ea"/>
          <a:cs typeface="+mn-cs"/>
        </a:defRPr>
      </a:lvl7pPr>
      <a:lvl8pPr marL="3429000" indent="-228600" algn="l" rtl="0" fontAlgn="base">
        <a:spcBef>
          <a:spcPct val="20000"/>
        </a:spcBef>
        <a:spcAft>
          <a:spcPct val="0"/>
        </a:spcAft>
        <a:buClr>
          <a:schemeClr val="tx2"/>
        </a:buClr>
        <a:buChar char="•"/>
        <a:defRPr sz="2000">
          <a:solidFill>
            <a:schemeClr val="tx1"/>
          </a:solidFill>
          <a:latin typeface="+mn-lt"/>
          <a:ea typeface="+mn-ea"/>
          <a:cs typeface="+mn-cs"/>
        </a:defRPr>
      </a:lvl8pPr>
      <a:lvl9pPr marL="3886200" indent="-228600" algn="l" rtl="0" fontAlgn="base">
        <a:spcBef>
          <a:spcPct val="20000"/>
        </a:spcBef>
        <a:spcAft>
          <a:spcPct val="0"/>
        </a:spcAft>
        <a:buClr>
          <a:schemeClr val="tx2"/>
        </a:buClr>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12355" name="Rectangle 67"/>
          <p:cNvSpPr>
            <a:spLocks noGrp="1" noChangeArrowheads="1"/>
          </p:cNvSpPr>
          <p:nvPr>
            <p:ph type="title"/>
          </p:nvPr>
        </p:nvSpPr>
        <p:spPr bwMode="auto">
          <a:xfrm>
            <a:off x="457200" y="277814"/>
            <a:ext cx="8229600" cy="1139825"/>
          </a:xfrm>
          <a:prstGeom prst="rect">
            <a:avLst/>
          </a:prstGeom>
          <a:noFill/>
          <a:ln w="9525">
            <a:noFill/>
            <a:miter lim="800000"/>
            <a:headEnd/>
            <a:tailEnd/>
          </a:ln>
          <a:effectLst/>
        </p:spPr>
        <p:txBody>
          <a:bodyPr vert="horz" wrap="square" lIns="91435" tIns="45718" rIns="91435" bIns="45718" numCol="1" anchor="ctr" anchorCtr="1" compatLnSpc="1">
            <a:prstTxWarp prst="textNoShape">
              <a:avLst/>
            </a:prstTxWarp>
          </a:bodyPr>
          <a:lstStyle/>
          <a:p>
            <a:pPr lvl="0"/>
            <a:r>
              <a:rPr lang="en-US" dirty="0"/>
              <a:t>Click to edit Master title style</a:t>
            </a:r>
          </a:p>
        </p:txBody>
      </p:sp>
      <p:sp>
        <p:nvSpPr>
          <p:cNvPr id="12356" name="Rectangle 68"/>
          <p:cNvSpPr>
            <a:spLocks noGrp="1" noChangeArrowheads="1"/>
          </p:cNvSpPr>
          <p:nvPr>
            <p:ph type="body" idx="1"/>
          </p:nvPr>
        </p:nvSpPr>
        <p:spPr bwMode="auto">
          <a:xfrm>
            <a:off x="457200" y="1600201"/>
            <a:ext cx="8229600" cy="4525963"/>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68740777"/>
      </p:ext>
    </p:extLst>
  </p:cSld>
  <p:clrMap bg1="dk2" tx1="lt1" bg2="dk1" tx2="lt2" accent1="accent1" accent2="accent2" accent3="accent3" accent4="accent4" accent5="accent5" accent6="accent6" hlink="hlink" folHlink="folHlink"/>
  <p:sldLayoutIdLst>
    <p:sldLayoutId id="2147502776" r:id="rId1"/>
    <p:sldLayoutId id="2147502777" r:id="rId2"/>
    <p:sldLayoutId id="2147502778" r:id="rId3"/>
    <p:sldLayoutId id="2147502779" r:id="rId4"/>
    <p:sldLayoutId id="2147502780" r:id="rId5"/>
    <p:sldLayoutId id="2147502781" r:id="rId6"/>
    <p:sldLayoutId id="2147502782" r:id="rId7"/>
    <p:sldLayoutId id="2147502783" r:id="rId8"/>
    <p:sldLayoutId id="2147502784" r:id="rId9"/>
    <p:sldLayoutId id="2147502785" r:id="rId10"/>
    <p:sldLayoutId id="2147502786" r:id="rId11"/>
    <p:sldLayoutId id="2147502787" r:id="rId12"/>
    <p:sldLayoutId id="2147502788" r:id="rId13"/>
    <p:sldLayoutId id="2147502789" r:id="rId14"/>
    <p:sldLayoutId id="2147502790" r:id="rId15"/>
  </p:sldLayoutIdLst>
  <p:txStyles>
    <p:titleStyle>
      <a:lvl1pPr algn="ctr" rtl="0" eaLnBrk="0" fontAlgn="base" hangingPunct="0">
        <a:spcBef>
          <a:spcPct val="0"/>
        </a:spcBef>
        <a:spcAft>
          <a:spcPct val="0"/>
        </a:spcAft>
        <a:defRPr sz="4400" b="1" i="0">
          <a:solidFill>
            <a:schemeClr val="tx2"/>
          </a:solidFill>
          <a:effectLst>
            <a:outerShdw blurRad="38100" dist="38100" dir="2700000" algn="tl">
              <a:srgbClr val="000000"/>
            </a:outerShdw>
          </a:effectLst>
          <a:latin typeface="Arial" panose="020B0604020202020204" pitchFamily="34" charset="0"/>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charset="-128"/>
          <a:cs typeface="ＭＳ Ｐゴシック" charset="-128"/>
        </a:defRPr>
      </a:lvl5pPr>
      <a:lvl6pPr marL="457177"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6pPr>
      <a:lvl7pPr marL="914353"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7pPr>
      <a:lvl8pPr marL="137153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8pPr>
      <a:lvl9pPr marL="1828706"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9pPr>
    </p:titleStyle>
    <p:bodyStyle>
      <a:lvl1pPr marL="342882" indent="-342882" algn="l" rtl="0" eaLnBrk="0" fontAlgn="base" hangingPunct="0">
        <a:spcBef>
          <a:spcPct val="20000"/>
        </a:spcBef>
        <a:spcAft>
          <a:spcPct val="0"/>
        </a:spcAft>
        <a:buClr>
          <a:schemeClr val="hlink"/>
        </a:buClr>
        <a:buSzPct val="80000"/>
        <a:buFont typeface="Wingdings" charset="0"/>
        <a:buChar char="Ø"/>
        <a:defRPr sz="3200" b="1" i="0">
          <a:solidFill>
            <a:schemeClr val="tx1"/>
          </a:solidFill>
          <a:effectLst>
            <a:outerShdw blurRad="38100" dist="38100" dir="2700000" algn="tl">
              <a:srgbClr val="000000"/>
            </a:outerShdw>
          </a:effectLst>
          <a:latin typeface="Arial" panose="020B0604020202020204" pitchFamily="34" charset="0"/>
          <a:ea typeface="ＭＳ Ｐゴシック" charset="-128"/>
          <a:cs typeface="ＭＳ Ｐゴシック" charset="-128"/>
        </a:defRPr>
      </a:lvl1pPr>
      <a:lvl2pPr marL="742912" indent="-285736" algn="l" rtl="0" eaLnBrk="0" fontAlgn="base" hangingPunct="0">
        <a:spcBef>
          <a:spcPct val="20000"/>
        </a:spcBef>
        <a:spcAft>
          <a:spcPct val="0"/>
        </a:spcAft>
        <a:buClr>
          <a:schemeClr val="tx2"/>
        </a:buClr>
        <a:buSzPct val="50000"/>
        <a:buFont typeface="Wingdings" charset="0"/>
        <a:buChar char="l"/>
        <a:defRPr sz="2800" b="1" i="0">
          <a:solidFill>
            <a:schemeClr val="tx1"/>
          </a:solidFill>
          <a:effectLst>
            <a:outerShdw blurRad="38100" dist="38100" dir="2700000" algn="tl">
              <a:srgbClr val="000000"/>
            </a:outerShdw>
          </a:effectLst>
          <a:latin typeface="Arial" panose="020B0604020202020204" pitchFamily="34" charset="0"/>
          <a:ea typeface="ＭＳ Ｐゴシック" pitchFamily="-111" charset="-128"/>
        </a:defRPr>
      </a:lvl2pPr>
      <a:lvl3pPr marL="1142942" indent="-228588" algn="l" rtl="0" eaLnBrk="0" fontAlgn="base" hangingPunct="0">
        <a:spcBef>
          <a:spcPct val="20000"/>
        </a:spcBef>
        <a:spcAft>
          <a:spcPct val="0"/>
        </a:spcAft>
        <a:buClr>
          <a:schemeClr val="accent2"/>
        </a:buClr>
        <a:buChar char="•"/>
        <a:defRPr sz="2400" b="1" i="0">
          <a:solidFill>
            <a:schemeClr val="tx1"/>
          </a:solidFill>
          <a:effectLst>
            <a:outerShdw blurRad="38100" dist="38100" dir="2700000" algn="tl">
              <a:srgbClr val="000000"/>
            </a:outerShdw>
          </a:effectLst>
          <a:latin typeface="Arial" panose="020B0604020202020204" pitchFamily="34" charset="0"/>
          <a:ea typeface="ＭＳ Ｐゴシック" pitchFamily="-111" charset="-128"/>
        </a:defRPr>
      </a:lvl3pPr>
      <a:lvl4pPr marL="1600118" indent="-228588" algn="l" rtl="0" eaLnBrk="0" fontAlgn="base" hangingPunct="0">
        <a:spcBef>
          <a:spcPct val="20000"/>
        </a:spcBef>
        <a:spcAft>
          <a:spcPct val="0"/>
        </a:spcAft>
        <a:buClr>
          <a:schemeClr val="folHlink"/>
        </a:buClr>
        <a:buSzPct val="50000"/>
        <a:buFont typeface="Wingdings" charset="0"/>
        <a:buChar char="l"/>
        <a:defRPr sz="2000" b="1" i="0">
          <a:solidFill>
            <a:schemeClr val="tx1"/>
          </a:solidFill>
          <a:effectLst>
            <a:outerShdw blurRad="38100" dist="38100" dir="2700000" algn="tl">
              <a:srgbClr val="000000"/>
            </a:outerShdw>
          </a:effectLst>
          <a:latin typeface="Arial" panose="020B0604020202020204" pitchFamily="34" charset="0"/>
          <a:ea typeface="ＭＳ Ｐゴシック" pitchFamily="-111" charset="-128"/>
        </a:defRPr>
      </a:lvl4pPr>
      <a:lvl5pPr marL="2057295" indent="-228588" algn="l" rtl="0" eaLnBrk="0" fontAlgn="base" hangingPunct="0">
        <a:spcBef>
          <a:spcPct val="20000"/>
        </a:spcBef>
        <a:spcAft>
          <a:spcPct val="0"/>
        </a:spcAft>
        <a:buClr>
          <a:schemeClr val="hlink"/>
        </a:buClr>
        <a:buChar char="•"/>
        <a:defRPr sz="2000" b="1" i="0">
          <a:solidFill>
            <a:schemeClr val="tx1"/>
          </a:solidFill>
          <a:effectLst>
            <a:outerShdw blurRad="38100" dist="38100" dir="2700000" algn="tl">
              <a:srgbClr val="000000"/>
            </a:outerShdw>
          </a:effectLst>
          <a:latin typeface="Arial" panose="020B0604020202020204" pitchFamily="34" charset="0"/>
          <a:ea typeface="ＭＳ Ｐゴシック" pitchFamily="-111" charset="-128"/>
        </a:defRPr>
      </a:lvl5pPr>
      <a:lvl6pPr marL="2514471" indent="-228588"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ea typeface="ＭＳ Ｐゴシック" pitchFamily="-111" charset="-128"/>
        </a:defRPr>
      </a:lvl6pPr>
      <a:lvl7pPr marL="2971648" indent="-228588"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ea typeface="ＭＳ Ｐゴシック" pitchFamily="-111" charset="-128"/>
        </a:defRPr>
      </a:lvl7pPr>
      <a:lvl8pPr marL="3428825" indent="-228588"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ea typeface="ＭＳ Ｐゴシック" pitchFamily="-111" charset="-128"/>
        </a:defRPr>
      </a:lvl8pPr>
      <a:lvl9pPr marL="3886001" indent="-228588"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ea typeface="ＭＳ Ｐゴシック" pitchFamily="-111" charset="-128"/>
        </a:defRPr>
      </a:lvl9pPr>
    </p:bodyStyle>
    <p:otherStyle>
      <a:defPPr>
        <a:defRPr lang="en-US"/>
      </a:defPPr>
      <a:lvl1pPr marL="0" algn="l" defTabSz="457177" rtl="0" eaLnBrk="1" latinLnBrk="0" hangingPunct="1">
        <a:defRPr sz="1800" kern="1200">
          <a:solidFill>
            <a:schemeClr val="tx1"/>
          </a:solidFill>
          <a:latin typeface="+mn-lt"/>
          <a:ea typeface="+mn-ea"/>
          <a:cs typeface="+mn-cs"/>
        </a:defRPr>
      </a:lvl1pPr>
      <a:lvl2pPr marL="457177" algn="l" defTabSz="457177" rtl="0" eaLnBrk="1" latinLnBrk="0" hangingPunct="1">
        <a:defRPr sz="1800" kern="1200">
          <a:solidFill>
            <a:schemeClr val="tx1"/>
          </a:solidFill>
          <a:latin typeface="+mn-lt"/>
          <a:ea typeface="+mn-ea"/>
          <a:cs typeface="+mn-cs"/>
        </a:defRPr>
      </a:lvl2pPr>
      <a:lvl3pPr marL="914353" algn="l" defTabSz="457177" rtl="0" eaLnBrk="1" latinLnBrk="0" hangingPunct="1">
        <a:defRPr sz="1800" kern="1200">
          <a:solidFill>
            <a:schemeClr val="tx1"/>
          </a:solidFill>
          <a:latin typeface="+mn-lt"/>
          <a:ea typeface="+mn-ea"/>
          <a:cs typeface="+mn-cs"/>
        </a:defRPr>
      </a:lvl3pPr>
      <a:lvl4pPr marL="1371530" algn="l" defTabSz="457177" rtl="0" eaLnBrk="1" latinLnBrk="0" hangingPunct="1">
        <a:defRPr sz="1800" kern="1200">
          <a:solidFill>
            <a:schemeClr val="tx1"/>
          </a:solidFill>
          <a:latin typeface="+mn-lt"/>
          <a:ea typeface="+mn-ea"/>
          <a:cs typeface="+mn-cs"/>
        </a:defRPr>
      </a:lvl4pPr>
      <a:lvl5pPr marL="1828706" algn="l" defTabSz="457177" rtl="0" eaLnBrk="1" latinLnBrk="0" hangingPunct="1">
        <a:defRPr sz="1800" kern="1200">
          <a:solidFill>
            <a:schemeClr val="tx1"/>
          </a:solidFill>
          <a:latin typeface="+mn-lt"/>
          <a:ea typeface="+mn-ea"/>
          <a:cs typeface="+mn-cs"/>
        </a:defRPr>
      </a:lvl5pPr>
      <a:lvl6pPr marL="2285883" algn="l" defTabSz="457177" rtl="0" eaLnBrk="1" latinLnBrk="0" hangingPunct="1">
        <a:defRPr sz="1800" kern="1200">
          <a:solidFill>
            <a:schemeClr val="tx1"/>
          </a:solidFill>
          <a:latin typeface="+mn-lt"/>
          <a:ea typeface="+mn-ea"/>
          <a:cs typeface="+mn-cs"/>
        </a:defRPr>
      </a:lvl6pPr>
      <a:lvl7pPr marL="2743060" algn="l" defTabSz="457177" rtl="0" eaLnBrk="1" latinLnBrk="0" hangingPunct="1">
        <a:defRPr sz="1800" kern="1200">
          <a:solidFill>
            <a:schemeClr val="tx1"/>
          </a:solidFill>
          <a:latin typeface="+mn-lt"/>
          <a:ea typeface="+mn-ea"/>
          <a:cs typeface="+mn-cs"/>
        </a:defRPr>
      </a:lvl7pPr>
      <a:lvl8pPr marL="3200236" algn="l" defTabSz="457177" rtl="0" eaLnBrk="1" latinLnBrk="0" hangingPunct="1">
        <a:defRPr sz="1800" kern="1200">
          <a:solidFill>
            <a:schemeClr val="tx1"/>
          </a:solidFill>
          <a:latin typeface="+mn-lt"/>
          <a:ea typeface="+mn-ea"/>
          <a:cs typeface="+mn-cs"/>
        </a:defRPr>
      </a:lvl8pPr>
      <a:lvl9pPr marL="3657413" algn="l" defTabSz="4571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6786" name="Rectangle 1"/>
          <p:cNvSpPr>
            <a:spLocks noGrp="1" noChangeArrowheads="1"/>
          </p:cNvSpPr>
          <p:nvPr>
            <p:ph type="title"/>
          </p:nvPr>
        </p:nvSpPr>
        <p:spPr bwMode="auto">
          <a:xfrm>
            <a:off x="685800" y="609600"/>
            <a:ext cx="7770813" cy="1141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ctr" anchorCtr="0" compatLnSpc="1">
            <a:prstTxWarp prst="textNoShape">
              <a:avLst/>
            </a:prstTxWarp>
          </a:bodyPr>
          <a:lstStyle/>
          <a:p>
            <a:pPr lvl="0"/>
            <a:r>
              <a:rPr lang="en-GB" dirty="0"/>
              <a:t>Click to edit the title text format</a:t>
            </a:r>
          </a:p>
        </p:txBody>
      </p:sp>
      <p:sp>
        <p:nvSpPr>
          <p:cNvPr id="246787" name="Rectangle 2"/>
          <p:cNvSpPr>
            <a:spLocks noGrp="1" noChangeArrowheads="1"/>
          </p:cNvSpPr>
          <p:nvPr>
            <p:ph type="body" idx="1"/>
          </p:nvPr>
        </p:nvSpPr>
        <p:spPr bwMode="auto">
          <a:xfrm>
            <a:off x="685800" y="1981200"/>
            <a:ext cx="7770813" cy="4113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t" anchorCtr="0" compatLnSpc="1">
            <a:prstTxWarp prst="textNoShape">
              <a:avLst/>
            </a:prstTxWarp>
          </a:bodyPr>
          <a:lstStyle/>
          <a:p>
            <a:pPr lvl="0"/>
            <a:r>
              <a:rPr lang="en-GB" dirty="0"/>
              <a:t>Click to edit the outline text format</a:t>
            </a:r>
          </a:p>
          <a:p>
            <a:pPr lvl="1"/>
            <a:r>
              <a:rPr lang="en-GB" dirty="0"/>
              <a:t>Second Outline Level</a:t>
            </a:r>
          </a:p>
          <a:p>
            <a:pPr lvl="2"/>
            <a:r>
              <a:rPr lang="en-GB" dirty="0"/>
              <a:t>Third Outline Level</a:t>
            </a:r>
          </a:p>
          <a:p>
            <a:pPr lvl="3"/>
            <a:r>
              <a:rPr lang="en-GB" dirty="0"/>
              <a:t>Fourth Outline Level</a:t>
            </a:r>
          </a:p>
          <a:p>
            <a:pPr lvl="4"/>
            <a:r>
              <a:rPr lang="en-GB" dirty="0"/>
              <a:t>Fifth Outline Level</a:t>
            </a:r>
          </a:p>
          <a:p>
            <a:pPr lvl="4"/>
            <a:r>
              <a:rPr lang="en-GB" dirty="0"/>
              <a:t>Sixth Outline Level</a:t>
            </a:r>
          </a:p>
          <a:p>
            <a:pPr lvl="4"/>
            <a:r>
              <a:rPr lang="en-GB" dirty="0"/>
              <a:t>Seventh Outline Level</a:t>
            </a:r>
          </a:p>
          <a:p>
            <a:pPr lvl="4"/>
            <a:r>
              <a:rPr lang="en-GB" dirty="0"/>
              <a:t>Eighth Outline Level</a:t>
            </a:r>
          </a:p>
          <a:p>
            <a:pPr lvl="4"/>
            <a:r>
              <a:rPr lang="en-GB" dirty="0"/>
              <a:t>Ninth Outline Level</a:t>
            </a:r>
          </a:p>
        </p:txBody>
      </p:sp>
      <p:sp>
        <p:nvSpPr>
          <p:cNvPr id="259076" name="Text Box 3"/>
          <p:cNvSpPr txBox="1">
            <a:spLocks noChangeArrowheads="1"/>
          </p:cNvSpPr>
          <p:nvPr/>
        </p:nvSpPr>
        <p:spPr bwMode="auto">
          <a:xfrm>
            <a:off x="685800" y="6248400"/>
            <a:ext cx="19050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latin typeface="Arial" panose="020B0604020202020204" pitchFamily="34" charset="0"/>
            </a:endParaRPr>
          </a:p>
        </p:txBody>
      </p:sp>
      <p:sp>
        <p:nvSpPr>
          <p:cNvPr id="259077" name="Text Box 4"/>
          <p:cNvSpPr txBox="1">
            <a:spLocks noChangeArrowheads="1"/>
          </p:cNvSpPr>
          <p:nvPr/>
        </p:nvSpPr>
        <p:spPr bwMode="auto">
          <a:xfrm>
            <a:off x="3124200" y="6248400"/>
            <a:ext cx="28956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latin typeface="Arial" panose="020B0604020202020204" pitchFamily="34" charset="0"/>
            </a:endParaRPr>
          </a:p>
        </p:txBody>
      </p:sp>
      <p:sp>
        <p:nvSpPr>
          <p:cNvPr id="23557" name="Rectangle 5"/>
          <p:cNvSpPr>
            <a:spLocks noGrp="1" noChangeArrowheads="1"/>
          </p:cNvSpPr>
          <p:nvPr>
            <p:ph type="sldNum"/>
          </p:nvPr>
        </p:nvSpPr>
        <p:spPr bwMode="auto">
          <a:xfrm>
            <a:off x="65532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
                <a:srgbClr val="000000"/>
              </a:buClr>
              <a:buSzPct val="100000"/>
              <a:buFont typeface="Times New Roman" charset="0"/>
              <a:buNone/>
              <a:defRPr sz="1400">
                <a:solidFill>
                  <a:srgbClr val="000000"/>
                </a:solidFill>
                <a:latin typeface="Times New Roman" charset="0"/>
              </a:defRPr>
            </a:lvl1pPr>
          </a:lstStyle>
          <a:p>
            <a:pPr>
              <a:defRPr/>
            </a:pPr>
            <a:fld id="{08BF248D-174B-3E44-8D28-AEE7014FE6F9}"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500620" r:id="rId1"/>
    <p:sldLayoutId id="2147500621" r:id="rId2"/>
    <p:sldLayoutId id="2147500622" r:id="rId3"/>
    <p:sldLayoutId id="2147500623" r:id="rId4"/>
    <p:sldLayoutId id="2147500624" r:id="rId5"/>
    <p:sldLayoutId id="2147500625" r:id="rId6"/>
    <p:sldLayoutId id="2147500626" r:id="rId7"/>
    <p:sldLayoutId id="2147500627" r:id="rId8"/>
    <p:sldLayoutId id="2147500628" r:id="rId9"/>
    <p:sldLayoutId id="2147500629" r:id="rId10"/>
    <p:sldLayoutId id="2147500630" r:id="rId11"/>
  </p:sldLayoutIdLst>
  <p:txStyles>
    <p:titleStyle>
      <a:lvl1pPr algn="ctr" defTabSz="449263" rtl="0" eaLnBrk="0" fontAlgn="base" hangingPunct="0">
        <a:lnSpc>
          <a:spcPct val="95000"/>
        </a:lnSpc>
        <a:spcBef>
          <a:spcPct val="0"/>
        </a:spcBef>
        <a:spcAft>
          <a:spcPct val="0"/>
        </a:spcAft>
        <a:buClr>
          <a:srgbClr val="000000"/>
        </a:buClr>
        <a:buSzPct val="100000"/>
        <a:buFont typeface="Times New Roman" charset="0"/>
        <a:defRPr sz="4400" b="1" i="0">
          <a:solidFill>
            <a:srgbClr val="000000"/>
          </a:solidFill>
          <a:latin typeface="Arial" panose="020B0604020202020204" pitchFamily="34" charset="0"/>
          <a:ea typeface="+mj-ea"/>
          <a:cs typeface="Arial" panose="020B0604020202020204" pitchFamily="34" charset="0"/>
        </a:defRPr>
      </a:lvl1pPr>
      <a:lvl2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2pPr>
      <a:lvl3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3pPr>
      <a:lvl4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4pPr>
      <a:lvl5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5pPr>
      <a:lvl6pPr marL="4572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6pPr>
      <a:lvl7pPr marL="9144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7pPr>
      <a:lvl8pPr marL="13716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8pPr>
      <a:lvl9pPr marL="18288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Times New Roman" charset="0"/>
        <a:buChar char="•"/>
        <a:defRPr sz="3200" b="1" i="0">
          <a:solidFill>
            <a:srgbClr val="000000"/>
          </a:solidFill>
          <a:latin typeface="Arial" panose="020B0604020202020204" pitchFamily="34" charset="0"/>
          <a:ea typeface="+mn-ea"/>
          <a:cs typeface="Arial" panose="020B0604020202020204" pitchFamily="34" charset="0"/>
        </a:defRPr>
      </a:lvl1pPr>
      <a:lvl2pPr marL="741363" indent="-284163" algn="l" defTabSz="449263" rtl="0" eaLnBrk="0" fontAlgn="base" hangingPunct="0">
        <a:lnSpc>
          <a:spcPct val="95000"/>
        </a:lnSpc>
        <a:spcBef>
          <a:spcPts val="700"/>
        </a:spcBef>
        <a:spcAft>
          <a:spcPct val="0"/>
        </a:spcAft>
        <a:buClr>
          <a:srgbClr val="000000"/>
        </a:buClr>
        <a:buSzPct val="100000"/>
        <a:buFont typeface="Times New Roman" charset="0"/>
        <a:buChar char="–"/>
        <a:defRPr sz="2800" b="1" i="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95000"/>
        </a:lnSpc>
        <a:spcBef>
          <a:spcPts val="600"/>
        </a:spcBef>
        <a:spcAft>
          <a:spcPct val="0"/>
        </a:spcAft>
        <a:buClr>
          <a:srgbClr val="000000"/>
        </a:buClr>
        <a:buSzPct val="100000"/>
        <a:buFont typeface="Times New Roman" charset="0"/>
        <a:buChar char="•"/>
        <a:defRPr sz="2400" b="1" i="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b="1" i="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b="1" i="0">
          <a:solidFill>
            <a:srgbClr val="000000"/>
          </a:solidFill>
          <a:latin typeface="Arial" panose="020B0604020202020204" pitchFamily="34" charset="0"/>
          <a:ea typeface="+mn-ea"/>
          <a:cs typeface="Arial" panose="020B0604020202020204" pitchFamily="34" charset="0"/>
        </a:defRPr>
      </a:lvl5pPr>
      <a:lvl6pPr marL="25146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6pPr>
      <a:lvl7pPr marL="29718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7pPr>
      <a:lvl8pPr marL="34290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8pPr>
      <a:lvl9pPr marL="38862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6018" name="Group 2"/>
          <p:cNvGrpSpPr>
            <a:grpSpLocks/>
          </p:cNvGrpSpPr>
          <p:nvPr/>
        </p:nvGrpSpPr>
        <p:grpSpPr bwMode="auto">
          <a:xfrm>
            <a:off x="457200" y="992188"/>
            <a:ext cx="8153400" cy="1600200"/>
            <a:chOff x="288" y="625"/>
            <a:chExt cx="5136" cy="1008"/>
          </a:xfrm>
        </p:grpSpPr>
        <p:sp>
          <p:nvSpPr>
            <p:cNvPr id="86021" name="Arc 3"/>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1"/>
                  </a:cubicBezTo>
                  <a:cubicBezTo>
                    <a:pt x="12241" y="0"/>
                    <a:pt x="21912" y="9670"/>
                    <a:pt x="21912" y="21600"/>
                  </a:cubicBezTo>
                  <a:cubicBezTo>
                    <a:pt x="21912" y="33529"/>
                    <a:pt x="12241" y="43200"/>
                    <a:pt x="312" y="43200"/>
                  </a:cubicBezTo>
                  <a:cubicBezTo>
                    <a:pt x="207" y="43199"/>
                    <a:pt x="103" y="43199"/>
                    <a:pt x="0" y="43197"/>
                  </a:cubicBezTo>
                </a:path>
                <a:path w="21912" h="43200" stroke="0" extrusionOk="0">
                  <a:moveTo>
                    <a:pt x="300" y="0"/>
                  </a:moveTo>
                  <a:cubicBezTo>
                    <a:pt x="304" y="0"/>
                    <a:pt x="308" y="-1"/>
                    <a:pt x="312" y="-1"/>
                  </a:cubicBezTo>
                  <a:cubicBezTo>
                    <a:pt x="12241" y="0"/>
                    <a:pt x="21912" y="9670"/>
                    <a:pt x="21912" y="21600"/>
                  </a:cubicBezTo>
                  <a:cubicBezTo>
                    <a:pt x="21912" y="33529"/>
                    <a:pt x="12241" y="43200"/>
                    <a:pt x="312" y="43200"/>
                  </a:cubicBezTo>
                  <a:cubicBezTo>
                    <a:pt x="207" y="43199"/>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xmlns="" w="9525" cap="rnd">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ＭＳ Ｐゴシック" charset="0"/>
                <a:cs typeface="ＭＳ Ｐゴシック" charset="0"/>
              </a:endParaRPr>
            </a:p>
          </p:txBody>
        </p:sp>
        <p:sp>
          <p:nvSpPr>
            <p:cNvPr id="86022"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1"/>
                  </a:cubicBezTo>
                  <a:cubicBezTo>
                    <a:pt x="12253" y="0"/>
                    <a:pt x="21924" y="9670"/>
                    <a:pt x="21924" y="21600"/>
                  </a:cubicBezTo>
                  <a:cubicBezTo>
                    <a:pt x="21924" y="33529"/>
                    <a:pt x="12253" y="43200"/>
                    <a:pt x="324" y="43200"/>
                  </a:cubicBezTo>
                  <a:cubicBezTo>
                    <a:pt x="215" y="43199"/>
                    <a:pt x="107" y="43199"/>
                    <a:pt x="0" y="43197"/>
                  </a:cubicBezTo>
                </a:path>
                <a:path w="21924" h="43200" stroke="0" extrusionOk="0">
                  <a:moveTo>
                    <a:pt x="312" y="0"/>
                  </a:moveTo>
                  <a:cubicBezTo>
                    <a:pt x="316" y="0"/>
                    <a:pt x="320" y="-1"/>
                    <a:pt x="324" y="-1"/>
                  </a:cubicBezTo>
                  <a:cubicBezTo>
                    <a:pt x="12253" y="0"/>
                    <a:pt x="21924" y="9670"/>
                    <a:pt x="21924" y="21600"/>
                  </a:cubicBezTo>
                  <a:cubicBezTo>
                    <a:pt x="21924" y="33529"/>
                    <a:pt x="12253" y="43200"/>
                    <a:pt x="324" y="43200"/>
                  </a:cubicBezTo>
                  <a:cubicBezTo>
                    <a:pt x="215" y="43199"/>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xmlns="" w="9525" cap="rnd">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ＭＳ Ｐゴシック" charset="0"/>
                <a:cs typeface="ＭＳ Ｐゴシック" charset="0"/>
              </a:endParaRPr>
            </a:p>
          </p:txBody>
        </p:sp>
        <p:sp>
          <p:nvSpPr>
            <p:cNvPr id="86023"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1"/>
                  </a:cubicBezTo>
                  <a:cubicBezTo>
                    <a:pt x="12254" y="0"/>
                    <a:pt x="21925" y="9670"/>
                    <a:pt x="21925" y="21600"/>
                  </a:cubicBezTo>
                  <a:cubicBezTo>
                    <a:pt x="21925" y="33529"/>
                    <a:pt x="12254" y="43200"/>
                    <a:pt x="325" y="43200"/>
                  </a:cubicBezTo>
                  <a:cubicBezTo>
                    <a:pt x="216" y="43199"/>
                    <a:pt x="108" y="43199"/>
                    <a:pt x="0" y="43197"/>
                  </a:cubicBezTo>
                </a:path>
                <a:path w="21925" h="43200" stroke="0" extrusionOk="0">
                  <a:moveTo>
                    <a:pt x="313" y="0"/>
                  </a:moveTo>
                  <a:cubicBezTo>
                    <a:pt x="317" y="0"/>
                    <a:pt x="321" y="-1"/>
                    <a:pt x="325" y="-1"/>
                  </a:cubicBezTo>
                  <a:cubicBezTo>
                    <a:pt x="12254" y="0"/>
                    <a:pt x="21925" y="9670"/>
                    <a:pt x="21925" y="21600"/>
                  </a:cubicBezTo>
                  <a:cubicBezTo>
                    <a:pt x="21925" y="33529"/>
                    <a:pt x="12254" y="43200"/>
                    <a:pt x="325" y="43200"/>
                  </a:cubicBezTo>
                  <a:cubicBezTo>
                    <a:pt x="216" y="43199"/>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xmlns="" w="9525" cap="rnd">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ＭＳ Ｐゴシック" charset="0"/>
                <a:cs typeface="ＭＳ Ｐゴシック" charset="0"/>
              </a:endParaRPr>
            </a:p>
          </p:txBody>
        </p:sp>
        <p:sp>
          <p:nvSpPr>
            <p:cNvPr id="86024"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defTabSz="914400" eaLnBrk="0" fontAlgn="base" hangingPunct="0">
                <a:spcBef>
                  <a:spcPct val="0"/>
                </a:spcBef>
                <a:spcAft>
                  <a:spcPct val="0"/>
                </a:spcAft>
              </a:pPr>
              <a:endParaRPr lang="en-US" b="1" i="0" dirty="0">
                <a:solidFill>
                  <a:srgbClr val="FFFFCC"/>
                </a:solidFill>
                <a:latin typeface="Arial" panose="020B0604020202020204" pitchFamily="34" charset="0"/>
                <a:ea typeface="新細明體" charset="0"/>
                <a:cs typeface="新細明體" charset="0"/>
              </a:endParaRPr>
            </a:p>
          </p:txBody>
        </p:sp>
      </p:grpSp>
      <p:sp>
        <p:nvSpPr>
          <p:cNvPr id="86019" name="Rectangle 7"/>
          <p:cNvSpPr>
            <a:spLocks noGrp="1" noChangeArrowheads="1"/>
          </p:cNvSpPr>
          <p:nvPr>
            <p:ph type="title"/>
          </p:nvPr>
        </p:nvSpPr>
        <p:spPr bwMode="auto">
          <a:xfrm>
            <a:off x="685800" y="3810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75" tIns="46038" rIns="92075" bIns="46038" numCol="1" anchor="b" anchorCtr="0" compatLnSpc="1">
            <a:prstTxWarp prst="textNoShape">
              <a:avLst/>
            </a:prstTxWarp>
          </a:bodyPr>
          <a:lstStyle/>
          <a:p>
            <a:pPr lvl="0"/>
            <a:r>
              <a:rPr lang="en-US" altLang="zh-TW" dirty="0"/>
              <a:t>Click to edit Master title style</a:t>
            </a:r>
          </a:p>
        </p:txBody>
      </p:sp>
      <p:sp>
        <p:nvSpPr>
          <p:cNvPr id="86020" name="Rectangle 8"/>
          <p:cNvSpPr>
            <a:spLocks noGrp="1" noChangeArrowheads="1"/>
          </p:cNvSpPr>
          <p:nvPr>
            <p:ph type="body" idx="1"/>
          </p:nvPr>
        </p:nvSpPr>
        <p:spPr bwMode="auto">
          <a:xfrm>
            <a:off x="685800" y="20574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75" tIns="46038" rIns="92075" bIns="46038" numCol="1" anchor="t" anchorCtr="0" compatLnSpc="1">
            <a:prstTxWarp prst="textNoShape">
              <a:avLst/>
            </a:prstTxWarp>
          </a:bodyPr>
          <a:lstStyle/>
          <a:p>
            <a:pPr lvl="0"/>
            <a:r>
              <a:rPr lang="en-US" altLang="zh-TW" dirty="0"/>
              <a:t>Click to edit Master text styles</a:t>
            </a:r>
          </a:p>
          <a:p>
            <a:pPr lvl="1"/>
            <a:r>
              <a:rPr lang="en-US" altLang="zh-TW" dirty="0"/>
              <a:t>Second level</a:t>
            </a:r>
          </a:p>
          <a:p>
            <a:pPr lvl="2"/>
            <a:r>
              <a:rPr lang="en-US" altLang="zh-TW" dirty="0"/>
              <a:t>Third level</a:t>
            </a:r>
          </a:p>
          <a:p>
            <a:pPr lvl="3"/>
            <a:r>
              <a:rPr lang="en-US" altLang="zh-TW" dirty="0"/>
              <a:t>Fourth level</a:t>
            </a:r>
          </a:p>
          <a:p>
            <a:pPr lvl="4"/>
            <a:r>
              <a:rPr lang="en-US" altLang="zh-TW" dirty="0"/>
              <a:t>Fifth level</a:t>
            </a:r>
          </a:p>
        </p:txBody>
      </p:sp>
    </p:spTree>
    <p:extLst>
      <p:ext uri="{BB962C8B-B14F-4D97-AF65-F5344CB8AC3E}">
        <p14:creationId xmlns:p14="http://schemas.microsoft.com/office/powerpoint/2010/main" val="2659019158"/>
      </p:ext>
    </p:extLst>
  </p:cSld>
  <p:clrMap bg1="dk2" tx1="lt1" bg2="dk1" tx2="lt2" accent1="accent1" accent2="accent2" accent3="accent3" accent4="accent4" accent5="accent5" accent6="accent6" hlink="hlink" folHlink="folHlink"/>
  <p:sldLayoutIdLst>
    <p:sldLayoutId id="2147502792" r:id="rId1"/>
    <p:sldLayoutId id="2147502793" r:id="rId2"/>
    <p:sldLayoutId id="2147502794" r:id="rId3"/>
    <p:sldLayoutId id="2147502795" r:id="rId4"/>
    <p:sldLayoutId id="2147502796" r:id="rId5"/>
    <p:sldLayoutId id="2147502797" r:id="rId6"/>
    <p:sldLayoutId id="2147502798" r:id="rId7"/>
    <p:sldLayoutId id="2147502799" r:id="rId8"/>
    <p:sldLayoutId id="2147502800" r:id="rId9"/>
    <p:sldLayoutId id="2147502801" r:id="rId10"/>
    <p:sldLayoutId id="2147502802" r:id="rId11"/>
    <p:sldLayoutId id="2147502803" r:id="rId12"/>
    <p:sldLayoutId id="2147502804" r:id="rId13"/>
    <p:sldLayoutId id="2147502805" r:id="rId14"/>
  </p:sldLayoutIdLst>
  <p:txStyles>
    <p:titleStyle>
      <a:lvl1pPr algn="r" rtl="0" eaLnBrk="0" fontAlgn="base" hangingPunct="0">
        <a:spcBef>
          <a:spcPct val="0"/>
        </a:spcBef>
        <a:spcAft>
          <a:spcPct val="0"/>
        </a:spcAft>
        <a:defRPr sz="4000" b="1" i="0">
          <a:solidFill>
            <a:schemeClr val="tx2"/>
          </a:solidFill>
          <a:latin typeface="Arial" panose="020B0604020202020204" pitchFamily="34" charset="0"/>
          <a:ea typeface="+mj-ea"/>
          <a:cs typeface="Arial" panose="020B0604020202020204" pitchFamily="34" charset="0"/>
        </a:defRPr>
      </a:lvl1pPr>
      <a:lvl2pPr algn="r" rtl="0" eaLnBrk="0" fontAlgn="base" hangingPunct="0">
        <a:spcBef>
          <a:spcPct val="0"/>
        </a:spcBef>
        <a:spcAft>
          <a:spcPct val="0"/>
        </a:spcAft>
        <a:defRPr sz="4000" i="1">
          <a:solidFill>
            <a:schemeClr val="tx2"/>
          </a:solidFill>
          <a:latin typeface="Arial" pitchFamily="-107" charset="0"/>
          <a:ea typeface="新細明體" pitchFamily="-108" charset="-120"/>
          <a:cs typeface="新細明體" pitchFamily="-108" charset="-120"/>
        </a:defRPr>
      </a:lvl2pPr>
      <a:lvl3pPr algn="r" rtl="0" eaLnBrk="0" fontAlgn="base" hangingPunct="0">
        <a:spcBef>
          <a:spcPct val="0"/>
        </a:spcBef>
        <a:spcAft>
          <a:spcPct val="0"/>
        </a:spcAft>
        <a:defRPr sz="4000" i="1">
          <a:solidFill>
            <a:schemeClr val="tx2"/>
          </a:solidFill>
          <a:latin typeface="Arial" pitchFamily="-107" charset="0"/>
          <a:ea typeface="新細明體" pitchFamily="-108" charset="-120"/>
          <a:cs typeface="新細明體" pitchFamily="-108" charset="-120"/>
        </a:defRPr>
      </a:lvl3pPr>
      <a:lvl4pPr algn="r" rtl="0" eaLnBrk="0" fontAlgn="base" hangingPunct="0">
        <a:spcBef>
          <a:spcPct val="0"/>
        </a:spcBef>
        <a:spcAft>
          <a:spcPct val="0"/>
        </a:spcAft>
        <a:defRPr sz="4000" i="1">
          <a:solidFill>
            <a:schemeClr val="tx2"/>
          </a:solidFill>
          <a:latin typeface="Arial" pitchFamily="-107" charset="0"/>
          <a:ea typeface="新細明體" pitchFamily="-108" charset="-120"/>
          <a:cs typeface="新細明體" pitchFamily="-108" charset="-120"/>
        </a:defRPr>
      </a:lvl4pPr>
      <a:lvl5pPr algn="r" rtl="0" eaLnBrk="0" fontAlgn="base" hangingPunct="0">
        <a:spcBef>
          <a:spcPct val="0"/>
        </a:spcBef>
        <a:spcAft>
          <a:spcPct val="0"/>
        </a:spcAft>
        <a:defRPr sz="4000" i="1">
          <a:solidFill>
            <a:schemeClr val="tx2"/>
          </a:solidFill>
          <a:latin typeface="Arial" pitchFamily="-107" charset="0"/>
          <a:ea typeface="新細明體" pitchFamily="-108" charset="-120"/>
          <a:cs typeface="新細明體" pitchFamily="-108" charset="-120"/>
        </a:defRPr>
      </a:lvl5pPr>
      <a:lvl6pPr marL="457200" algn="r" rtl="0" fontAlgn="base">
        <a:spcBef>
          <a:spcPct val="0"/>
        </a:spcBef>
        <a:spcAft>
          <a:spcPct val="0"/>
        </a:spcAft>
        <a:defRPr sz="4400" i="1">
          <a:solidFill>
            <a:schemeClr val="tx2"/>
          </a:solidFill>
          <a:latin typeface="Times New Roman" pitchFamily="-108" charset="0"/>
          <a:ea typeface="新細明體" pitchFamily="-108" charset="-120"/>
          <a:cs typeface="新細明體" pitchFamily="-108" charset="-120"/>
        </a:defRPr>
      </a:lvl6pPr>
      <a:lvl7pPr marL="914400" algn="r" rtl="0" fontAlgn="base">
        <a:spcBef>
          <a:spcPct val="0"/>
        </a:spcBef>
        <a:spcAft>
          <a:spcPct val="0"/>
        </a:spcAft>
        <a:defRPr sz="4400" i="1">
          <a:solidFill>
            <a:schemeClr val="tx2"/>
          </a:solidFill>
          <a:latin typeface="Times New Roman" pitchFamily="-108" charset="0"/>
          <a:ea typeface="新細明體" pitchFamily="-108" charset="-120"/>
          <a:cs typeface="新細明體" pitchFamily="-108" charset="-120"/>
        </a:defRPr>
      </a:lvl7pPr>
      <a:lvl8pPr marL="1371600" algn="r" rtl="0" fontAlgn="base">
        <a:spcBef>
          <a:spcPct val="0"/>
        </a:spcBef>
        <a:spcAft>
          <a:spcPct val="0"/>
        </a:spcAft>
        <a:defRPr sz="4400" i="1">
          <a:solidFill>
            <a:schemeClr val="tx2"/>
          </a:solidFill>
          <a:latin typeface="Times New Roman" pitchFamily="-108" charset="0"/>
          <a:ea typeface="新細明體" pitchFamily="-108" charset="-120"/>
          <a:cs typeface="新細明體" pitchFamily="-108" charset="-120"/>
        </a:defRPr>
      </a:lvl8pPr>
      <a:lvl9pPr marL="1828800" algn="r" rtl="0" fontAlgn="base">
        <a:spcBef>
          <a:spcPct val="0"/>
        </a:spcBef>
        <a:spcAft>
          <a:spcPct val="0"/>
        </a:spcAft>
        <a:defRPr sz="4400" i="1">
          <a:solidFill>
            <a:schemeClr val="tx2"/>
          </a:solidFill>
          <a:latin typeface="Times New Roman" pitchFamily="-108" charset="0"/>
          <a:ea typeface="新細明體" pitchFamily="-108" charset="-120"/>
          <a:cs typeface="新細明體" pitchFamily="-108" charset="-120"/>
        </a:defRPr>
      </a:lvl9pPr>
    </p:titleStyle>
    <p:bodyStyle>
      <a:lvl1pPr marL="342900" indent="-342900" algn="l" rtl="0" eaLnBrk="0" fontAlgn="base" hangingPunct="0">
        <a:spcBef>
          <a:spcPct val="20000"/>
        </a:spcBef>
        <a:spcAft>
          <a:spcPct val="0"/>
        </a:spcAft>
        <a:buClr>
          <a:schemeClr val="tx2"/>
        </a:buClr>
        <a:buChar char="•"/>
        <a:defRPr sz="3200" b="1" i="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Char char="–"/>
        <a:defRPr sz="2800" b="1" i="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Clr>
          <a:schemeClr val="tx2"/>
        </a:buClr>
        <a:buChar char="•"/>
        <a:defRPr sz="2400" b="1" i="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Clr>
          <a:schemeClr val="tx2"/>
        </a:buClr>
        <a:buChar char="–"/>
        <a:defRPr sz="2000" b="1" i="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Clr>
          <a:schemeClr val="tx2"/>
        </a:buClr>
        <a:buChar char="•"/>
        <a:defRPr sz="2000" b="1" i="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lr>
          <a:schemeClr val="tx2"/>
        </a:buClr>
        <a:buChar char="•"/>
        <a:defRPr sz="2000">
          <a:solidFill>
            <a:schemeClr val="tx1"/>
          </a:solidFill>
          <a:latin typeface="+mn-lt"/>
          <a:ea typeface="+mn-ea"/>
          <a:cs typeface="+mn-cs"/>
        </a:defRPr>
      </a:lvl6pPr>
      <a:lvl7pPr marL="2971800" indent="-228600" algn="l" rtl="0" fontAlgn="base">
        <a:spcBef>
          <a:spcPct val="20000"/>
        </a:spcBef>
        <a:spcAft>
          <a:spcPct val="0"/>
        </a:spcAft>
        <a:buClr>
          <a:schemeClr val="tx2"/>
        </a:buClr>
        <a:buChar char="•"/>
        <a:defRPr sz="2000">
          <a:solidFill>
            <a:schemeClr val="tx1"/>
          </a:solidFill>
          <a:latin typeface="+mn-lt"/>
          <a:ea typeface="+mn-ea"/>
          <a:cs typeface="+mn-cs"/>
        </a:defRPr>
      </a:lvl7pPr>
      <a:lvl8pPr marL="3429000" indent="-228600" algn="l" rtl="0" fontAlgn="base">
        <a:spcBef>
          <a:spcPct val="20000"/>
        </a:spcBef>
        <a:spcAft>
          <a:spcPct val="0"/>
        </a:spcAft>
        <a:buClr>
          <a:schemeClr val="tx2"/>
        </a:buClr>
        <a:buChar char="•"/>
        <a:defRPr sz="2000">
          <a:solidFill>
            <a:schemeClr val="tx1"/>
          </a:solidFill>
          <a:latin typeface="+mn-lt"/>
          <a:ea typeface="+mn-ea"/>
          <a:cs typeface="+mn-cs"/>
        </a:defRPr>
      </a:lvl8pPr>
      <a:lvl9pPr marL="3886200" indent="-228600" algn="l" rtl="0" fontAlgn="base">
        <a:spcBef>
          <a:spcPct val="20000"/>
        </a:spcBef>
        <a:spcAft>
          <a:spcPct val="0"/>
        </a:spcAft>
        <a:buClr>
          <a:schemeClr val="tx2"/>
        </a:buClr>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532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24986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12" charset="0"/>
                <a:ea typeface="+mn-ea"/>
                <a:cs typeface="+mn-cs"/>
              </a:defRPr>
            </a:lvl1pPr>
          </a:lstStyle>
          <a:p>
            <a:pPr defTabSz="914400">
              <a:defRPr/>
            </a:pPr>
            <a:endParaRPr lang="en-US"/>
          </a:p>
        </p:txBody>
      </p:sp>
      <p:sp>
        <p:nvSpPr>
          <p:cNvPr id="24986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12" charset="0"/>
                <a:ea typeface="+mn-ea"/>
                <a:cs typeface="+mn-cs"/>
              </a:defRPr>
            </a:lvl1pPr>
          </a:lstStyle>
          <a:p>
            <a:pPr defTabSz="914400">
              <a:defRPr/>
            </a:pPr>
            <a:endParaRPr lang="en-US"/>
          </a:p>
        </p:txBody>
      </p:sp>
      <p:sp>
        <p:nvSpPr>
          <p:cNvPr id="24986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charset="0"/>
                <a:cs typeface="MS PGothic" charset="0"/>
              </a:defRPr>
            </a:lvl1pPr>
          </a:lstStyle>
          <a:p>
            <a:pPr defTabSz="914400">
              <a:defRPr/>
            </a:pPr>
            <a:fld id="{EB06BE58-CCAC-8A48-A3AE-60B22C5533E4}" type="slidenum">
              <a:rPr lang="zh-CN" altLang="en-US"/>
              <a:pPr defTabSz="914400">
                <a:defRPr/>
              </a:pPr>
              <a:t>‹#›</a:t>
            </a:fld>
            <a:endParaRPr lang="en-US" altLang="zh-CN"/>
          </a:p>
        </p:txBody>
      </p:sp>
    </p:spTree>
    <p:extLst>
      <p:ext uri="{BB962C8B-B14F-4D97-AF65-F5344CB8AC3E}">
        <p14:creationId xmlns:p14="http://schemas.microsoft.com/office/powerpoint/2010/main" val="1044310394"/>
      </p:ext>
    </p:extLst>
  </p:cSld>
  <p:clrMap bg1="lt1" tx1="dk1" bg2="lt2" tx2="dk2" accent1="accent1" accent2="accent2" accent3="accent3" accent4="accent4" accent5="accent5" accent6="accent6" hlink="hlink" folHlink="folHlink"/>
  <p:sldLayoutIdLst>
    <p:sldLayoutId id="2147502807" r:id="rId1"/>
    <p:sldLayoutId id="2147502808" r:id="rId2"/>
    <p:sldLayoutId id="2147502809" r:id="rId3"/>
    <p:sldLayoutId id="2147502810" r:id="rId4"/>
    <p:sldLayoutId id="2147502811" r:id="rId5"/>
    <p:sldLayoutId id="2147502812" r:id="rId6"/>
    <p:sldLayoutId id="2147502813" r:id="rId7"/>
    <p:sldLayoutId id="2147502814" r:id="rId8"/>
    <p:sldLayoutId id="2147502815" r:id="rId9"/>
    <p:sldLayoutId id="2147502816" r:id="rId10"/>
    <p:sldLayoutId id="2147502817" r:id="rId11"/>
    <p:sldLayoutId id="2147502818" r:id="rId12"/>
  </p:sldLayoutIdLst>
  <p:transition spd="med">
    <p:randomBar dir="vert"/>
  </p:transition>
  <p:txStyles>
    <p:title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a:ea typeface="MS PGothic" charset="0"/>
          <a:cs typeface="MS PGothic" charset="0"/>
        </a:defRPr>
      </a:lvl1pPr>
      <a:lvl2pPr marL="742950" indent="-285750" algn="l" rtl="0" eaLnBrk="0" fontAlgn="base" hangingPunct="0">
        <a:spcBef>
          <a:spcPct val="20000"/>
        </a:spcBef>
        <a:spcAft>
          <a:spcPct val="0"/>
        </a:spcAft>
        <a:buChar char="–"/>
        <a:defRPr sz="2800">
          <a:solidFill>
            <a:schemeClr val="tx1"/>
          </a:solidFill>
          <a:latin typeface="Arial"/>
          <a:ea typeface="MS PGothic" charset="0"/>
          <a:cs typeface="MS PGothic" charset="0"/>
        </a:defRPr>
      </a:lvl2pPr>
      <a:lvl3pPr marL="1143000" indent="-228600" algn="l" rtl="0" eaLnBrk="0" fontAlgn="base" hangingPunct="0">
        <a:spcBef>
          <a:spcPct val="20000"/>
        </a:spcBef>
        <a:spcAft>
          <a:spcPct val="0"/>
        </a:spcAft>
        <a:buChar char="•"/>
        <a:defRPr sz="2400">
          <a:solidFill>
            <a:schemeClr val="tx1"/>
          </a:solidFill>
          <a:latin typeface="Arial"/>
          <a:ea typeface="MS PGothic" charset="0"/>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a:ea typeface="ＭＳ Ｐゴシック" charset="0"/>
          <a:cs typeface="Geneva" charset="0"/>
        </a:defRPr>
      </a:lvl4pPr>
      <a:lvl5pPr marL="2057400" indent="-228600" algn="l" rtl="0" eaLnBrk="0" fontAlgn="base" hangingPunct="0">
        <a:spcBef>
          <a:spcPct val="20000"/>
        </a:spcBef>
        <a:spcAft>
          <a:spcPct val="0"/>
        </a:spcAft>
        <a:buChar char="»"/>
        <a:defRPr sz="2000">
          <a:solidFill>
            <a:schemeClr val="tx1"/>
          </a:solidFill>
          <a:latin typeface="Arial"/>
          <a:ea typeface="MS PGothic" charset="0"/>
          <a:cs typeface="MS PGothic"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9074" name="Rectangle 1"/>
          <p:cNvSpPr>
            <a:spLocks noGrp="1" noChangeArrowheads="1"/>
          </p:cNvSpPr>
          <p:nvPr>
            <p:ph type="title"/>
          </p:nvPr>
        </p:nvSpPr>
        <p:spPr bwMode="auto">
          <a:xfrm>
            <a:off x="685800" y="609600"/>
            <a:ext cx="7770813" cy="1141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ctr" anchorCtr="0" compatLnSpc="1">
            <a:prstTxWarp prst="textNoShape">
              <a:avLst/>
            </a:prstTxWarp>
          </a:bodyPr>
          <a:lstStyle/>
          <a:p>
            <a:pPr lvl="0"/>
            <a:r>
              <a:rPr lang="en-GB" dirty="0"/>
              <a:t>Click to edit the title text format</a:t>
            </a:r>
          </a:p>
        </p:txBody>
      </p:sp>
      <p:sp>
        <p:nvSpPr>
          <p:cNvPr id="259075" name="Rectangle 2"/>
          <p:cNvSpPr>
            <a:spLocks noGrp="1" noChangeArrowheads="1"/>
          </p:cNvSpPr>
          <p:nvPr>
            <p:ph type="body" idx="1"/>
          </p:nvPr>
        </p:nvSpPr>
        <p:spPr bwMode="auto">
          <a:xfrm>
            <a:off x="685800" y="1981200"/>
            <a:ext cx="7770813" cy="4113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t" anchorCtr="0" compatLnSpc="1">
            <a:prstTxWarp prst="textNoShape">
              <a:avLst/>
            </a:prstTxWarp>
          </a:bodyPr>
          <a:lstStyle/>
          <a:p>
            <a:pPr lvl="0"/>
            <a:r>
              <a:rPr lang="en-GB" dirty="0"/>
              <a:t>Click to edit the outline text format</a:t>
            </a:r>
          </a:p>
          <a:p>
            <a:pPr lvl="1"/>
            <a:r>
              <a:rPr lang="en-GB" dirty="0"/>
              <a:t>Second Outline Level</a:t>
            </a:r>
          </a:p>
          <a:p>
            <a:pPr lvl="2"/>
            <a:r>
              <a:rPr lang="en-GB" dirty="0"/>
              <a:t>Third Outline Level</a:t>
            </a:r>
          </a:p>
          <a:p>
            <a:pPr lvl="3"/>
            <a:r>
              <a:rPr lang="en-GB" dirty="0"/>
              <a:t>Fourth Outline Level</a:t>
            </a:r>
          </a:p>
          <a:p>
            <a:pPr lvl="4"/>
            <a:r>
              <a:rPr lang="en-GB" dirty="0"/>
              <a:t>Fifth Outline Level</a:t>
            </a:r>
          </a:p>
          <a:p>
            <a:pPr lvl="4"/>
            <a:r>
              <a:rPr lang="en-GB" dirty="0"/>
              <a:t>Sixth Outline Level</a:t>
            </a:r>
          </a:p>
          <a:p>
            <a:pPr lvl="4"/>
            <a:r>
              <a:rPr lang="en-GB" dirty="0"/>
              <a:t>Seventh Outline Level</a:t>
            </a:r>
          </a:p>
          <a:p>
            <a:pPr lvl="4"/>
            <a:r>
              <a:rPr lang="en-GB" dirty="0"/>
              <a:t>Eighth Outline Level</a:t>
            </a:r>
          </a:p>
          <a:p>
            <a:pPr lvl="4"/>
            <a:r>
              <a:rPr lang="en-GB" dirty="0"/>
              <a:t>Ninth Outline Level</a:t>
            </a:r>
          </a:p>
        </p:txBody>
      </p:sp>
      <p:sp>
        <p:nvSpPr>
          <p:cNvPr id="271364" name="Text Box 3"/>
          <p:cNvSpPr txBox="1">
            <a:spLocks noChangeArrowheads="1"/>
          </p:cNvSpPr>
          <p:nvPr/>
        </p:nvSpPr>
        <p:spPr bwMode="auto">
          <a:xfrm>
            <a:off x="685800" y="6248400"/>
            <a:ext cx="19050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latin typeface="Arial" panose="020B0604020202020204" pitchFamily="34" charset="0"/>
            </a:endParaRPr>
          </a:p>
        </p:txBody>
      </p:sp>
      <p:sp>
        <p:nvSpPr>
          <p:cNvPr id="271365" name="Text Box 4"/>
          <p:cNvSpPr txBox="1">
            <a:spLocks noChangeArrowheads="1"/>
          </p:cNvSpPr>
          <p:nvPr/>
        </p:nvSpPr>
        <p:spPr bwMode="auto">
          <a:xfrm>
            <a:off x="3124200" y="6248400"/>
            <a:ext cx="28956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latin typeface="Arial" panose="020B0604020202020204" pitchFamily="34" charset="0"/>
            </a:endParaRPr>
          </a:p>
        </p:txBody>
      </p:sp>
      <p:sp>
        <p:nvSpPr>
          <p:cNvPr id="24581" name="Rectangle 5"/>
          <p:cNvSpPr>
            <a:spLocks noGrp="1" noChangeArrowheads="1"/>
          </p:cNvSpPr>
          <p:nvPr>
            <p:ph type="sldNum"/>
          </p:nvPr>
        </p:nvSpPr>
        <p:spPr bwMode="auto">
          <a:xfrm>
            <a:off x="65532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
                <a:srgbClr val="000000"/>
              </a:buClr>
              <a:buSzPct val="100000"/>
              <a:buFont typeface="Times New Roman" charset="0"/>
              <a:buNone/>
              <a:defRPr sz="1400">
                <a:solidFill>
                  <a:srgbClr val="000000"/>
                </a:solidFill>
                <a:latin typeface="Times New Roman" charset="0"/>
              </a:defRPr>
            </a:lvl1pPr>
          </a:lstStyle>
          <a:p>
            <a:pPr>
              <a:defRPr/>
            </a:pPr>
            <a:fld id="{CEAD99C5-198E-5E44-911C-6644652B3591}"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500631" r:id="rId1"/>
    <p:sldLayoutId id="2147500632" r:id="rId2"/>
    <p:sldLayoutId id="2147500633" r:id="rId3"/>
    <p:sldLayoutId id="2147500634" r:id="rId4"/>
    <p:sldLayoutId id="2147500635" r:id="rId5"/>
    <p:sldLayoutId id="2147500636" r:id="rId6"/>
    <p:sldLayoutId id="2147500637" r:id="rId7"/>
    <p:sldLayoutId id="2147500638" r:id="rId8"/>
    <p:sldLayoutId id="2147500639" r:id="rId9"/>
    <p:sldLayoutId id="2147500640" r:id="rId10"/>
    <p:sldLayoutId id="2147500641" r:id="rId11"/>
  </p:sldLayoutIdLst>
  <p:txStyles>
    <p:titleStyle>
      <a:lvl1pPr algn="ctr" defTabSz="449263" rtl="0" eaLnBrk="0" fontAlgn="base" hangingPunct="0">
        <a:lnSpc>
          <a:spcPct val="95000"/>
        </a:lnSpc>
        <a:spcBef>
          <a:spcPct val="0"/>
        </a:spcBef>
        <a:spcAft>
          <a:spcPct val="0"/>
        </a:spcAft>
        <a:buClr>
          <a:srgbClr val="000000"/>
        </a:buClr>
        <a:buSzPct val="100000"/>
        <a:buFont typeface="Times New Roman" charset="0"/>
        <a:defRPr sz="4400" b="1" i="0">
          <a:solidFill>
            <a:srgbClr val="000000"/>
          </a:solidFill>
          <a:latin typeface="Arial" panose="020B0604020202020204" pitchFamily="34" charset="0"/>
          <a:ea typeface="+mj-ea"/>
          <a:cs typeface="Arial" panose="020B0604020202020204" pitchFamily="34" charset="0"/>
        </a:defRPr>
      </a:lvl1pPr>
      <a:lvl2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2pPr>
      <a:lvl3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3pPr>
      <a:lvl4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4pPr>
      <a:lvl5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ＭＳ Ｐゴシック" charset="-128"/>
        </a:defRPr>
      </a:lvl5pPr>
      <a:lvl6pPr marL="4572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6pPr>
      <a:lvl7pPr marL="9144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7pPr>
      <a:lvl8pPr marL="13716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8pPr>
      <a:lvl9pPr marL="18288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Times New Roman" charset="0"/>
        <a:buChar char="•"/>
        <a:defRPr sz="3200" b="1" i="0">
          <a:solidFill>
            <a:srgbClr val="000000"/>
          </a:solidFill>
          <a:latin typeface="Arial" panose="020B0604020202020204" pitchFamily="34" charset="0"/>
          <a:ea typeface="+mn-ea"/>
          <a:cs typeface="Arial" panose="020B0604020202020204" pitchFamily="34" charset="0"/>
        </a:defRPr>
      </a:lvl1pPr>
      <a:lvl2pPr marL="741363" indent="-284163" algn="l" defTabSz="449263" rtl="0" eaLnBrk="0" fontAlgn="base" hangingPunct="0">
        <a:lnSpc>
          <a:spcPct val="95000"/>
        </a:lnSpc>
        <a:spcBef>
          <a:spcPts val="700"/>
        </a:spcBef>
        <a:spcAft>
          <a:spcPct val="0"/>
        </a:spcAft>
        <a:buClr>
          <a:srgbClr val="000000"/>
        </a:buClr>
        <a:buSzPct val="100000"/>
        <a:buFont typeface="Times New Roman" charset="0"/>
        <a:buChar char="–"/>
        <a:defRPr sz="2800" b="1" i="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95000"/>
        </a:lnSpc>
        <a:spcBef>
          <a:spcPts val="600"/>
        </a:spcBef>
        <a:spcAft>
          <a:spcPct val="0"/>
        </a:spcAft>
        <a:buClr>
          <a:srgbClr val="000000"/>
        </a:buClr>
        <a:buSzPct val="100000"/>
        <a:buFont typeface="Times New Roman" charset="0"/>
        <a:buChar char="•"/>
        <a:defRPr sz="2400" b="1" i="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b="1" i="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b="1" i="0">
          <a:solidFill>
            <a:srgbClr val="000000"/>
          </a:solidFill>
          <a:latin typeface="Arial" panose="020B0604020202020204" pitchFamily="34" charset="0"/>
          <a:ea typeface="+mn-ea"/>
          <a:cs typeface="Arial" panose="020B0604020202020204" pitchFamily="34" charset="0"/>
        </a:defRPr>
      </a:lvl5pPr>
      <a:lvl6pPr marL="25146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6pPr>
      <a:lvl7pPr marL="29718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7pPr>
      <a:lvl8pPr marL="34290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8pPr>
      <a:lvl9pPr marL="38862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b="1" i="0">
                <a:latin typeface="Arial" panose="020B0604020202020204" pitchFamily="34" charset="0"/>
                <a:ea typeface="+mn-ea"/>
                <a:cs typeface="+mn-cs"/>
              </a:defRPr>
            </a:lvl1pPr>
          </a:lstStyle>
          <a:p>
            <a:pPr defTabSz="914400">
              <a:defRPr/>
            </a:pPr>
            <a:endParaRPr lang="en-US" dirty="0">
              <a:solidFill>
                <a:srgbClr val="000000"/>
              </a:solidFill>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b="1" i="0">
                <a:latin typeface="Arial" panose="020B0604020202020204" pitchFamily="34" charset="0"/>
                <a:ea typeface="+mn-ea"/>
                <a:cs typeface="+mn-cs"/>
              </a:defRPr>
            </a:lvl1pPr>
          </a:lstStyle>
          <a:p>
            <a:pPr algn="ctr" defTabSz="914400">
              <a:defRPr/>
            </a:pPr>
            <a:endParaRPr lang="en-US" dirty="0">
              <a:solidFill>
                <a:srgbClr val="000000"/>
              </a:solidFill>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b="1" i="0">
                <a:latin typeface="Arial" panose="020B0604020202020204" pitchFamily="34" charset="0"/>
                <a:ea typeface="Osaka" charset="0"/>
                <a:cs typeface="Osaka" charset="0"/>
              </a:defRPr>
            </a:lvl1pPr>
          </a:lstStyle>
          <a:p>
            <a:pPr defTabSz="914400"/>
            <a:fld id="{B9D20AD3-D622-EC41-AF78-52EA093B16AC}" type="slidenum">
              <a:rPr lang="en-US" smtClean="0">
                <a:solidFill>
                  <a:srgbClr val="000000"/>
                </a:solidFill>
              </a:rPr>
              <a:pPr defTabSz="914400"/>
              <a:t>‹#›</a:t>
            </a:fld>
            <a:endParaRPr lang="en-US" dirty="0">
              <a:solidFill>
                <a:srgbClr val="000000"/>
              </a:solidFill>
            </a:endParaRPr>
          </a:p>
        </p:txBody>
      </p:sp>
    </p:spTree>
    <p:extLst>
      <p:ext uri="{BB962C8B-B14F-4D97-AF65-F5344CB8AC3E}">
        <p14:creationId xmlns:p14="http://schemas.microsoft.com/office/powerpoint/2010/main" val="328814174"/>
      </p:ext>
    </p:extLst>
  </p:cSld>
  <p:clrMap bg1="lt1" tx1="dk1" bg2="lt2" tx2="dk2" accent1="accent1" accent2="accent2" accent3="accent3" accent4="accent4" accent5="accent5" accent6="accent6" hlink="hlink" folHlink="folHlink"/>
  <p:sldLayoutIdLst>
    <p:sldLayoutId id="2147501068" r:id="rId1"/>
    <p:sldLayoutId id="2147501069" r:id="rId2"/>
    <p:sldLayoutId id="2147501070" r:id="rId3"/>
    <p:sldLayoutId id="2147501071" r:id="rId4"/>
    <p:sldLayoutId id="2147501072" r:id="rId5"/>
    <p:sldLayoutId id="2147501073" r:id="rId6"/>
    <p:sldLayoutId id="2147501074" r:id="rId7"/>
    <p:sldLayoutId id="2147501075" r:id="rId8"/>
    <p:sldLayoutId id="2147501076" r:id="rId9"/>
    <p:sldLayoutId id="2147501077" r:id="rId10"/>
    <p:sldLayoutId id="2147501078" r:id="rId11"/>
  </p:sldLayoutIdLst>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zh-CN" dirty="0"/>
              <a:t>Click to edit Master title style</a:t>
            </a:r>
          </a:p>
        </p:txBody>
      </p:sp>
      <p:sp>
        <p:nvSpPr>
          <p:cNvPr id="532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24986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12" charset="0"/>
                <a:ea typeface="+mn-ea"/>
                <a:cs typeface="+mn-cs"/>
              </a:defRPr>
            </a:lvl1pPr>
          </a:lstStyle>
          <a:p>
            <a:pPr defTabSz="914400">
              <a:defRPr/>
            </a:pPr>
            <a:endParaRPr lang="en-US"/>
          </a:p>
        </p:txBody>
      </p:sp>
      <p:sp>
        <p:nvSpPr>
          <p:cNvPr id="24986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12" charset="0"/>
                <a:ea typeface="+mn-ea"/>
                <a:cs typeface="+mn-cs"/>
              </a:defRPr>
            </a:lvl1pPr>
          </a:lstStyle>
          <a:p>
            <a:pPr defTabSz="914400">
              <a:defRPr/>
            </a:pPr>
            <a:endParaRPr lang="en-US"/>
          </a:p>
        </p:txBody>
      </p:sp>
      <p:sp>
        <p:nvSpPr>
          <p:cNvPr id="24986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charset="0"/>
                <a:cs typeface="MS PGothic" charset="0"/>
              </a:defRPr>
            </a:lvl1pPr>
          </a:lstStyle>
          <a:p>
            <a:pPr defTabSz="914400">
              <a:defRPr/>
            </a:pPr>
            <a:fld id="{EB06BE58-CCAC-8A48-A3AE-60B22C5533E4}" type="slidenum">
              <a:rPr lang="zh-CN" altLang="en-US"/>
              <a:pPr defTabSz="914400">
                <a:defRPr/>
              </a:pPr>
              <a:t>‹#›</a:t>
            </a:fld>
            <a:endParaRPr lang="en-US" altLang="zh-CN"/>
          </a:p>
        </p:txBody>
      </p:sp>
    </p:spTree>
    <p:extLst>
      <p:ext uri="{BB962C8B-B14F-4D97-AF65-F5344CB8AC3E}">
        <p14:creationId xmlns:p14="http://schemas.microsoft.com/office/powerpoint/2010/main" val="213457212"/>
      </p:ext>
    </p:extLst>
  </p:cSld>
  <p:clrMap bg1="lt1" tx1="dk1" bg2="lt2" tx2="dk2" accent1="accent1" accent2="accent2" accent3="accent3" accent4="accent4" accent5="accent5" accent6="accent6" hlink="hlink" folHlink="folHlink"/>
  <p:sldLayoutIdLst>
    <p:sldLayoutId id="2147501250" r:id="rId1"/>
    <p:sldLayoutId id="2147501251" r:id="rId2"/>
    <p:sldLayoutId id="2147501252" r:id="rId3"/>
    <p:sldLayoutId id="2147501253" r:id="rId4"/>
    <p:sldLayoutId id="2147501254" r:id="rId5"/>
    <p:sldLayoutId id="2147501255" r:id="rId6"/>
    <p:sldLayoutId id="2147501256" r:id="rId7"/>
    <p:sldLayoutId id="2147501257" r:id="rId8"/>
    <p:sldLayoutId id="2147501258" r:id="rId9"/>
    <p:sldLayoutId id="2147501259" r:id="rId10"/>
    <p:sldLayoutId id="2147501260" r:id="rId11"/>
    <p:sldLayoutId id="2147501261" r:id="rId12"/>
  </p:sldLayoutIdLst>
  <p:transition spd="med">
    <p:randomBar dir="vert"/>
  </p:transition>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MS PGothic" charset="0"/>
          <a:cs typeface="MS PGothic" charset="0"/>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MS PGothic" charset="0"/>
          <a:cs typeface="MS PGothic" charset="0"/>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MS PGothic" charset="0"/>
          <a:cs typeface="MS PGothic" charset="0"/>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ＭＳ Ｐゴシック" charset="0"/>
          <a:cs typeface="Geneva" charset="0"/>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S PGothic" charset="0"/>
          <a:cs typeface="MS PGothic"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0" y="4445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defRPr>
            </a:lvl1pPr>
          </a:lstStyle>
          <a:p>
            <a:pPr defTabSz="914400" eaLnBrk="0" fontAlgn="base" hangingPunct="0">
              <a:spcBef>
                <a:spcPct val="0"/>
              </a:spcBef>
              <a:spcAft>
                <a:spcPct val="0"/>
              </a:spcAft>
              <a:defRPr/>
            </a:pPr>
            <a:fld id="{C7FCEC4A-0619-534F-AB0C-4C4D1986DF16}" type="slidenum">
              <a:rPr lang="en-US">
                <a:ea typeface="ＭＳ Ｐゴシック" charset="0"/>
                <a:cs typeface="ＭＳ Ｐゴシック" charset="0"/>
              </a:rPr>
              <a:pPr defTabSz="914400" eaLnBrk="0" fontAlgn="base" hangingPunct="0">
                <a:spcBef>
                  <a:spcPct val="0"/>
                </a:spcBef>
                <a:spcAft>
                  <a:spcPct val="0"/>
                </a:spcAft>
                <a:defRPr/>
              </a:pPr>
              <a:t>‹#›</a:t>
            </a:fld>
            <a:endParaRPr lang="en-US">
              <a:ea typeface="ＭＳ Ｐゴシック" charset="0"/>
              <a:cs typeface="ＭＳ Ｐゴシック" charset="0"/>
            </a:endParaRPr>
          </a:p>
        </p:txBody>
      </p:sp>
    </p:spTree>
    <p:extLst>
      <p:ext uri="{BB962C8B-B14F-4D97-AF65-F5344CB8AC3E}">
        <p14:creationId xmlns:p14="http://schemas.microsoft.com/office/powerpoint/2010/main" val="2501138166"/>
      </p:ext>
    </p:extLst>
  </p:cSld>
  <p:clrMap bg1="lt1" tx1="dk1" bg2="lt2" tx2="dk2" accent1="accent1" accent2="accent2" accent3="accent3" accent4="accent4" accent5="accent5" accent6="accent6" hlink="hlink" folHlink="folHlink"/>
  <p:sldLayoutIdLst>
    <p:sldLayoutId id="2147501418" r:id="rId1"/>
    <p:sldLayoutId id="2147501419" r:id="rId2"/>
    <p:sldLayoutId id="2147501420" r:id="rId3"/>
    <p:sldLayoutId id="2147501421" r:id="rId4"/>
    <p:sldLayoutId id="2147501422" r:id="rId5"/>
    <p:sldLayoutId id="2147501423" r:id="rId6"/>
    <p:sldLayoutId id="2147501424" r:id="rId7"/>
    <p:sldLayoutId id="2147501425" r:id="rId8"/>
    <p:sldLayoutId id="2147501426" r:id="rId9"/>
    <p:sldLayoutId id="2147501427" r:id="rId10"/>
    <p:sldLayoutId id="2147501428" r:id="rId11"/>
    <p:sldLayoutId id="2147501429" r:id="rId12"/>
    <p:sldLayoutId id="2147501430" r:id="rId13"/>
  </p:sldLayoutIdLst>
  <p:hf sldNum="0" hdr="0" ftr="0" dt="0"/>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ＭＳ Ｐゴシック" pitchFamily="-108" charset="-128"/>
          <a:cs typeface="Arial" panose="020B0604020202020204" pitchFamily="34" charset="0"/>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b="1" i="0">
          <a:solidFill>
            <a:schemeClr val="bg1"/>
          </a:solidFill>
          <a:latin typeface="Arial" panose="020B0604020202020204" pitchFamily="34" charset="0"/>
          <a:ea typeface="ＭＳ Ｐゴシック" pitchFamily="-108" charset="-128"/>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bg1"/>
          </a:solidFill>
          <a:latin typeface="Arial" panose="020B0604020202020204" pitchFamily="34" charset="0"/>
          <a:ea typeface="ＭＳ Ｐゴシック" pitchFamily="-112"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bg1"/>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bg1"/>
          </a:solidFill>
          <a:latin typeface="Arial" panose="020B0604020202020204" pitchFamily="34" charset="0"/>
          <a:ea typeface="Geneva" charset="-128"/>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bg1"/>
          </a:solidFill>
          <a:latin typeface="Arial" panose="020B0604020202020204" pitchFamily="34" charset="0"/>
          <a:ea typeface="ＭＳ Ｐゴシック" charset="-128"/>
          <a:cs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33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390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Times New Roman" pitchFamily="-112" charset="0"/>
                <a:ea typeface="+mn-ea"/>
                <a:cs typeface="+mn-cs"/>
              </a:defRPr>
            </a:lvl1pPr>
          </a:lstStyle>
          <a:p>
            <a:pPr>
              <a:defRPr/>
            </a:pPr>
            <a:endParaRPr lang="en-US"/>
          </a:p>
        </p:txBody>
      </p:sp>
      <p:sp>
        <p:nvSpPr>
          <p:cNvPr id="1239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112" charset="0"/>
                <a:ea typeface="+mn-ea"/>
                <a:cs typeface="+mn-cs"/>
              </a:defRPr>
            </a:lvl1pPr>
          </a:lstStyle>
          <a:p>
            <a:pPr>
              <a:defRPr/>
            </a:pPr>
            <a:endParaRPr lang="en-US"/>
          </a:p>
        </p:txBody>
      </p:sp>
      <p:sp>
        <p:nvSpPr>
          <p:cNvPr id="12391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i="0">
                <a:latin typeface="Arial" panose="020B0604020202020204" pitchFamily="34" charset="0"/>
              </a:defRPr>
            </a:lvl1pPr>
          </a:lstStyle>
          <a:p>
            <a:pPr>
              <a:defRPr/>
            </a:pPr>
            <a:fld id="{7A16ECDD-270E-2840-8C46-755DFC6630AA}" type="slidenum">
              <a:rPr lang="en-US" smtClean="0"/>
              <a:pPr>
                <a:defRPr/>
              </a:pPr>
              <a:t>‹#›</a:t>
            </a:fld>
            <a:endParaRPr lang="en-US" dirty="0"/>
          </a:p>
        </p:txBody>
      </p:sp>
    </p:spTree>
    <p:extLst>
      <p:ext uri="{BB962C8B-B14F-4D97-AF65-F5344CB8AC3E}">
        <p14:creationId xmlns:p14="http://schemas.microsoft.com/office/powerpoint/2010/main" val="819394389"/>
      </p:ext>
    </p:extLst>
  </p:cSld>
  <p:clrMap bg1="lt1" tx1="dk1" bg2="lt2" tx2="dk2" accent1="accent1" accent2="accent2" accent3="accent3" accent4="accent4" accent5="accent5" accent6="accent6" hlink="hlink" folHlink="folHlink"/>
  <p:sldLayoutIdLst>
    <p:sldLayoutId id="2147501473" r:id="rId1"/>
    <p:sldLayoutId id="2147501474" r:id="rId2"/>
    <p:sldLayoutId id="2147501475" r:id="rId3"/>
    <p:sldLayoutId id="2147501476" r:id="rId4"/>
    <p:sldLayoutId id="2147501477" r:id="rId5"/>
    <p:sldLayoutId id="2147501478" r:id="rId6"/>
    <p:sldLayoutId id="2147501479" r:id="rId7"/>
    <p:sldLayoutId id="2147501480" r:id="rId8"/>
    <p:sldLayoutId id="2147501481" r:id="rId9"/>
    <p:sldLayoutId id="2147501482" r:id="rId10"/>
    <p:sldLayoutId id="2147501483" r:id="rId11"/>
    <p:sldLayoutId id="2147501484" r:id="rId12"/>
    <p:sldLayoutId id="2147501485" r:id="rId13"/>
  </p:sldLayoutIdLst>
  <p:txStyles>
    <p:title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cs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2" charset="-128"/>
          <a:cs typeface="ＭＳ Ｐゴシック" pitchFamily="-112"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2" charset="-128"/>
          <a:cs typeface="ＭＳ Ｐゴシック" pitchFamily="-112"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2" charset="-128"/>
          <a:cs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7.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1.xml"/></Relationships>
</file>

<file path=ppt/slides/_rels/slide10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64.xml"/><Relationship Id="rId1" Type="http://schemas.openxmlformats.org/officeDocument/2006/relationships/slideLayout" Target="../slideLayouts/slideLayout188.xml"/></Relationships>
</file>

<file path=ppt/slides/_rels/slide10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65.xml"/><Relationship Id="rId1" Type="http://schemas.openxmlformats.org/officeDocument/2006/relationships/slideLayout" Target="../slideLayouts/slideLayout188.xml"/></Relationships>
</file>

<file path=ppt/slides/_rels/slide10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66.xml"/><Relationship Id="rId1" Type="http://schemas.openxmlformats.org/officeDocument/2006/relationships/slideLayout" Target="../slideLayouts/slideLayout79.xml"/></Relationships>
</file>

<file path=ppt/slides/_rels/slide10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7.xml"/><Relationship Id="rId1" Type="http://schemas.openxmlformats.org/officeDocument/2006/relationships/slideLayout" Target="../slideLayouts/slideLayout6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0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8.xml"/><Relationship Id="rId1" Type="http://schemas.openxmlformats.org/officeDocument/2006/relationships/slideLayout" Target="../slideLayouts/slideLayout6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9.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9.xml"/></Relationships>
</file>

<file path=ppt/slides/_rels/slide10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1.xml"/><Relationship Id="rId1" Type="http://schemas.openxmlformats.org/officeDocument/2006/relationships/slideLayout" Target="../slideLayouts/slideLayout6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9.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55.xml"/></Relationships>
</file>

<file path=ppt/slides/_rels/slide11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73.xml"/><Relationship Id="rId1" Type="http://schemas.openxmlformats.org/officeDocument/2006/relationships/slideLayout" Target="../slideLayouts/slideLayout196.xml"/><Relationship Id="rId4" Type="http://schemas.openxmlformats.org/officeDocument/2006/relationships/image" Target="../media/image104.jpeg"/></Relationships>
</file>

<file path=ppt/slides/_rels/slide1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4.xml"/><Relationship Id="rId1" Type="http://schemas.openxmlformats.org/officeDocument/2006/relationships/slideLayout" Target="../slideLayouts/slideLayout390.xml"/><Relationship Id="rId6" Type="http://schemas.openxmlformats.org/officeDocument/2006/relationships/image" Target="../media/image106.jpeg"/><Relationship Id="rId5" Type="http://schemas.openxmlformats.org/officeDocument/2006/relationships/slide" Target="slide100.xml"/><Relationship Id="rId4" Type="http://schemas.openxmlformats.org/officeDocument/2006/relationships/image" Target="../media/image105.png"/></Relationships>
</file>

<file path=ppt/slides/_rels/slide11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76.xml"/><Relationship Id="rId1" Type="http://schemas.openxmlformats.org/officeDocument/2006/relationships/slideLayout" Target="../slideLayouts/slideLayout205.xml"/></Relationships>
</file>

<file path=ppt/slides/_rels/slide114.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notesSlide" Target="../notesSlides/notesSlide77.xml"/><Relationship Id="rId1" Type="http://schemas.openxmlformats.org/officeDocument/2006/relationships/slideLayout" Target="../slideLayouts/slideLayout204.xml"/></Relationships>
</file>

<file path=ppt/slides/_rels/slide115.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78.xml"/><Relationship Id="rId1" Type="http://schemas.openxmlformats.org/officeDocument/2006/relationships/slideLayout" Target="../slideLayouts/slideLayout205.xml"/></Relationships>
</file>

<file path=ppt/slides/_rels/slide11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79.xml"/><Relationship Id="rId1" Type="http://schemas.openxmlformats.org/officeDocument/2006/relationships/slideLayout" Target="../slideLayouts/slideLayout205.xml"/><Relationship Id="rId4" Type="http://schemas.openxmlformats.org/officeDocument/2006/relationships/image" Target="../media/image112.png"/></Relationships>
</file>

<file path=ppt/slides/_rels/slide117.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80.xml"/><Relationship Id="rId1" Type="http://schemas.openxmlformats.org/officeDocument/2006/relationships/slideLayout" Target="../slideLayouts/slideLayout204.xml"/></Relationships>
</file>

<file path=ppt/slides/_rels/slide1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1.xml"/><Relationship Id="rId1" Type="http://schemas.openxmlformats.org/officeDocument/2006/relationships/slideLayout" Target="../slideLayouts/slideLayout67.xml"/></Relationships>
</file>

<file path=ppt/slides/_rels/slide11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82.xml"/><Relationship Id="rId1" Type="http://schemas.openxmlformats.org/officeDocument/2006/relationships/slideLayout" Target="../slideLayouts/slideLayout79.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03.xml"/></Relationships>
</file>

<file path=ppt/slides/_rels/slide120.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13.xml"/></Relationships>
</file>

<file path=ppt/slides/_rels/slide12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83.xml"/><Relationship Id="rId1" Type="http://schemas.openxmlformats.org/officeDocument/2006/relationships/slideLayout" Target="../slideLayouts/slideLayout303.xml"/></Relationships>
</file>

<file path=ppt/slides/_rels/slide122.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84.xml"/><Relationship Id="rId1" Type="http://schemas.openxmlformats.org/officeDocument/2006/relationships/slideLayout" Target="../slideLayouts/slideLayout223.xml"/></Relationships>
</file>

<file path=ppt/slides/_rels/slide12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85.xml"/><Relationship Id="rId1" Type="http://schemas.openxmlformats.org/officeDocument/2006/relationships/slideLayout" Target="../slideLayouts/slideLayout223.xml"/></Relationships>
</file>

<file path=ppt/slides/_rels/slide12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86.xml"/><Relationship Id="rId1" Type="http://schemas.openxmlformats.org/officeDocument/2006/relationships/slideLayout" Target="../slideLayouts/slideLayout223.xml"/></Relationships>
</file>

<file path=ppt/slides/_rels/slide12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87.xml"/><Relationship Id="rId1" Type="http://schemas.openxmlformats.org/officeDocument/2006/relationships/slideLayout" Target="../slideLayouts/slideLayout224.xml"/></Relationships>
</file>

<file path=ppt/slides/_rels/slide12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88.xml"/><Relationship Id="rId1" Type="http://schemas.openxmlformats.org/officeDocument/2006/relationships/slideLayout" Target="../slideLayouts/slideLayout213.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2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2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3.xml"/></Relationships>
</file>

<file path=ppt/slides/_rels/slide13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92.xml"/><Relationship Id="rId1" Type="http://schemas.openxmlformats.org/officeDocument/2006/relationships/slideLayout" Target="../slideLayouts/slideLayout218.xml"/></Relationships>
</file>

<file path=ppt/slides/_rels/slide131.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93.xml"/><Relationship Id="rId1" Type="http://schemas.openxmlformats.org/officeDocument/2006/relationships/slideLayout" Target="../slideLayouts/slideLayout218.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9.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5.xml"/><Relationship Id="rId1" Type="http://schemas.openxmlformats.org/officeDocument/2006/relationships/slideLayout" Target="../slideLayouts/slideLayout56.xml"/></Relationships>
</file>

<file path=ppt/slides/_rels/slide135.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96.xml"/><Relationship Id="rId1" Type="http://schemas.openxmlformats.org/officeDocument/2006/relationships/slideLayout" Target="../slideLayouts/slideLayout79.xml"/></Relationships>
</file>

<file path=ppt/slides/_rels/slide13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slideLayout" Target="../slideLayouts/slideLayout84.xml"/><Relationship Id="rId1" Type="http://schemas.openxmlformats.org/officeDocument/2006/relationships/tags" Target="../tags/tag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7.xml"/><Relationship Id="rId1" Type="http://schemas.openxmlformats.org/officeDocument/2006/relationships/slideLayout" Target="../slideLayouts/slideLayout67.xml"/></Relationships>
</file>

<file path=ppt/slides/_rels/slide139.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98.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04.xml"/></Relationships>
</file>

<file path=ppt/slides/_rels/slide140.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99.xml"/><Relationship Id="rId1" Type="http://schemas.openxmlformats.org/officeDocument/2006/relationships/slideLayout" Target="../slideLayouts/slideLayout29.xml"/></Relationships>
</file>

<file path=ppt/slides/_rels/slide141.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00.xml"/><Relationship Id="rId1" Type="http://schemas.openxmlformats.org/officeDocument/2006/relationships/slideLayout" Target="../slideLayouts/slideLayout29.xml"/><Relationship Id="rId5" Type="http://schemas.openxmlformats.org/officeDocument/2006/relationships/image" Target="../media/image128.jpeg"/><Relationship Id="rId4" Type="http://schemas.openxmlformats.org/officeDocument/2006/relationships/image" Target="../media/image127.jpeg"/></Relationships>
</file>

<file path=ppt/slides/_rels/slide142.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01.xml"/><Relationship Id="rId1" Type="http://schemas.openxmlformats.org/officeDocument/2006/relationships/slideLayout" Target="../slideLayouts/slideLayout384.xml"/><Relationship Id="rId5" Type="http://schemas.openxmlformats.org/officeDocument/2006/relationships/image" Target="../media/image130.png"/><Relationship Id="rId4" Type="http://schemas.openxmlformats.org/officeDocument/2006/relationships/image" Target="../media/image106.jpeg"/></Relationships>
</file>

<file path=ppt/slides/_rels/slide14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02.xml"/><Relationship Id="rId1" Type="http://schemas.openxmlformats.org/officeDocument/2006/relationships/slideLayout" Target="../slideLayouts/slideLayout29.xml"/></Relationships>
</file>

<file path=ppt/slides/_rels/slide14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03.xml"/><Relationship Id="rId1" Type="http://schemas.openxmlformats.org/officeDocument/2006/relationships/slideLayout" Target="../slideLayouts/slideLayout29.xml"/></Relationships>
</file>

<file path=ppt/slides/_rels/slide145.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104.xml"/><Relationship Id="rId1" Type="http://schemas.openxmlformats.org/officeDocument/2006/relationships/slideLayout" Target="../slideLayouts/slideLayout18.xml"/></Relationships>
</file>

<file path=ppt/slides/_rels/slide14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33.xml"/></Relationships>
</file>

<file path=ppt/slides/_rels/slide1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05.xml"/><Relationship Id="rId1" Type="http://schemas.openxmlformats.org/officeDocument/2006/relationships/slideLayout" Target="../slideLayouts/slideLayout40.xml"/></Relationships>
</file>

<file path=ppt/slides/_rels/slide14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06.xml"/><Relationship Id="rId1" Type="http://schemas.openxmlformats.org/officeDocument/2006/relationships/slideLayout" Target="../slideLayouts/slideLayout51.xml"/></Relationships>
</file>

<file path=ppt/slides/_rels/slide1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07.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03.xml"/></Relationships>
</file>

<file path=ppt/slides/_rels/slide15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08.xml"/><Relationship Id="rId1" Type="http://schemas.openxmlformats.org/officeDocument/2006/relationships/slideLayout" Target="../slideLayouts/slideLayout5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43.xml"/></Relationships>
</file>

<file path=ppt/slides/_rels/slide15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09.xml"/><Relationship Id="rId1" Type="http://schemas.openxmlformats.org/officeDocument/2006/relationships/slideLayout" Target="../slideLayouts/slideLayout320.xml"/><Relationship Id="rId4" Type="http://schemas.openxmlformats.org/officeDocument/2006/relationships/image" Target="../media/image135.png"/></Relationships>
</file>

<file path=ppt/slides/_rels/slide16.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36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55.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55.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255.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45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61.xml"/></Relationships>
</file>

<file path=ppt/slides/_rels/slide21.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55.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79.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79.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79.xml"/></Relationships>
</file>

<file path=ppt/slides/_rels/slide26.xml.rels><?xml version="1.0" encoding="UTF-8" standalone="yes"?>
<Relationships xmlns="http://schemas.openxmlformats.org/package/2006/relationships"><Relationship Id="rId3" Type="http://schemas.openxmlformats.org/officeDocument/2006/relationships/hyperlink" Target="http://www.artunframed.com/images/artists54/rembra249.jpg" TargetMode="External"/><Relationship Id="rId2" Type="http://schemas.openxmlformats.org/officeDocument/2006/relationships/notesSlide" Target="../notesSlides/notesSlide21.xml"/><Relationship Id="rId1" Type="http://schemas.openxmlformats.org/officeDocument/2006/relationships/slideLayout" Target="../slideLayouts/slideLayout261.xml"/><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338.xml"/><Relationship Id="rId5" Type="http://schemas.openxmlformats.org/officeDocument/2006/relationships/image" Target="../media/image41.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25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44.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45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51.xml"/></Relationships>
</file>

<file path=ppt/slides/_rels/slide31.xml.rels><?xml version="1.0" encoding="UTF-8" standalone="yes"?>
<Relationships xmlns="http://schemas.openxmlformats.org/package/2006/relationships"><Relationship Id="rId2" Type="http://schemas.openxmlformats.org/officeDocument/2006/relationships/image" Target="../media/image43.tiff"/><Relationship Id="rId1" Type="http://schemas.openxmlformats.org/officeDocument/2006/relationships/slideLayout" Target="../slideLayouts/slideLayout255.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55.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55.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55.xml"/></Relationships>
</file>

<file path=ppt/slides/_rels/slide35.xml.rels><?xml version="1.0" encoding="UTF-8" standalone="yes"?>
<Relationships xmlns="http://schemas.openxmlformats.org/package/2006/relationships"><Relationship Id="rId2" Type="http://schemas.openxmlformats.org/officeDocument/2006/relationships/image" Target="../media/image47.tiff"/><Relationship Id="rId1" Type="http://schemas.openxmlformats.org/officeDocument/2006/relationships/slideLayout" Target="../slideLayouts/slideLayout255.xml"/></Relationships>
</file>

<file path=ppt/slides/_rels/slide36.xml.rels><?xml version="1.0" encoding="UTF-8" standalone="yes"?>
<Relationships xmlns="http://schemas.openxmlformats.org/package/2006/relationships"><Relationship Id="rId2" Type="http://schemas.openxmlformats.org/officeDocument/2006/relationships/image" Target="../media/image48.tiff"/><Relationship Id="rId1" Type="http://schemas.openxmlformats.org/officeDocument/2006/relationships/slideLayout" Target="../slideLayouts/slideLayout25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5.xml"/></Relationships>
</file>

<file path=ppt/slides/_rels/slide3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55.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42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7.xml"/></Relationships>
</file>

<file path=ppt/slides/_rels/slide4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55.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55.xml"/></Relationships>
</file>

<file path=ppt/slides/_rels/slide42.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55.xml"/></Relationships>
</file>

<file path=ppt/slides/_rels/slide43.xml.rels><?xml version="1.0" encoding="UTF-8" standalone="yes"?>
<Relationships xmlns="http://schemas.openxmlformats.org/package/2006/relationships"><Relationship Id="rId2" Type="http://schemas.openxmlformats.org/officeDocument/2006/relationships/image" Target="../media/image54.tiff"/><Relationship Id="rId1" Type="http://schemas.openxmlformats.org/officeDocument/2006/relationships/slideLayout" Target="../slideLayouts/slideLayout255.xml"/></Relationships>
</file>

<file path=ppt/slides/_rels/slide44.xml.rels><?xml version="1.0" encoding="UTF-8" standalone="yes"?>
<Relationships xmlns="http://schemas.openxmlformats.org/package/2006/relationships"><Relationship Id="rId2" Type="http://schemas.openxmlformats.org/officeDocument/2006/relationships/image" Target="../media/image55.tiff"/><Relationship Id="rId1" Type="http://schemas.openxmlformats.org/officeDocument/2006/relationships/slideLayout" Target="../slideLayouts/slideLayout277.xml"/></Relationships>
</file>

<file path=ppt/slides/_rels/slide45.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255.xml"/></Relationships>
</file>

<file path=ppt/slides/_rels/slide4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77.xml"/></Relationships>
</file>

<file path=ppt/slides/_rels/slide4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04.xml"/></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8.xml"/><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71.xml"/></Relationships>
</file>

<file path=ppt/slides/_rels/slide5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9.xml"/><Relationship Id="rId1" Type="http://schemas.openxmlformats.org/officeDocument/2006/relationships/slideLayout" Target="../slideLayouts/slideLayout51.xml"/></Relationships>
</file>

<file path=ppt/slides/_rels/slide5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0.xml"/><Relationship Id="rId1" Type="http://schemas.openxmlformats.org/officeDocument/2006/relationships/slideLayout" Target="../slideLayouts/slideLayout51.xml"/></Relationships>
</file>

<file path=ppt/slides/_rels/slide5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55.xm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67.xml"/></Relationships>
</file>

<file path=ppt/slides/_rels/slide5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23.xml"/></Relationships>
</file>

<file path=ppt/slides/_rels/slide5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22.xml"/></Relationships>
</file>

<file path=ppt/slides/_rels/slide5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23.xml"/></Relationships>
</file>

<file path=ppt/slides/_rels/slide5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23.xml"/></Relationships>
</file>

<file path=ppt/slides/_rels/slide5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2.xml"/><Relationship Id="rId1" Type="http://schemas.openxmlformats.org/officeDocument/2006/relationships/slideLayout" Target="../slideLayouts/slideLayout79.xml"/></Relationships>
</file>

<file path=ppt/slides/_rels/slide5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3.xml"/><Relationship Id="rId1" Type="http://schemas.openxmlformats.org/officeDocument/2006/relationships/slideLayout" Target="../slideLayouts/slideLayout7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5.xml"/></Relationships>
</file>

<file path=ppt/slides/_rels/slide6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4.xml"/><Relationship Id="rId1" Type="http://schemas.openxmlformats.org/officeDocument/2006/relationships/slideLayout" Target="../slideLayouts/slideLayout23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67.xml"/></Relationships>
</file>

<file path=ppt/slides/_rels/slide6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6.xml"/><Relationship Id="rId1" Type="http://schemas.openxmlformats.org/officeDocument/2006/relationships/slideLayout" Target="../slideLayouts/slideLayout139.xml"/><Relationship Id="rId4" Type="http://schemas.openxmlformats.org/officeDocument/2006/relationships/image" Target="../media/image72.jpeg"/></Relationships>
</file>

<file path=ppt/slides/_rels/slide6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7.xml"/><Relationship Id="rId1" Type="http://schemas.openxmlformats.org/officeDocument/2006/relationships/slideLayout" Target="../slideLayouts/slideLayout141.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57.xml"/><Relationship Id="rId1" Type="http://schemas.openxmlformats.org/officeDocument/2006/relationships/tags" Target="../tags/tag1.xml"/><Relationship Id="rId5" Type="http://schemas.openxmlformats.org/officeDocument/2006/relationships/image" Target="../media/image4.jpeg"/><Relationship Id="rId4" Type="http://schemas.openxmlformats.org/officeDocument/2006/relationships/image" Target="../media/image77.jpeg"/></Relationships>
</file>

<file path=ppt/slides/_rels/slide6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9.xml"/><Relationship Id="rId1" Type="http://schemas.openxmlformats.org/officeDocument/2006/relationships/slideLayout" Target="../slideLayouts/slideLayout157.xml"/></Relationships>
</file>

<file path=ppt/slides/_rels/slide6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164.xml"/></Relationships>
</file>

<file path=ppt/slides/_rels/slide6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0.xml"/><Relationship Id="rId1" Type="http://schemas.openxmlformats.org/officeDocument/2006/relationships/slideLayout" Target="../slideLayouts/slideLayout164.xml"/><Relationship Id="rId4" Type="http://schemas.openxmlformats.org/officeDocument/2006/relationships/image" Target="../media/image82.png"/></Relationships>
</file>

<file path=ppt/slides/_rels/slide6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69.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9.xml"/></Relationships>
</file>

<file path=ppt/slides/_rels/slide7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2.xml"/><Relationship Id="rId1" Type="http://schemas.openxmlformats.org/officeDocument/2006/relationships/slideLayout" Target="../slideLayouts/slideLayout7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6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6.xml"/><Relationship Id="rId1" Type="http://schemas.openxmlformats.org/officeDocument/2006/relationships/slideLayout" Target="../slideLayouts/slideLayout79.xml"/></Relationships>
</file>

<file path=ppt/slides/_rels/slide7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67.xml"/></Relationships>
</file>

<file path=ppt/slides/_rels/slide7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8.xml"/><Relationship Id="rId1" Type="http://schemas.openxmlformats.org/officeDocument/2006/relationships/slideLayout" Target="../slideLayouts/slideLayout79.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7.xml"/></Relationships>
</file>

<file path=ppt/slides/_rels/slide8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9.xml"/><Relationship Id="rId1" Type="http://schemas.openxmlformats.org/officeDocument/2006/relationships/slideLayout" Target="../slideLayouts/slideLayout28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8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0.xml"/><Relationship Id="rId1" Type="http://schemas.openxmlformats.org/officeDocument/2006/relationships/slideLayout" Target="../slideLayouts/slideLayout67.xml"/><Relationship Id="rId4" Type="http://schemas.openxmlformats.org/officeDocument/2006/relationships/image" Target="../media/image88.jpe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400.xml"/><Relationship Id="rId1" Type="http://schemas.openxmlformats.org/officeDocument/2006/relationships/themeOverride" Target="../theme/themeOverride1.xml"/><Relationship Id="rId4" Type="http://schemas.openxmlformats.org/officeDocument/2006/relationships/image" Target="../media/image89.jpeg"/></Relationships>
</file>

<file path=ppt/slides/_rels/slide8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2.xml"/><Relationship Id="rId1" Type="http://schemas.openxmlformats.org/officeDocument/2006/relationships/slideLayout" Target="../slideLayouts/slideLayout67.xml"/></Relationships>
</file>

<file path=ppt/slides/_rels/slide8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3.xml"/><Relationship Id="rId1" Type="http://schemas.openxmlformats.org/officeDocument/2006/relationships/slideLayout" Target="../slideLayouts/slideLayout302.xml"/></Relationships>
</file>

<file path=ppt/slides/_rels/slide86.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54.xml"/><Relationship Id="rId1" Type="http://schemas.openxmlformats.org/officeDocument/2006/relationships/slideLayout" Target="../slideLayouts/slideLayout302.xml"/></Relationships>
</file>

<file path=ppt/slides/_rels/slide8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5.xml"/><Relationship Id="rId1" Type="http://schemas.openxmlformats.org/officeDocument/2006/relationships/slideLayout" Target="../slideLayouts/slideLayout61.xml"/></Relationships>
</file>

<file path=ppt/slides/_rels/slide8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6.xml"/><Relationship Id="rId1" Type="http://schemas.openxmlformats.org/officeDocument/2006/relationships/slideLayout" Target="../slideLayouts/slideLayout79.xml"/></Relationships>
</file>

<file path=ppt/slides/_rels/slide8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57.xml"/><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3.xml"/></Relationships>
</file>

<file path=ppt/slides/_rels/slide9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58.xml"/><Relationship Id="rId1" Type="http://schemas.openxmlformats.org/officeDocument/2006/relationships/slideLayout" Target="../slideLayouts/slideLayout79.xml"/></Relationships>
</file>

<file path=ppt/slides/_rels/slide9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9.xml"/><Relationship Id="rId1" Type="http://schemas.openxmlformats.org/officeDocument/2006/relationships/slideLayout" Target="../slideLayouts/slideLayout79.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9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0.xml"/><Relationship Id="rId1" Type="http://schemas.openxmlformats.org/officeDocument/2006/relationships/slideLayout" Target="../slideLayouts/slideLayout67.xml"/></Relationships>
</file>

<file path=ppt/slides/_rels/slide9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61.xml"/><Relationship Id="rId1" Type="http://schemas.openxmlformats.org/officeDocument/2006/relationships/slideLayout" Target="../slideLayouts/slideLayout79.xml"/><Relationship Id="rId4" Type="http://schemas.openxmlformats.org/officeDocument/2006/relationships/image" Target="../media/image97.jpeg"/></Relationships>
</file>

<file path=ppt/slides/_rels/slide9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62.xml"/><Relationship Id="rId1" Type="http://schemas.openxmlformats.org/officeDocument/2006/relationships/slideLayout" Target="../slideLayouts/slideLayout79.xml"/></Relationships>
</file>

<file path=ppt/slides/_rels/slide9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3.xml"/><Relationship Id="rId1" Type="http://schemas.openxmlformats.org/officeDocument/2006/relationships/slideLayout" Target="../slideLayouts/slideLayout6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98.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80.xml"/></Relationships>
</file>

<file path=ppt/slides/_rels/slide99.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8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513091"/>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219138" name="Text Box 5"/>
          <p:cNvSpPr txBox="1">
            <a:spLocks noChangeArrowheads="1"/>
          </p:cNvSpPr>
          <p:nvPr/>
        </p:nvSpPr>
        <p:spPr bwMode="auto">
          <a:xfrm>
            <a:off x="8342837" y="-758172"/>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l" defTabSz="449263" rtl="1"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457</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19137" name="Rectangle 2"/>
          <p:cNvSpPr>
            <a:spLocks noGrp="1" noChangeArrowheads="1"/>
          </p:cNvSpPr>
          <p:nvPr>
            <p:ph type="ctrTitle"/>
          </p:nvPr>
        </p:nvSpPr>
        <p:spPr>
          <a:xfrm>
            <a:off x="0" y="112346"/>
            <a:ext cx="9144000" cy="772720"/>
          </a:xfrm>
          <a:solidFill>
            <a:srgbClr val="000000"/>
          </a:solidFill>
        </p:spPr>
        <p:txBody>
          <a:bodyPr/>
          <a:lstStyle/>
          <a:p>
            <a:pPr rtl="1" eaLnBrk="1" hangingPunct="1"/>
            <a:r>
              <a:rPr lang="ar-JO" dirty="0">
                <a:solidFill>
                  <a:schemeClr val="bg1"/>
                </a:solidFill>
                <a:cs typeface="Arial" panose="020B0604020202020204" pitchFamily="34" charset="0"/>
              </a:rPr>
              <a:t>الدينونة على تحالف الأمم الإثني عشر</a:t>
            </a:r>
            <a:endParaRPr kumimoji="1" lang="en-US" altLang="zh-CN" sz="3200" dirty="0">
              <a:solidFill>
                <a:schemeClr val="bg1"/>
              </a:solidFill>
              <a:cs typeface="Arial" panose="020B0604020202020204" pitchFamily="34" charset="0"/>
            </a:endParaRPr>
          </a:p>
        </p:txBody>
      </p:sp>
      <p:sp>
        <p:nvSpPr>
          <p:cNvPr id="11" name="Text Box 4"/>
          <p:cNvSpPr txBox="1">
            <a:spLocks noChangeArrowheads="1"/>
          </p:cNvSpPr>
          <p:nvPr/>
        </p:nvSpPr>
        <p:spPr bwMode="auto">
          <a:xfrm>
            <a:off x="9283968" y="0"/>
            <a:ext cx="4433887" cy="7204152"/>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بابل</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فلسطين</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مؤاب</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دمشق (سوريا)</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إسرائيل</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الحبشة</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مصر</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بابل على البحر</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أدوم</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العربية</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أورشليم (يهوذا)</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طرسوس</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449263" rtl="1" eaLnBrk="1" fontAlgn="base" latinLnBrk="0" hangingPunct="1">
              <a:lnSpc>
                <a:spcPct val="100000"/>
              </a:lnSpc>
              <a:spcBef>
                <a:spcPts val="150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3" name="TextBox 2"/>
          <p:cNvSpPr txBox="1"/>
          <p:nvPr/>
        </p:nvSpPr>
        <p:spPr>
          <a:xfrm>
            <a:off x="2553177" y="2633957"/>
            <a:ext cx="1202573"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إسرائيل</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2" name="TextBox 11"/>
          <p:cNvSpPr txBox="1"/>
          <p:nvPr/>
        </p:nvSpPr>
        <p:spPr>
          <a:xfrm>
            <a:off x="5225118" y="899145"/>
            <a:ext cx="1059906" cy="707886"/>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أشور</a:t>
            </a:r>
            <a:endParaRPr kumimoji="0" lang="en-US" sz="4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4" name="TextBox 13"/>
          <p:cNvSpPr txBox="1"/>
          <p:nvPr/>
        </p:nvSpPr>
        <p:spPr>
          <a:xfrm>
            <a:off x="625743" y="4437112"/>
            <a:ext cx="849913"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مصر</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7" name="TextBox 16"/>
          <p:cNvSpPr txBox="1"/>
          <p:nvPr/>
        </p:nvSpPr>
        <p:spPr>
          <a:xfrm>
            <a:off x="3304884" y="3804788"/>
            <a:ext cx="896399"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مؤاب</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سوريا</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فلسطين</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0" name="TextBox 19"/>
          <p:cNvSpPr txBox="1"/>
          <p:nvPr/>
        </p:nvSpPr>
        <p:spPr>
          <a:xfrm>
            <a:off x="1240573" y="5684556"/>
            <a:ext cx="1117614"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الحبشة</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1" name="TextBox 20"/>
          <p:cNvSpPr txBox="1"/>
          <p:nvPr/>
        </p:nvSpPr>
        <p:spPr>
          <a:xfrm>
            <a:off x="3471355" y="5710466"/>
            <a:ext cx="1090363"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العربية</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بابل</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3" name="TextBox 22"/>
          <p:cNvSpPr txBox="1"/>
          <p:nvPr/>
        </p:nvSpPr>
        <p:spPr>
          <a:xfrm>
            <a:off x="6758610" y="3717032"/>
            <a:ext cx="1991492" cy="1077218"/>
          </a:xfrm>
          <a:prstGeom prst="rect">
            <a:avLst/>
          </a:prstGeom>
          <a:noFill/>
        </p:spPr>
        <p:txBody>
          <a:bodyPr wrap="square" rtlCol="0">
            <a:spAutoFit/>
          </a:bodyPr>
          <a:lstStyle/>
          <a:p>
            <a:pPr marL="0" marR="0" lvl="0" indent="0" algn="ct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بابل على البحر</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4" name="TextBox 23"/>
          <p:cNvSpPr txBox="1"/>
          <p:nvPr/>
        </p:nvSpPr>
        <p:spPr>
          <a:xfrm>
            <a:off x="2553177" y="3147041"/>
            <a:ext cx="899605"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يهوذا</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5" name="TextBox 24"/>
          <p:cNvSpPr txBox="1"/>
          <p:nvPr/>
        </p:nvSpPr>
        <p:spPr>
          <a:xfrm>
            <a:off x="3043871" y="4422516"/>
            <a:ext cx="748923"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أدوم</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6" name="TextBox 25"/>
          <p:cNvSpPr txBox="1"/>
          <p:nvPr/>
        </p:nvSpPr>
        <p:spPr>
          <a:xfrm>
            <a:off x="3043871" y="1271412"/>
            <a:ext cx="1061509"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فينيقية</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8" name="Rectangle 2">
            <a:extLst>
              <a:ext uri="{FF2B5EF4-FFF2-40B4-BE49-F238E27FC236}">
                <a16:creationId xmlns:a16="http://schemas.microsoft.com/office/drawing/2014/main" id="{68B1DE05-283E-0480-1D97-2696B848DF62}"/>
              </a:ext>
            </a:extLst>
          </p:cNvPr>
          <p:cNvSpPr txBox="1">
            <a:spLocks noChangeArrowheads="1"/>
          </p:cNvSpPr>
          <p:nvPr/>
        </p:nvSpPr>
        <p:spPr bwMode="auto">
          <a:xfrm>
            <a:off x="3598760" y="4856331"/>
            <a:ext cx="5329425" cy="923082"/>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sz="8000" b="1" u="none" strike="noStrike" kern="1200" cap="none" spc="0" normalizeH="0" baseline="0" noProof="0" dirty="0">
                <a:ln>
                  <a:noFill/>
                </a:ln>
                <a:solidFill>
                  <a:srgbClr val="FFFFFF"/>
                </a:solidFill>
                <a:effectLst>
                  <a:glow rad="101600">
                    <a:srgbClr val="000000"/>
                  </a:glow>
                </a:effectLst>
                <a:uLnTx/>
                <a:uFillTx/>
                <a:latin typeface="Arial" panose="020B0604020202020204" pitchFamily="34" charset="0"/>
                <a:ea typeface="ＭＳ Ｐゴシック" charset="0"/>
                <a:cs typeface="Arial" panose="020B0604020202020204" pitchFamily="34" charset="0"/>
              </a:rPr>
              <a:t>إشعياء</a:t>
            </a:r>
            <a:r>
              <a:rPr kumimoji="0" lang="ar-JO" sz="8000" b="1"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١٣-٢٣</a:t>
            </a:r>
            <a:endParaRPr kumimoji="1" lang="en-US" altLang="zh-CN" sz="6000" b="1"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5" name="Rectangle 4">
            <a:extLst>
              <a:ext uri="{FF2B5EF4-FFF2-40B4-BE49-F238E27FC236}">
                <a16:creationId xmlns:a16="http://schemas.microsoft.com/office/drawing/2014/main" id="{BD3229C2-7FA3-8676-E38B-0BEB871BB09B}"/>
              </a:ext>
            </a:extLst>
          </p:cNvPr>
          <p:cNvSpPr>
            <a:spLocks noChangeArrowheads="1"/>
          </p:cNvSpPr>
          <p:nvPr/>
        </p:nvSpPr>
        <p:spPr bwMode="auto">
          <a:xfrm>
            <a:off x="-36512" y="6408712"/>
            <a:ext cx="9180512" cy="476672"/>
          </a:xfrm>
          <a:prstGeom prst="rect">
            <a:avLst/>
          </a:prstGeom>
          <a:solidFill>
            <a:srgbClr val="000514"/>
          </a:solid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457200" rtl="0" eaLnBrk="1" fontAlgn="auto" latinLnBrk="0" hangingPunct="1">
              <a:lnSpc>
                <a:spcPct val="100000"/>
              </a:lnSpc>
              <a:spcBef>
                <a:spcPct val="20000"/>
              </a:spcBef>
              <a:spcAft>
                <a:spcPts val="0"/>
              </a:spcAft>
              <a:buClr>
                <a:srgbClr val="FFCC00"/>
              </a:buClr>
              <a:buSzPct val="70000"/>
              <a:buFont typeface="Wingdings" charset="0"/>
              <a:buNone/>
              <a:tabLst/>
              <a:defRPr/>
            </a:pPr>
            <a:r>
              <a:rPr lang="en-US" sz="2000" b="1" kern="0"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ar-JO" sz="2000" b="1" kern="0"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د. ريك </a:t>
            </a:r>
            <a:r>
              <a:rPr lang="ar-JO" sz="2000" b="1" kern="0" dirty="0">
                <a:solidFill>
                  <a:srgbClr val="FFFFFF"/>
                </a:solidFill>
                <a:effectLst>
                  <a:outerShdw blurRad="38100" dist="38100" dir="2700000" algn="tl">
                    <a:srgbClr val="000000"/>
                  </a:outerShdw>
                </a:effectLst>
                <a:latin typeface=""/>
                <a:cs typeface="Traditional Arabic" pitchFamily="2" charset="-78"/>
              </a:rPr>
              <a:t>غريفيث </a:t>
            </a:r>
            <a:r>
              <a:rPr kumimoji="0" lang="en-US"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  </a:t>
            </a:r>
            <a:r>
              <a:rPr kumimoji="0" lang="ar-JO" sz="2000" b="1" u="none" strike="noStrike" kern="0" cap="none" spc="0" normalizeH="0" noProof="0" dirty="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 مركز الدراسات اللاهوتية الأردني</a:t>
            </a:r>
            <a:r>
              <a:rPr kumimoji="0" lang="en-US"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 BibleStudyDownloads.org</a:t>
            </a:r>
          </a:p>
        </p:txBody>
      </p:sp>
    </p:spTree>
    <p:extLst>
      <p:ext uri="{BB962C8B-B14F-4D97-AF65-F5344CB8AC3E}">
        <p14:creationId xmlns:p14="http://schemas.microsoft.com/office/powerpoint/2010/main" val="310775906"/>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500" fill="hold"/>
                                        <p:tgtEl>
                                          <p:spTgt spid="19"/>
                                        </p:tgtEl>
                                        <p:attrNameLst>
                                          <p:attrName>ppt_w</p:attrName>
                                        </p:attrNameLst>
                                      </p:cBhvr>
                                      <p:tavLst>
                                        <p:tav tm="0">
                                          <p:val>
                                            <p:fltVal val="0"/>
                                          </p:val>
                                        </p:tav>
                                        <p:tav tm="100000">
                                          <p:val>
                                            <p:strVal val="#ppt_w"/>
                                          </p:val>
                                        </p:tav>
                                      </p:tavLst>
                                    </p:anim>
                                    <p:anim calcmode="lin" valueType="num">
                                      <p:cBhvr>
                                        <p:cTn id="14"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ppt_w</p:attrName>
                                        </p:attrNameLst>
                                      </p:cBhvr>
                                      <p:tavLst>
                                        <p:tav tm="0">
                                          <p:val>
                                            <p:fltVal val="0"/>
                                          </p:val>
                                        </p:tav>
                                        <p:tav tm="100000">
                                          <p:val>
                                            <p:strVal val="#ppt_w"/>
                                          </p:val>
                                        </p:tav>
                                      </p:tavLst>
                                    </p:anim>
                                    <p:anim calcmode="lin" valueType="num">
                                      <p:cBhvr>
                                        <p:cTn id="44"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p:cTn id="49" dur="500" fill="hold"/>
                                        <p:tgtEl>
                                          <p:spTgt spid="23"/>
                                        </p:tgtEl>
                                        <p:attrNameLst>
                                          <p:attrName>ppt_w</p:attrName>
                                        </p:attrNameLst>
                                      </p:cBhvr>
                                      <p:tavLst>
                                        <p:tav tm="0">
                                          <p:val>
                                            <p:fltVal val="0"/>
                                          </p:val>
                                        </p:tav>
                                        <p:tav tm="100000">
                                          <p:val>
                                            <p:strVal val="#ppt_w"/>
                                          </p:val>
                                        </p:tav>
                                      </p:tavLst>
                                    </p:anim>
                                    <p:anim calcmode="lin" valueType="num">
                                      <p:cBhvr>
                                        <p:cTn id="50" dur="500" fill="hold"/>
                                        <p:tgtEl>
                                          <p:spTgt spid="23"/>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p:cTn id="55" dur="500" fill="hold"/>
                                        <p:tgtEl>
                                          <p:spTgt spid="25"/>
                                        </p:tgtEl>
                                        <p:attrNameLst>
                                          <p:attrName>ppt_w</p:attrName>
                                        </p:attrNameLst>
                                      </p:cBhvr>
                                      <p:tavLst>
                                        <p:tav tm="0">
                                          <p:val>
                                            <p:fltVal val="0"/>
                                          </p:val>
                                        </p:tav>
                                        <p:tav tm="100000">
                                          <p:val>
                                            <p:strVal val="#ppt_w"/>
                                          </p:val>
                                        </p:tav>
                                      </p:tavLst>
                                    </p:anim>
                                    <p:anim calcmode="lin" valueType="num">
                                      <p:cBhvr>
                                        <p:cTn id="56"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p:cTn id="61" dur="500" fill="hold"/>
                                        <p:tgtEl>
                                          <p:spTgt spid="21"/>
                                        </p:tgtEl>
                                        <p:attrNameLst>
                                          <p:attrName>ppt_w</p:attrName>
                                        </p:attrNameLst>
                                      </p:cBhvr>
                                      <p:tavLst>
                                        <p:tav tm="0">
                                          <p:val>
                                            <p:fltVal val="0"/>
                                          </p:val>
                                        </p:tav>
                                        <p:tav tm="100000">
                                          <p:val>
                                            <p:strVal val="#ppt_w"/>
                                          </p:val>
                                        </p:tav>
                                      </p:tavLst>
                                    </p:anim>
                                    <p:anim calcmode="lin" valueType="num">
                                      <p:cBhvr>
                                        <p:cTn id="62"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23" presetClass="entr" presetSubtype="16"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500" fill="hold"/>
                                        <p:tgtEl>
                                          <p:spTgt spid="24"/>
                                        </p:tgtEl>
                                        <p:attrNameLst>
                                          <p:attrName>ppt_w</p:attrName>
                                        </p:attrNameLst>
                                      </p:cBhvr>
                                      <p:tavLst>
                                        <p:tav tm="0">
                                          <p:val>
                                            <p:fltVal val="0"/>
                                          </p:val>
                                        </p:tav>
                                        <p:tav tm="100000">
                                          <p:val>
                                            <p:strVal val="#ppt_w"/>
                                          </p:val>
                                        </p:tav>
                                      </p:tavLst>
                                    </p:anim>
                                    <p:anim calcmode="lin" valueType="num">
                                      <p:cBhvr>
                                        <p:cTn id="68"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23" presetClass="entr" presetSubtype="16"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p:cTn id="73" dur="500" fill="hold"/>
                                        <p:tgtEl>
                                          <p:spTgt spid="26"/>
                                        </p:tgtEl>
                                        <p:attrNameLst>
                                          <p:attrName>ppt_w</p:attrName>
                                        </p:attrNameLst>
                                      </p:cBhvr>
                                      <p:tavLst>
                                        <p:tav tm="0">
                                          <p:val>
                                            <p:fltVal val="0"/>
                                          </p:val>
                                        </p:tav>
                                        <p:tav tm="100000">
                                          <p:val>
                                            <p:strVal val="#ppt_w"/>
                                          </p:val>
                                        </p:tav>
                                      </p:tavLst>
                                    </p:anim>
                                    <p:anim calcmode="lin" valueType="num">
                                      <p:cBhvr>
                                        <p:cTn id="74" dur="500" fill="hold"/>
                                        <p:tgtEl>
                                          <p:spTgt spid="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7" grpId="0"/>
      <p:bldP spid="18" grpId="0"/>
      <p:bldP spid="19" grpId="0"/>
      <p:bldP spid="20" grpId="0"/>
      <p:bldP spid="21" grpId="0"/>
      <p:bldP spid="22" grpId="0"/>
      <p:bldP spid="23" grpId="0"/>
      <p:bldP spid="24" grpId="0"/>
      <p:bldP spid="25" grpId="0"/>
      <p:bldP spid="2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683568" y="1066800"/>
            <a:ext cx="1446230" cy="2554545"/>
          </a:xfrm>
          <a:prstGeom prst="rect">
            <a:avLst/>
          </a:prstGeom>
          <a:noFill/>
          <a:ln w="9525">
            <a:noFill/>
            <a:miter lim="800000"/>
            <a:headEnd/>
            <a:tailEnd/>
          </a:ln>
          <a:effec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lang="ar-JO" sz="3200" b="1" dirty="0">
                <a:solidFill>
                  <a:srgbClr val="000000"/>
                </a:solidFill>
                <a:effectLst>
                  <a:outerShdw blurRad="38100" dist="38100" dir="2700000" algn="tl">
                    <a:srgbClr val="DDDDDD"/>
                  </a:outerShdw>
                </a:effectLst>
                <a:latin typeface="Arial" panose="020B0604020202020204" pitchFamily="34" charset="0"/>
                <a:cs typeface="Arial" panose="020B0604020202020204" pitchFamily="34" charset="0"/>
              </a:rPr>
              <a:t>الاسم </a:t>
            </a:r>
            <a:endParaRPr kumimoji="0" lang="en-US" sz="3200" b="1" u="none" strike="noStrike" kern="1200" cap="none" spc="0" normalizeH="0" baseline="0" noProof="0" dirty="0">
              <a:ln>
                <a:noFill/>
              </a:ln>
              <a:solidFill>
                <a:srgbClr val="000000"/>
              </a:solidFill>
              <a:effectLst>
                <a:outerShdw blurRad="38100" dist="38100" dir="2700000" algn="tl">
                  <a:srgbClr val="DDDDDD"/>
                </a:outerShdw>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3200" b="1" u="none" strike="noStrike" kern="1200" cap="none" spc="0" normalizeH="0" baseline="0" noProof="0" dirty="0">
              <a:ln>
                <a:noFill/>
              </a:ln>
              <a:solidFill>
                <a:srgbClr val="000000"/>
              </a:solidFill>
              <a:effectLst>
                <a:outerShdw blurRad="38100" dist="38100" dir="2700000" algn="tl">
                  <a:srgbClr val="DDDDDD"/>
                </a:outerShdw>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defRPr/>
            </a:pPr>
            <a:r>
              <a:rPr lang="ar-JO" sz="3200" b="1" dirty="0">
                <a:solidFill>
                  <a:srgbClr val="000000"/>
                </a:solidFill>
                <a:effectLst>
                  <a:outerShdw blurRad="38100" dist="38100" dir="2700000" algn="tl">
                    <a:srgbClr val="DDDDDD"/>
                  </a:outerShdw>
                </a:effectLst>
                <a:latin typeface="Arial" panose="020B0604020202020204" pitchFamily="34" charset="0"/>
                <a:cs typeface="Arial" panose="020B0604020202020204" pitchFamily="34" charset="0"/>
              </a:rPr>
              <a:t>الموقع </a:t>
            </a:r>
            <a:endParaRPr kumimoji="0" lang="en-US" sz="3200" b="1" u="none" strike="noStrike" kern="1200" cap="none" spc="0" normalizeH="0" baseline="0" noProof="0" dirty="0">
              <a:ln>
                <a:noFill/>
              </a:ln>
              <a:solidFill>
                <a:srgbClr val="000000"/>
              </a:solidFill>
              <a:effectLst>
                <a:outerShdw blurRad="38100" dist="38100" dir="2700000" algn="tl">
                  <a:srgbClr val="DDDDDD"/>
                </a:outerShdw>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3200" b="1" u="none" strike="noStrike" kern="1200" cap="none" spc="0" normalizeH="0" baseline="0" noProof="0" dirty="0">
              <a:ln>
                <a:noFill/>
              </a:ln>
              <a:solidFill>
                <a:srgbClr val="000000"/>
              </a:solidFill>
              <a:effectLst>
                <a:outerShdw blurRad="38100" dist="38100" dir="2700000" algn="tl">
                  <a:srgbClr val="DDDDDD"/>
                </a:outerShdw>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defRPr/>
            </a:pPr>
            <a:r>
              <a:rPr lang="ar-JO" sz="3200" b="1" dirty="0">
                <a:solidFill>
                  <a:srgbClr val="000000"/>
                </a:solidFill>
                <a:effectLst>
                  <a:outerShdw blurRad="38100" dist="38100" dir="2700000" algn="tl">
                    <a:srgbClr val="DDDDDD"/>
                  </a:outerShdw>
                </a:effectLst>
                <a:latin typeface="Arial" panose="020B0604020202020204" pitchFamily="34" charset="0"/>
                <a:cs typeface="Arial" panose="020B0604020202020204" pitchFamily="34" charset="0"/>
              </a:rPr>
              <a:t>برج بابل </a:t>
            </a:r>
            <a:endParaRPr kumimoji="0" lang="en-US" sz="3200" b="1" u="none" strike="noStrike" kern="1200" cap="none" spc="0" normalizeH="0" baseline="0" noProof="0" dirty="0">
              <a:ln>
                <a:noFill/>
              </a:ln>
              <a:solidFill>
                <a:srgbClr val="000000"/>
              </a:solidFill>
              <a:effectLst>
                <a:outerShdw blurRad="38100" dist="38100" dir="2700000" algn="tl">
                  <a:srgbClr val="DDDDDD"/>
                </a:outerShdw>
              </a:effectLst>
              <a:uLnTx/>
              <a:uFillTx/>
              <a:latin typeface="Arial" panose="020B0604020202020204" pitchFamily="34" charset="0"/>
              <a:ea typeface="ＭＳ Ｐゴシック" charset="0"/>
              <a:cs typeface="Arial" panose="020B0604020202020204" pitchFamily="34" charset="0"/>
            </a:endParaRPr>
          </a:p>
        </p:txBody>
      </p:sp>
      <p:pic>
        <p:nvPicPr>
          <p:cNvPr id="86018"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98913" y="1066800"/>
            <a:ext cx="5181600"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WordArt 5"/>
          <p:cNvSpPr>
            <a:spLocks noChangeArrowheads="1" noChangeShapeType="1" noTextEdit="1"/>
          </p:cNvSpPr>
          <p:nvPr/>
        </p:nvSpPr>
        <p:spPr bwMode="auto">
          <a:xfrm>
            <a:off x="6858000" y="228600"/>
            <a:ext cx="1343025" cy="495300"/>
          </a:xfrm>
          <a:prstGeom prst="rect">
            <a:avLst/>
          </a:prstGeom>
        </p:spPr>
        <p:txBody>
          <a:bodyPr wrap="none" fromWordArt="1">
            <a:prstTxWarp prst="textPlain">
              <a:avLst>
                <a:gd name="adj" fmla="val 50000"/>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lang="ar-JO" sz="3600" kern="10" dirty="0">
                <a:ln w="6350">
                  <a:solidFill>
                    <a:srgbClr val="99CCFF"/>
                  </a:solidFill>
                  <a:round/>
                  <a:headEnd/>
                  <a:tailEnd/>
                </a:ln>
                <a:solidFill>
                  <a:srgbClr val="0066CC"/>
                </a:solidFill>
                <a:effectLst>
                  <a:outerShdw blurRad="63500" dist="38099" dir="2700000" algn="ctr" rotWithShape="0">
                    <a:srgbClr val="990000">
                      <a:alpha val="74997"/>
                    </a:srgbClr>
                  </a:outerShdw>
                </a:effectLst>
                <a:latin typeface="Impact"/>
                <a:ea typeface="Impact"/>
                <a:cs typeface="Impact"/>
              </a:rPr>
              <a:t>بابل</a:t>
            </a:r>
            <a:endParaRPr kumimoji="0" lang="en-US" sz="3600" b="0" i="0" u="none" strike="noStrike" kern="10" cap="none" spc="0" normalizeH="0" baseline="0" noProof="0" dirty="0">
              <a:ln w="6350">
                <a:solidFill>
                  <a:srgbClr val="99CCFF"/>
                </a:solidFill>
                <a:round/>
                <a:headEnd/>
                <a:tailEnd/>
              </a:ln>
              <a:solidFill>
                <a:srgbClr val="0066CC"/>
              </a:solidFill>
              <a:effectLst>
                <a:outerShdw blurRad="63500" dist="38099" dir="2700000" algn="ctr" rotWithShape="0">
                  <a:srgbClr val="990000">
                    <a:alpha val="74997"/>
                  </a:srgbClr>
                </a:outerShdw>
              </a:effectLst>
              <a:uLnTx/>
              <a:uFillTx/>
              <a:latin typeface="Impact"/>
              <a:ea typeface="Impact"/>
              <a:cs typeface="Impact"/>
            </a:endParaRPr>
          </a:p>
        </p:txBody>
      </p:sp>
      <p:sp>
        <p:nvSpPr>
          <p:cNvPr id="86020" name="Line 6"/>
          <p:cNvSpPr>
            <a:spLocks noChangeShapeType="1"/>
          </p:cNvSpPr>
          <p:nvPr/>
        </p:nvSpPr>
        <p:spPr bwMode="auto">
          <a:xfrm>
            <a:off x="6477000" y="838200"/>
            <a:ext cx="1752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86021" name="Text Box 7"/>
          <p:cNvSpPr txBox="1">
            <a:spLocks noChangeArrowheads="1"/>
          </p:cNvSpPr>
          <p:nvPr/>
        </p:nvSpPr>
        <p:spPr bwMode="auto">
          <a:xfrm>
            <a:off x="8395107" y="41275"/>
            <a:ext cx="7040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lang="ar-JO" b="1" dirty="0">
                <a:solidFill>
                  <a:srgbClr val="000000"/>
                </a:solidFill>
                <a:latin typeface="Arial" panose="020B0604020202020204" pitchFamily="34" charset="0"/>
                <a:cs typeface="Arial" panose="020B0604020202020204" pitchFamily="34" charset="0"/>
              </a:rPr>
              <a:t>136</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3299299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0">
                                            <p:txEl>
                                              <p:pRg st="0" end="0"/>
                                            </p:txEl>
                                          </p:spTgt>
                                        </p:tgtEl>
                                        <p:attrNameLst>
                                          <p:attrName>style.visibility</p:attrName>
                                        </p:attrNameLst>
                                      </p:cBhvr>
                                      <p:to>
                                        <p:strVal val="visible"/>
                                      </p:to>
                                    </p:set>
                                    <p:anim calcmode="lin" valueType="num">
                                      <p:cBhvr additive="base">
                                        <p:cTn id="7" dur="500" fill="hold"/>
                                        <p:tgtEl>
                                          <p:spTgt spid="717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7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170">
                                            <p:txEl>
                                              <p:pRg st="2" end="2"/>
                                            </p:txEl>
                                          </p:spTgt>
                                        </p:tgtEl>
                                        <p:attrNameLst>
                                          <p:attrName>style.visibility</p:attrName>
                                        </p:attrNameLst>
                                      </p:cBhvr>
                                      <p:to>
                                        <p:strVal val="visible"/>
                                      </p:to>
                                    </p:set>
                                    <p:anim calcmode="lin" valueType="num">
                                      <p:cBhvr additive="base">
                                        <p:cTn id="13" dur="500" fill="hold"/>
                                        <p:tgtEl>
                                          <p:spTgt spid="7170">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17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170">
                                            <p:txEl>
                                              <p:pRg st="4" end="4"/>
                                            </p:txEl>
                                          </p:spTgt>
                                        </p:tgtEl>
                                        <p:attrNameLst>
                                          <p:attrName>style.visibility</p:attrName>
                                        </p:attrNameLst>
                                      </p:cBhvr>
                                      <p:to>
                                        <p:strVal val="visible"/>
                                      </p:to>
                                    </p:set>
                                    <p:anim calcmode="lin" valueType="num">
                                      <p:cBhvr additive="base">
                                        <p:cTn id="19" dur="500" fill="hold"/>
                                        <p:tgtEl>
                                          <p:spTgt spid="7170">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17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build="p"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3937" name="Picture 5" descr="crossingredse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05300" y="0"/>
            <a:ext cx="48387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23938" name="Rectangle 2"/>
          <p:cNvSpPr>
            <a:spLocks noGrp="1" noChangeArrowheads="1"/>
          </p:cNvSpPr>
          <p:nvPr>
            <p:ph type="title"/>
          </p:nvPr>
        </p:nvSpPr>
        <p:spPr>
          <a:xfrm>
            <a:off x="685800" y="0"/>
            <a:ext cx="3886200" cy="1143000"/>
          </a:xfrm>
        </p:spPr>
        <p:txBody>
          <a:bodyPr/>
          <a:lstStyle/>
          <a:p>
            <a:pPr algn="ctr" rtl="1"/>
            <a:r>
              <a:rPr kumimoji="1" lang="ar-JO" sz="3200" dirty="0">
                <a:solidFill>
                  <a:schemeClr val="tx1"/>
                </a:solidFill>
                <a:cs typeface="Arial" panose="020B0604020202020204" pitchFamily="34" charset="0"/>
              </a:rPr>
              <a:t>لماذا يعتبر الخروج</a:t>
            </a:r>
            <a:br>
              <a:rPr kumimoji="1" lang="ar-JO" sz="3200" dirty="0">
                <a:solidFill>
                  <a:schemeClr val="tx1"/>
                </a:solidFill>
                <a:cs typeface="Arial" panose="020B0604020202020204" pitchFamily="34" charset="0"/>
              </a:rPr>
            </a:br>
            <a:r>
              <a:rPr kumimoji="1" lang="ar-JO" sz="3200" dirty="0">
                <a:solidFill>
                  <a:schemeClr val="tx1"/>
                </a:solidFill>
                <a:cs typeface="Arial" panose="020B0604020202020204" pitchFamily="34" charset="0"/>
              </a:rPr>
              <a:t>مهمًا جدًا؟</a:t>
            </a:r>
            <a:endParaRPr kumimoji="1" lang="en-US" sz="4000" dirty="0">
              <a:solidFill>
                <a:schemeClr val="tx1"/>
              </a:solidFill>
              <a:cs typeface="Arial" panose="020B0604020202020204" pitchFamily="34" charset="0"/>
            </a:endParaRPr>
          </a:p>
        </p:txBody>
      </p:sp>
      <p:sp>
        <p:nvSpPr>
          <p:cNvPr id="294915" name="Rectangle 6"/>
          <p:cNvSpPr>
            <a:spLocks noChangeArrowheads="1"/>
          </p:cNvSpPr>
          <p:nvPr/>
        </p:nvSpPr>
        <p:spPr bwMode="auto">
          <a:xfrm>
            <a:off x="755650" y="1327150"/>
            <a:ext cx="3568700" cy="548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401638" marR="0" lvl="0" indent="-401638" algn="r" defTabSz="914400" rtl="1" eaLnBrk="0" fontAlgn="base" latinLnBrk="0" hangingPunct="0">
              <a:lnSpc>
                <a:spcPct val="80000"/>
              </a:lnSpc>
              <a:spcBef>
                <a:spcPct val="20000"/>
              </a:spcBef>
              <a:spcAft>
                <a:spcPct val="0"/>
              </a:spcAft>
              <a:buClrTx/>
              <a:buSzPct val="80000"/>
              <a:buFont typeface="Wingdings" charset="0"/>
              <a:buChar char="l"/>
              <a:tabLst/>
              <a:defRPr/>
            </a:pP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الله أكثر قوّة</a:t>
            </a:r>
            <a:br>
              <a:rPr kumimoji="1"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b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من آلهة مصر</a:t>
            </a:r>
            <a:r>
              <a:rPr kumimoji="1"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a:t>
            </a:r>
            <a:br>
              <a:rPr kumimoji="1"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b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(12: 29، 37)!</a:t>
            </a:r>
          </a:p>
          <a:p>
            <a:pPr marL="401638" marR="0" lvl="0" indent="-401638" algn="r" defTabSz="914400" rtl="1" eaLnBrk="0" fontAlgn="base" latinLnBrk="0" hangingPunct="0">
              <a:lnSpc>
                <a:spcPct val="80000"/>
              </a:lnSpc>
              <a:spcBef>
                <a:spcPct val="20000"/>
              </a:spcBef>
              <a:spcAft>
                <a:spcPct val="0"/>
              </a:spcAft>
              <a:buClrTx/>
              <a:buSzPct val="80000"/>
              <a:buFont typeface="Wingdings" charset="0"/>
              <a:buChar char="l"/>
              <a:tabLst/>
              <a:defRPr/>
            </a:pPr>
            <a:endParaRPr kumimoji="1" lang="en-US" sz="1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ＭＳ Ｐゴシック" charset="0"/>
            </a:endParaRPr>
          </a:p>
          <a:p>
            <a:pPr marL="401638" marR="0" lvl="0" indent="-401638" algn="r" defTabSz="914400" rtl="1" eaLnBrk="0" fontAlgn="base" latinLnBrk="0" hangingPunct="0">
              <a:lnSpc>
                <a:spcPct val="80000"/>
              </a:lnSpc>
              <a:spcBef>
                <a:spcPct val="20000"/>
              </a:spcBef>
              <a:spcAft>
                <a:spcPct val="0"/>
              </a:spcAft>
              <a:buClrTx/>
              <a:buSzPct val="80000"/>
              <a:buFont typeface="Wingdings" charset="0"/>
              <a:buChar char="l"/>
              <a:tabLst/>
              <a:defRPr/>
            </a:pP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الله أوفى بوعده</a:t>
            </a:r>
            <a:r>
              <a:rPr kumimoji="1"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a:t>
            </a: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حتى اليوم </a:t>
            </a:r>
            <a:r>
              <a:rPr kumimoji="1"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(12: 40- 41، قارن مع تك 15: 15)</a:t>
            </a:r>
          </a:p>
          <a:p>
            <a:pPr marL="401638" marR="0" lvl="0" indent="-401638" algn="r" defTabSz="914400" rtl="1" eaLnBrk="0" fontAlgn="base" latinLnBrk="0" hangingPunct="0">
              <a:lnSpc>
                <a:spcPct val="80000"/>
              </a:lnSpc>
              <a:spcBef>
                <a:spcPct val="20000"/>
              </a:spcBef>
              <a:spcAft>
                <a:spcPct val="0"/>
              </a:spcAft>
              <a:buClrTx/>
              <a:buSzPct val="80000"/>
              <a:buFont typeface="Wingdings" charset="0"/>
              <a:buChar char="l"/>
              <a:tabLst/>
              <a:defRPr/>
            </a:pPr>
            <a:endParaRPr kumimoji="1" lang="en-US" sz="11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ＭＳ Ｐゴシック" charset="0"/>
            </a:endParaRPr>
          </a:p>
          <a:p>
            <a:pPr marL="401638" marR="0" lvl="0" indent="-401638" algn="r" defTabSz="914400" rtl="1" eaLnBrk="0" fontAlgn="base" latinLnBrk="0" hangingPunct="0">
              <a:lnSpc>
                <a:spcPct val="80000"/>
              </a:lnSpc>
              <a:spcBef>
                <a:spcPct val="20000"/>
              </a:spcBef>
              <a:spcAft>
                <a:spcPct val="0"/>
              </a:spcAft>
              <a:buClrTx/>
              <a:buSzPct val="80000"/>
              <a:buFont typeface="Wingdings" charset="0"/>
              <a:buChar char="l"/>
              <a:tabLst/>
              <a:defRPr/>
            </a:pP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تصنيف خروف عيد الفصح</a:t>
            </a:r>
            <a:r>
              <a:rPr kumimoji="1"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a:t>
            </a: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(12: 3-5، 27، 43، 46.   قارن مع يو 1: 29. 19: 36. 1كو 5: 7-8).</a:t>
            </a:r>
          </a:p>
          <a:p>
            <a:pPr marL="401638" marR="0" lvl="0" indent="-401638" algn="r" defTabSz="914400" rtl="1" eaLnBrk="0" fontAlgn="base" latinLnBrk="0" hangingPunct="0">
              <a:lnSpc>
                <a:spcPct val="80000"/>
              </a:lnSpc>
              <a:spcBef>
                <a:spcPct val="20000"/>
              </a:spcBef>
              <a:spcAft>
                <a:spcPct val="0"/>
              </a:spcAft>
              <a:buClrTx/>
              <a:buSzPct val="80000"/>
              <a:buFontTx/>
              <a:buNone/>
              <a:tabLst/>
              <a:defRPr/>
            </a:pPr>
            <a:endPar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842695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49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49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49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5" grpId="0" uiExpand="1"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985" name="Picture 3" descr="crossingredse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05300" y="0"/>
            <a:ext cx="48387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25986" name="Rectangle 4"/>
          <p:cNvSpPr>
            <a:spLocks noGrp="1" noChangeArrowheads="1"/>
          </p:cNvSpPr>
          <p:nvPr>
            <p:ph type="title"/>
          </p:nvPr>
        </p:nvSpPr>
        <p:spPr>
          <a:xfrm>
            <a:off x="685800" y="0"/>
            <a:ext cx="3886200" cy="1143000"/>
          </a:xfrm>
        </p:spPr>
        <p:txBody>
          <a:bodyPr/>
          <a:lstStyle/>
          <a:p>
            <a:pPr algn="ctr" rtl="1"/>
            <a:r>
              <a:rPr kumimoji="1" lang="ar-JO" sz="4000" dirty="0">
                <a:solidFill>
                  <a:srgbClr val="FFFFFF"/>
                </a:solidFill>
                <a:cs typeface="Arial" panose="020B0604020202020204" pitchFamily="34" charset="0"/>
              </a:rPr>
              <a:t>لماذا يعتبر الخروج</a:t>
            </a:r>
            <a:br>
              <a:rPr kumimoji="1" lang="ar-JO" sz="4000" dirty="0">
                <a:solidFill>
                  <a:srgbClr val="FFFFFF"/>
                </a:solidFill>
                <a:cs typeface="Arial" panose="020B0604020202020204" pitchFamily="34" charset="0"/>
              </a:rPr>
            </a:br>
            <a:r>
              <a:rPr kumimoji="1" lang="ar-JO" sz="4000" dirty="0">
                <a:solidFill>
                  <a:srgbClr val="FFFFFF"/>
                </a:solidFill>
                <a:cs typeface="Arial" panose="020B0604020202020204" pitchFamily="34" charset="0"/>
              </a:rPr>
              <a:t>مهمًا جدًا؟</a:t>
            </a:r>
            <a:endParaRPr kumimoji="1" lang="en-US" sz="4000" dirty="0">
              <a:solidFill>
                <a:srgbClr val="FFFFFF"/>
              </a:solidFill>
              <a:cs typeface="Arial" panose="020B0604020202020204" pitchFamily="34" charset="0"/>
            </a:endParaRPr>
          </a:p>
        </p:txBody>
      </p:sp>
      <p:sp>
        <p:nvSpPr>
          <p:cNvPr id="5" name="Rectangle 2"/>
          <p:cNvSpPr txBox="1">
            <a:spLocks noChangeArrowheads="1"/>
          </p:cNvSpPr>
          <p:nvPr/>
        </p:nvSpPr>
        <p:spPr bwMode="auto">
          <a:xfrm>
            <a:off x="838200" y="1295400"/>
            <a:ext cx="3352800" cy="472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342900" marR="0" lvl="0" indent="-342900" algn="r" defTabSz="914400" rtl="1" eaLnBrk="0" fontAlgn="base" latinLnBrk="0" hangingPunct="0">
              <a:lnSpc>
                <a:spcPct val="80000"/>
              </a:lnSpc>
              <a:spcBef>
                <a:spcPct val="20000"/>
              </a:spcBef>
              <a:spcAft>
                <a:spcPct val="0"/>
              </a:spcAft>
              <a:buClrTx/>
              <a:buSzPct val="80000"/>
              <a:buFont typeface="Wingdings" charset="0"/>
              <a:buChar char="l"/>
              <a:tabLst/>
              <a:defRPr/>
            </a:pP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بداية الأمّة</a:t>
            </a:r>
          </a:p>
          <a:p>
            <a:pPr marL="0" marR="0" lvl="0" indent="0" algn="r" defTabSz="914400" rtl="1" eaLnBrk="0" fontAlgn="base" latinLnBrk="0" hangingPunct="0">
              <a:lnSpc>
                <a:spcPct val="80000"/>
              </a:lnSpc>
              <a:spcBef>
                <a:spcPct val="20000"/>
              </a:spcBef>
              <a:spcAft>
                <a:spcPct val="0"/>
              </a:spcAft>
              <a:buClrTx/>
              <a:buSzPct val="80000"/>
              <a:buFontTx/>
              <a:buNone/>
              <a:tabLst/>
              <a:defRPr/>
            </a:pP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(6: 6- 8)</a:t>
            </a:r>
          </a:p>
          <a:p>
            <a:pPr marL="0" marR="0" lvl="0" indent="0" algn="r" defTabSz="914400" rtl="1" eaLnBrk="0" fontAlgn="base" latinLnBrk="0" hangingPunct="0">
              <a:lnSpc>
                <a:spcPct val="80000"/>
              </a:lnSpc>
              <a:spcBef>
                <a:spcPct val="20000"/>
              </a:spcBef>
              <a:spcAft>
                <a:spcPct val="0"/>
              </a:spcAft>
              <a:buClrTx/>
              <a:buSzPct val="80000"/>
              <a:buFontTx/>
              <a:buNone/>
              <a:tabLst/>
              <a:defRPr/>
            </a:pPr>
            <a:endParaRPr kumimoji="1"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a:p>
            <a:pPr marL="342900" marR="0" lvl="0" indent="-342900" algn="r" defTabSz="914400" rtl="1" eaLnBrk="0" fontAlgn="base" latinLnBrk="0" hangingPunct="0">
              <a:lnSpc>
                <a:spcPct val="80000"/>
              </a:lnSpc>
              <a:spcBef>
                <a:spcPct val="20000"/>
              </a:spcBef>
              <a:spcAft>
                <a:spcPct val="0"/>
              </a:spcAft>
              <a:buClrTx/>
              <a:buSzPct val="80000"/>
              <a:buFont typeface="Wingdings" charset="0"/>
              <a:buChar char="l"/>
              <a:tabLst/>
              <a:defRPr/>
            </a:pP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تقويم جديد</a:t>
            </a:r>
          </a:p>
          <a:p>
            <a:pPr marL="0" marR="0" lvl="0" indent="0" algn="r" defTabSz="914400" rtl="1" eaLnBrk="0" fontAlgn="base" latinLnBrk="0" hangingPunct="0">
              <a:lnSpc>
                <a:spcPct val="80000"/>
              </a:lnSpc>
              <a:spcBef>
                <a:spcPct val="20000"/>
              </a:spcBef>
              <a:spcAft>
                <a:spcPct val="0"/>
              </a:spcAft>
              <a:buClrTx/>
              <a:buSzPct val="80000"/>
              <a:buFontTx/>
              <a:buNone/>
              <a:tabLst/>
              <a:defRPr/>
            </a:pP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(12: 2)</a:t>
            </a:r>
          </a:p>
          <a:p>
            <a:pPr marL="0" marR="0" lvl="0" indent="0" algn="r" defTabSz="914400" rtl="1" eaLnBrk="0" fontAlgn="base" latinLnBrk="0" hangingPunct="0">
              <a:lnSpc>
                <a:spcPct val="80000"/>
              </a:lnSpc>
              <a:spcBef>
                <a:spcPct val="20000"/>
              </a:spcBef>
              <a:spcAft>
                <a:spcPct val="0"/>
              </a:spcAft>
              <a:buClrTx/>
              <a:buSzPct val="80000"/>
              <a:buFontTx/>
              <a:buNone/>
              <a:tabLst/>
              <a:defRPr/>
            </a:pPr>
            <a:endParaRPr kumimoji="1"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a:p>
            <a:pPr marL="342900" marR="0" lvl="0" indent="-342900" algn="r" defTabSz="914400" rtl="1" eaLnBrk="0" fontAlgn="base" latinLnBrk="0" hangingPunct="0">
              <a:lnSpc>
                <a:spcPct val="80000"/>
              </a:lnSpc>
              <a:spcBef>
                <a:spcPct val="20000"/>
              </a:spcBef>
              <a:spcAft>
                <a:spcPct val="0"/>
              </a:spcAft>
              <a:buClrTx/>
              <a:buSzPct val="80000"/>
              <a:buFont typeface="Wingdings" charset="0"/>
              <a:buChar char="l"/>
              <a:tabLst/>
              <a:defRPr/>
            </a:pP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استجابة الإيمان </a:t>
            </a:r>
          </a:p>
          <a:p>
            <a:pPr marL="0" marR="0" lvl="0" indent="0" algn="r" defTabSz="914400" rtl="1" eaLnBrk="0" fontAlgn="base" latinLnBrk="0" hangingPunct="0">
              <a:lnSpc>
                <a:spcPct val="80000"/>
              </a:lnSpc>
              <a:spcBef>
                <a:spcPct val="20000"/>
              </a:spcBef>
              <a:spcAft>
                <a:spcPct val="0"/>
              </a:spcAft>
              <a:buClrTx/>
              <a:buSzPct val="80000"/>
              <a:buFontTx/>
              <a:buNone/>
              <a:tabLst/>
              <a:defRPr/>
            </a:pP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لنوال الحياة </a:t>
            </a:r>
          </a:p>
          <a:p>
            <a:pPr marL="0" marR="0" lvl="0" indent="0" algn="r" defTabSz="914400" rtl="1" eaLnBrk="0" fontAlgn="base" latinLnBrk="0" hangingPunct="0">
              <a:lnSpc>
                <a:spcPct val="80000"/>
              </a:lnSpc>
              <a:spcBef>
                <a:spcPct val="20000"/>
              </a:spcBef>
              <a:spcAft>
                <a:spcPct val="0"/>
              </a:spcAft>
              <a:buClrTx/>
              <a:buSzPct val="80000"/>
              <a:buFontTx/>
              <a:buNone/>
              <a:tabLst/>
              <a:defRPr/>
            </a:pPr>
            <a:r>
              <a:rPr kumimoji="1"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الجديدة</a:t>
            </a:r>
            <a:endParaRPr kumimoji="1"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0264117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5">
                                            <p:txEl>
                                              <p:pRg st="6" end="6"/>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999"/>
                                          </p:stCondLst>
                                        </p:cTn>
                                        <p:tgtEl>
                                          <p:spTgt spid="5">
                                            <p:txEl>
                                              <p:pRg st="7" end="7"/>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999"/>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8530" name="Picture 2">
            <a:extLst>
              <a:ext uri="{FF2B5EF4-FFF2-40B4-BE49-F238E27FC236}">
                <a16:creationId xmlns:a16="http://schemas.microsoft.com/office/drawing/2014/main" id="{6086B442-AFAF-C342-BA93-21EE348AAC1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1200" y="1257300"/>
            <a:ext cx="7721600" cy="43434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9469"/>
            <a:ext cx="9144000" cy="951259"/>
          </a:xfrm>
          <a:solidFill>
            <a:srgbClr val="C00000"/>
          </a:solidFill>
          <a:effectLst>
            <a:outerShdw blurRad="63500" dist="35921" dir="2700000" algn="ctr" rotWithShape="0">
              <a:schemeClr val="tx2">
                <a:alpha val="74998"/>
              </a:schemeClr>
            </a:outerShdw>
          </a:effectLst>
        </p:spPr>
        <p:txBody>
          <a:bodyPr anchor="ctr"/>
          <a:lstStyle/>
          <a:p>
            <a:pPr rtl="1">
              <a:defRPr/>
            </a:pPr>
            <a:r>
              <a:rPr lang="ar-EG" sz="5500" dirty="0">
                <a:effectLst>
                  <a:glow rad="127000">
                    <a:schemeClr val="tx1"/>
                  </a:glow>
                </a:effectLst>
                <a:ea typeface="ＭＳ Ｐゴシック" charset="0"/>
              </a:rPr>
              <a:t>إشعياء قدوة لمصر</a:t>
            </a:r>
            <a:endParaRPr lang="en-US" sz="55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1124744"/>
            <a:ext cx="9144000" cy="5733256"/>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rtl="1"/>
            <a:r>
              <a:rPr lang="ar-EG" sz="4000" dirty="0">
                <a:solidFill>
                  <a:srgbClr val="FFFFFF"/>
                </a:solidFill>
                <a:effectLst>
                  <a:glow rad="127000">
                    <a:srgbClr val="000000"/>
                  </a:glow>
                </a:effectLst>
                <a:latin typeface="Arial" panose="020B0604020202020204" pitchFamily="34" charset="0"/>
                <a:cs typeface="Arial" panose="020B0604020202020204" pitchFamily="34" charset="0"/>
              </a:rPr>
              <a:t>١ فِي سَنَةِ مَجِيءِ تَرْتَانَ إِلَى أَشْدُودَ، حِينَ أَرْسَلَهُ سَرْجُونُ مَلِكُ أَشُّورَ فَحَارَبَ أَشْدُودَ وَأَخَذَهَا،</a:t>
            </a:r>
            <a:r>
              <a:rPr lang="ar-JO" sz="4000" dirty="0">
                <a:solidFill>
                  <a:srgbClr val="FFFFFF"/>
                </a:solidFill>
                <a:effectLst>
                  <a:glow rad="127000">
                    <a:srgbClr val="000000"/>
                  </a:glow>
                </a:effectLst>
                <a:latin typeface="Arial" panose="020B0604020202020204" pitchFamily="34" charset="0"/>
                <a:cs typeface="Arial" panose="020B0604020202020204" pitchFamily="34" charset="0"/>
              </a:rPr>
              <a:t> ٢ فِي ذلِكَ الْوَقْتِ تَكَلَّمَ الرَّبُّ عَنْ يَدِ إِشَعْيَاءَ بْنِ </a:t>
            </a:r>
            <a:r>
              <a:rPr lang="ar-JO" sz="4000" dirty="0" err="1">
                <a:solidFill>
                  <a:srgbClr val="FFFFFF"/>
                </a:solidFill>
                <a:effectLst>
                  <a:glow rad="127000">
                    <a:srgbClr val="000000"/>
                  </a:glow>
                </a:effectLst>
                <a:latin typeface="Arial" panose="020B0604020202020204" pitchFamily="34" charset="0"/>
                <a:cs typeface="Arial" panose="020B0604020202020204" pitchFamily="34" charset="0"/>
              </a:rPr>
              <a:t>آمُوصَ</a:t>
            </a:r>
            <a:r>
              <a:rPr lang="ar-JO" sz="4000" dirty="0">
                <a:solidFill>
                  <a:srgbClr val="FFFFFF"/>
                </a:solidFill>
                <a:effectLst>
                  <a:glow rad="127000">
                    <a:srgbClr val="000000"/>
                  </a:glow>
                </a:effectLst>
                <a:latin typeface="Arial" panose="020B0604020202020204" pitchFamily="34" charset="0"/>
                <a:cs typeface="Arial" panose="020B0604020202020204" pitchFamily="34" charset="0"/>
              </a:rPr>
              <a:t> قَائِلاً: «اِذْهَبْ وَحُلَّ الْمِسْحَ عَنْ حَقْوَيْكَ وَاخْلَعْ حِذَاءَكَ عَنْ رِجْلَيْكَ». فَفَعَلَ هكَذَا وَمَشَى مُعَرًّى وَحَافِيًا. ٣ فَقَالَ الرَّبُّ: «كَمَا مَشَى عَبْدِي إِشَعْيَاءُ مُعَرًّى وَحَافِيًا ثَلاَثَ سِنِينٍ، آيَةً وَأُعْجُوبَةً عَلَى مِصْرَ وَعَلَى كُوشَ،</a:t>
            </a:r>
          </a:p>
          <a:p>
            <a:pPr rtl="1"/>
            <a:r>
              <a:rPr lang="ar-EG" sz="4000" dirty="0">
                <a:solidFill>
                  <a:srgbClr val="FFFFFF"/>
                </a:solidFill>
                <a:effectLst>
                  <a:glow rad="127000">
                    <a:srgbClr val="000000"/>
                  </a:glow>
                </a:effectLst>
                <a:latin typeface="Arial" panose="020B0604020202020204" pitchFamily="34" charset="0"/>
                <a:cs typeface="Arial" panose="020B0604020202020204" pitchFamily="34" charset="0"/>
              </a:rPr>
              <a:t>(إش 20: 1-3).</a:t>
            </a:r>
            <a:endParaRPr kumimoji="0" lang="en-US" sz="40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0820822"/>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83228" y="-11657"/>
            <a:ext cx="69817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l" defTabSz="457200" rtl="1"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457</a:t>
            </a: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kumimoji="1" lang="ar-EG" altLang="zh-CN" sz="4500" dirty="0">
                <a:solidFill>
                  <a:schemeClr val="bg1"/>
                </a:solidFill>
                <a:cs typeface="Arial" panose="020B0604020202020204" pitchFamily="34" charset="0"/>
              </a:rPr>
              <a:t>لا تثق بالفلسطينيين أيضًا</a:t>
            </a:r>
            <a:endParaRPr kumimoji="1" lang="en-US" altLang="zh-CN" sz="4500" dirty="0">
              <a:solidFill>
                <a:schemeClr val="bg1"/>
              </a:solidFill>
              <a:cs typeface="Arial" panose="020B0604020202020204" pitchFamily="34" charset="0"/>
            </a:endParaRPr>
          </a:p>
        </p:txBody>
      </p:sp>
      <p:sp>
        <p:nvSpPr>
          <p:cNvPr id="3" name="TextBox 2"/>
          <p:cNvSpPr txBox="1"/>
          <p:nvPr/>
        </p:nvSpPr>
        <p:spPr>
          <a:xfrm>
            <a:off x="2553177" y="2633957"/>
            <a:ext cx="1202573" cy="584775"/>
          </a:xfrm>
          <a:prstGeom prst="rect">
            <a:avLst/>
          </a:prstGeom>
          <a:noFill/>
        </p:spPr>
        <p:txBody>
          <a:bodyPr wrap="non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E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إسرائيل</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12" name="TextBox 11"/>
          <p:cNvSpPr txBox="1"/>
          <p:nvPr/>
        </p:nvSpPr>
        <p:spPr>
          <a:xfrm>
            <a:off x="5220519" y="838888"/>
            <a:ext cx="1071127" cy="707886"/>
          </a:xfrm>
          <a:prstGeom prst="rect">
            <a:avLst/>
          </a:prstGeom>
          <a:noFill/>
        </p:spPr>
        <p:txBody>
          <a:bodyPr wrap="non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EG" sz="4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آشور</a:t>
            </a:r>
            <a:endParaRPr kumimoji="0" lang="en-US" sz="4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14" name="TextBox 13"/>
          <p:cNvSpPr txBox="1"/>
          <p:nvPr/>
        </p:nvSpPr>
        <p:spPr>
          <a:xfrm>
            <a:off x="518313" y="4594264"/>
            <a:ext cx="849913" cy="584775"/>
          </a:xfrm>
          <a:prstGeom prst="rect">
            <a:avLst/>
          </a:prstGeom>
          <a:noFill/>
        </p:spPr>
        <p:txBody>
          <a:bodyPr wrap="none" rtlCol="0">
            <a:spAutoFit/>
          </a:bodyPr>
          <a:lstStyle/>
          <a:p>
            <a:pPr lvl="0" algn="r" defTabSz="457200" rtl="1" fontAlgn="auto">
              <a:spcBef>
                <a:spcPts val="0"/>
              </a:spcBef>
              <a:spcAft>
                <a:spcPts val="0"/>
              </a:spcAft>
              <a:defRPr/>
            </a:pPr>
            <a:r>
              <a:rPr lang="ar-EG" sz="3200" b="1" dirty="0">
                <a:solidFill>
                  <a:srgbClr val="FFFFFF"/>
                </a:solidFill>
                <a:effectLst>
                  <a:glow rad="228600">
                    <a:srgbClr val="000000"/>
                  </a:glow>
                </a:effectLst>
                <a:latin typeface="Arial" panose="020B0604020202020204" pitchFamily="34" charset="0"/>
                <a:cs typeface="Arial" panose="020B0604020202020204" pitchFamily="34" charset="0"/>
              </a:rPr>
              <a:t>مصر</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17" name="TextBox 16"/>
          <p:cNvSpPr txBox="1"/>
          <p:nvPr/>
        </p:nvSpPr>
        <p:spPr>
          <a:xfrm>
            <a:off x="3304884" y="3876796"/>
            <a:ext cx="904415" cy="584775"/>
          </a:xfrm>
          <a:prstGeom prst="rect">
            <a:avLst/>
          </a:prstGeom>
          <a:noFill/>
        </p:spPr>
        <p:txBody>
          <a:bodyPr wrap="non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E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موآب</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E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سوريا</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19" name="TextBox 18"/>
          <p:cNvSpPr txBox="1"/>
          <p:nvPr/>
        </p:nvSpPr>
        <p:spPr>
          <a:xfrm>
            <a:off x="1564393" y="3566872"/>
            <a:ext cx="1758214" cy="584775"/>
          </a:xfrm>
          <a:prstGeom prst="rect">
            <a:avLst/>
          </a:prstGeom>
          <a:noFill/>
        </p:spPr>
        <p:txBody>
          <a:bodyPr wrap="squar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E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فلسطين</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20" name="TextBox 19"/>
          <p:cNvSpPr txBox="1"/>
          <p:nvPr/>
        </p:nvSpPr>
        <p:spPr>
          <a:xfrm>
            <a:off x="1240573" y="6195570"/>
            <a:ext cx="1260281" cy="584775"/>
          </a:xfrm>
          <a:prstGeom prst="rect">
            <a:avLst/>
          </a:prstGeom>
          <a:noFill/>
        </p:spPr>
        <p:txBody>
          <a:bodyPr wrap="non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E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السودان</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E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بابل</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16" name="Line Callout 1 (Accent Bar) 15">
            <a:extLst>
              <a:ext uri="{FF2B5EF4-FFF2-40B4-BE49-F238E27FC236}">
                <a16:creationId xmlns:a16="http://schemas.microsoft.com/office/drawing/2014/main" id="{6BEF5527-3989-F84E-BBAA-935CE5918789}"/>
              </a:ext>
            </a:extLst>
          </p:cNvPr>
          <p:cNvSpPr/>
          <p:nvPr/>
        </p:nvSpPr>
        <p:spPr bwMode="auto">
          <a:xfrm>
            <a:off x="3511348" y="2684103"/>
            <a:ext cx="5560595" cy="4096242"/>
          </a:xfrm>
          <a:prstGeom prst="accentCallout1">
            <a:avLst>
              <a:gd name="adj1" fmla="val 17243"/>
              <a:gd name="adj2" fmla="val -1626"/>
              <a:gd name="adj3" fmla="val 81314"/>
              <a:gd name="adj4" fmla="val -16697"/>
            </a:avLst>
          </a:prstGeom>
          <a:solidFill>
            <a:schemeClr val="tx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C9D4389-CF0C-964C-9846-13B4BCB8DA39}"/>
              </a:ext>
            </a:extLst>
          </p:cNvPr>
          <p:cNvSpPr txBox="1"/>
          <p:nvPr/>
        </p:nvSpPr>
        <p:spPr>
          <a:xfrm>
            <a:off x="3701533" y="2771138"/>
            <a:ext cx="5301775" cy="3970318"/>
          </a:xfrm>
          <a:prstGeom prst="rect">
            <a:avLst/>
          </a:prstGeom>
          <a:noFill/>
        </p:spPr>
        <p:txBody>
          <a:bodyPr wrap="squar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٤ هكَذَا يَسُوقُ مَلِكُ أَشُّورَ سَبْيَ مِصْرَ وَجَلاَءَ كُوشَ، الْفِتْيَانَ وَالشُّيُوخَ، عُرَاةً وَحُفَاةً وَمَكْشُوفِي الأَسْتَاهِ خِزْيًا لِمِصْرَ.</a:t>
            </a:r>
            <a:r>
              <a:rPr kumimoji="0" lang="ar-JO"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٥ فَيَرْتَاعُونَ وَيَخْجَلُونَ مِنْ أَجْلِ كُوشَ رَجَائِهِمْ، وَمِنْ أَجْلِ مِصْرَ فَخْرِهِمْ. ٦ وَيَقُولُ سَاكِنُ هذَا السَّاحِلِ فِي ذلِكَ الْيَوْمِ: هُوَذَا هكَذَا مَلْجَأُنَا الَّذِي هَرَبْنَا إِلَيْهِ لِلْمَعُونَةِ لِنَنْجُو مِنْ مَلِكِ أَشُّورَ، فَكَيْفَ نَسْلَمُ نَحْنُ؟».</a:t>
            </a:r>
          </a:p>
          <a:p>
            <a:pPr marL="0" marR="0" lvl="0" indent="0" defTabSz="449263"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(إشعياء 20: 4-6</a:t>
            </a:r>
            <a:r>
              <a:rPr lang="ar-JO" sz="2800" b="1" dirty="0">
                <a:solidFill>
                  <a:srgbClr val="FFFFFF"/>
                </a:solidFill>
                <a:latin typeface="Arial" panose="020B0604020202020204" pitchFamily="34" charset="0"/>
                <a:cs typeface="Arial" panose="020B0604020202020204" pitchFamily="34" charset="0"/>
              </a:rPr>
              <a:t>)</a:t>
            </a:r>
            <a:endParaRPr kumimoji="0" lang="en-US"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2575572"/>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3000" fill="hold"/>
                                        <p:tgtEl>
                                          <p:spTgt spid="16"/>
                                        </p:tgtEl>
                                        <p:attrNameLst>
                                          <p:attrName>ppt_w</p:attrName>
                                        </p:attrNameLst>
                                      </p:cBhvr>
                                      <p:tavLst>
                                        <p:tav tm="0">
                                          <p:val>
                                            <p:strVal val="#ppt_w*0.70"/>
                                          </p:val>
                                        </p:tav>
                                        <p:tav tm="100000">
                                          <p:val>
                                            <p:strVal val="#ppt_w"/>
                                          </p:val>
                                        </p:tav>
                                      </p:tavLst>
                                    </p:anim>
                                    <p:anim calcmode="lin" valueType="num">
                                      <p:cBhvr>
                                        <p:cTn id="15" dur="3000" fill="hold"/>
                                        <p:tgtEl>
                                          <p:spTgt spid="16"/>
                                        </p:tgtEl>
                                        <p:attrNameLst>
                                          <p:attrName>ppt_h</p:attrName>
                                        </p:attrNameLst>
                                      </p:cBhvr>
                                      <p:tavLst>
                                        <p:tav tm="0">
                                          <p:val>
                                            <p:strVal val="#ppt_h"/>
                                          </p:val>
                                        </p:tav>
                                        <p:tav tm="100000">
                                          <p:val>
                                            <p:strVal val="#ppt_h"/>
                                          </p:val>
                                        </p:tav>
                                      </p:tavLst>
                                    </p:anim>
                                    <p:animEffect transition="in" filter="fade">
                                      <p:cBhvr>
                                        <p:cTn id="16" dur="3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endParaRPr>
          </a:p>
        </p:txBody>
      </p:sp>
      <p:sp>
        <p:nvSpPr>
          <p:cNvPr id="292867" name="Title 2"/>
          <p:cNvSpPr>
            <a:spLocks noGrp="1"/>
          </p:cNvSpPr>
          <p:nvPr>
            <p:ph type="title" idx="4294967295"/>
          </p:nvPr>
        </p:nvSpPr>
        <p:spPr>
          <a:xfrm>
            <a:off x="0" y="1168400"/>
            <a:ext cx="9144000" cy="2401888"/>
          </a:xfrm>
        </p:spPr>
        <p:txBody>
          <a:bodyPr/>
          <a:lstStyle/>
          <a:p>
            <a:pPr rtl="1"/>
            <a:r>
              <a:rPr lang="en-US" sz="8800" dirty="0">
                <a:solidFill>
                  <a:schemeClr val="tx1"/>
                </a:solidFill>
                <a:cs typeface="Arial" panose="020B0604020202020204" pitchFamily="34" charset="0"/>
              </a:rPr>
              <a:t>Slides on </a:t>
            </a:r>
            <a:br>
              <a:rPr lang="en-US" sz="8800" dirty="0">
                <a:solidFill>
                  <a:schemeClr val="tx1"/>
                </a:solidFill>
                <a:cs typeface="Arial" panose="020B0604020202020204" pitchFamily="34" charset="0"/>
              </a:rPr>
            </a:br>
            <a:r>
              <a:rPr lang="ar-JO" sz="8800" dirty="0">
                <a:cs typeface="Arial" panose="020B0604020202020204" pitchFamily="34" charset="0"/>
              </a:rPr>
              <a:t>أشعياء </a:t>
            </a:r>
            <a:r>
              <a:rPr lang="en-US" sz="8800" dirty="0">
                <a:cs typeface="Arial" panose="020B0604020202020204" pitchFamily="34" charset="0"/>
              </a:rPr>
              <a:t>21</a:t>
            </a:r>
          </a:p>
        </p:txBody>
      </p:sp>
    </p:spTree>
    <p:extLst>
      <p:ext uri="{BB962C8B-B14F-4D97-AF65-F5344CB8AC3E}">
        <p14:creationId xmlns:p14="http://schemas.microsoft.com/office/powerpoint/2010/main" val="20028474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algn="r" defTabSz="914400" rtl="1" eaLnBrk="0" fontAlgn="base" hangingPunct="0">
              <a:spcBef>
                <a:spcPct val="0"/>
              </a:spcBef>
              <a:spcAft>
                <a:spcPct val="0"/>
              </a:spcAft>
            </a:pPr>
            <a:endParaRPr lang="en-US" sz="2400" b="1" dirty="0">
              <a:solidFill>
                <a:srgbClr val="000000"/>
              </a:solidFill>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77367" y="-11657"/>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algn="l" rtl="1"/>
            <a:r>
              <a:rPr lang="ar-JO" sz="2400" b="1" dirty="0">
                <a:solidFill>
                  <a:srgbClr val="FFFFFF"/>
                </a:solidFill>
                <a:latin typeface="Arial" panose="020B0604020202020204" pitchFamily="34" charset="0"/>
                <a:cs typeface="Arial" panose="020B0604020202020204" pitchFamily="34" charset="0"/>
              </a:rPr>
              <a:t>457</a:t>
            </a:r>
            <a:endParaRPr lang="en-US" sz="2400" b="1" dirty="0">
              <a:solidFill>
                <a:srgbClr val="FFFFFF"/>
              </a:solidFill>
              <a:latin typeface="Arial" panose="020B0604020202020204" pitchFamily="34" charset="0"/>
              <a:cs typeface="Arial" panose="020B0604020202020204" pitchFamily="34" charset="0"/>
            </a:endParaRP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lang="ar-JO" sz="2800" dirty="0">
                <a:solidFill>
                  <a:schemeClr val="bg1"/>
                </a:solidFill>
                <a:cs typeface="Arial" panose="020B0604020202020204" pitchFamily="34" charset="0"/>
              </a:rPr>
              <a:t>الدينونة على تحالف الأمم الإثني عشر (أش 13-23)</a:t>
            </a:r>
            <a:endParaRPr kumimoji="1" lang="en-US" altLang="zh-CN" sz="1800" dirty="0">
              <a:solidFill>
                <a:schemeClr val="bg1"/>
              </a:solidFill>
              <a:cs typeface="Arial" panose="020B0604020202020204" pitchFamily="34" charset="0"/>
            </a:endParaRPr>
          </a:p>
        </p:txBody>
      </p:sp>
      <p:sp>
        <p:nvSpPr>
          <p:cNvPr id="11" name="Text Box 4"/>
          <p:cNvSpPr txBox="1">
            <a:spLocks noChangeArrowheads="1"/>
          </p:cNvSpPr>
          <p:nvPr/>
        </p:nvSpPr>
        <p:spPr bwMode="auto">
          <a:xfrm>
            <a:off x="9283968" y="0"/>
            <a:ext cx="4433887" cy="7204152"/>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فلسطين</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مؤاب</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دمشق (سوريا)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إسرائيل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الحبشة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مصر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 على البحر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أدوم</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العربية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أورشليم (يهوذا)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طرسوس</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endParaRPr lang="en-GB" b="1" dirty="0">
              <a:solidFill>
                <a:srgbClr val="FFFFFF"/>
              </a:solidFill>
              <a:latin typeface="Arial" panose="020B0604020202020204" pitchFamily="34" charset="0"/>
              <a:cs typeface="Arial" panose="020B0604020202020204" pitchFamily="34" charset="0"/>
            </a:endParaRPr>
          </a:p>
        </p:txBody>
      </p:sp>
      <p:sp>
        <p:nvSpPr>
          <p:cNvPr id="3" name="TextBox 2"/>
          <p:cNvSpPr txBox="1"/>
          <p:nvPr/>
        </p:nvSpPr>
        <p:spPr>
          <a:xfrm>
            <a:off x="2553177" y="2633957"/>
            <a:ext cx="120257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إسرائيل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2" name="TextBox 11"/>
          <p:cNvSpPr txBox="1"/>
          <p:nvPr/>
        </p:nvSpPr>
        <p:spPr>
          <a:xfrm>
            <a:off x="5225118" y="831423"/>
            <a:ext cx="1059906" cy="707886"/>
          </a:xfrm>
          <a:prstGeom prst="rect">
            <a:avLst/>
          </a:prstGeom>
          <a:noFill/>
        </p:spPr>
        <p:txBody>
          <a:bodyPr wrap="none" rtlCol="0">
            <a:spAutoFit/>
          </a:bodyPr>
          <a:lstStyle/>
          <a:p>
            <a:pPr algn="r" rtl="1"/>
            <a:r>
              <a:rPr lang="ar-JO" sz="4000" b="1" dirty="0">
                <a:solidFill>
                  <a:srgbClr val="FFFFFF"/>
                </a:solidFill>
                <a:effectLst>
                  <a:glow rad="228600">
                    <a:srgbClr val="000000"/>
                  </a:glow>
                </a:effectLst>
                <a:latin typeface="Arial" panose="020B0604020202020204" pitchFamily="34" charset="0"/>
                <a:cs typeface="Arial" panose="020B0604020202020204" pitchFamily="34" charset="0"/>
              </a:rPr>
              <a:t>أشور</a:t>
            </a:r>
            <a:endParaRPr lang="en-US" sz="40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4" name="TextBox 13"/>
          <p:cNvSpPr txBox="1"/>
          <p:nvPr/>
        </p:nvSpPr>
        <p:spPr>
          <a:xfrm>
            <a:off x="518313" y="4594264"/>
            <a:ext cx="84991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مصر</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7" name="TextBox 16"/>
          <p:cNvSpPr txBox="1"/>
          <p:nvPr/>
        </p:nvSpPr>
        <p:spPr>
          <a:xfrm>
            <a:off x="3304884" y="3876796"/>
            <a:ext cx="89639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مؤاب</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سوريا</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فلسطين</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0" name="TextBox 19"/>
          <p:cNvSpPr txBox="1"/>
          <p:nvPr/>
        </p:nvSpPr>
        <p:spPr>
          <a:xfrm>
            <a:off x="1240573" y="6195570"/>
            <a:ext cx="1117614"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الحبشة</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3" name="TextBox 22"/>
          <p:cNvSpPr txBox="1"/>
          <p:nvPr/>
        </p:nvSpPr>
        <p:spPr>
          <a:xfrm>
            <a:off x="6758610" y="3909748"/>
            <a:ext cx="1991492" cy="1077218"/>
          </a:xfrm>
          <a:prstGeom prst="rect">
            <a:avLst/>
          </a:prstGeom>
          <a:noFill/>
        </p:spPr>
        <p:txBody>
          <a:bodyPr wrap="square" rtlCol="0">
            <a:spAutoFit/>
          </a:bodyPr>
          <a:lstStyle/>
          <a:p>
            <a:pPr algn="ct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 على البحر</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7" name="Rectangle 2">
            <a:extLst>
              <a:ext uri="{FF2B5EF4-FFF2-40B4-BE49-F238E27FC236}">
                <a16:creationId xmlns:a16="http://schemas.microsoft.com/office/drawing/2014/main" id="{5BA97DF9-EB39-2D85-0E97-8AB2BCC43F39}"/>
              </a:ext>
            </a:extLst>
          </p:cNvPr>
          <p:cNvSpPr txBox="1">
            <a:spLocks noChangeArrowheads="1"/>
          </p:cNvSpPr>
          <p:nvPr/>
        </p:nvSpPr>
        <p:spPr bwMode="auto">
          <a:xfrm>
            <a:off x="6918992" y="5085184"/>
            <a:ext cx="1803498" cy="584775"/>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defPPr>
              <a:defRPr lang="en-GB"/>
            </a:defPPr>
            <a:lvl1pPr algn="ctr" defTabSz="914400" eaLnBrk="1" hangingPunct="1">
              <a:defRPr kumimoji="1" b="1" kern="0">
                <a:latin typeface="Arial" panose="020B0604020202020204" pitchFamily="34" charset="0"/>
                <a:cs typeface="Arial" panose="020B0604020202020204" pitchFamily="34" charset="0"/>
              </a:defRPr>
            </a:lvl1pPr>
            <a:lvl2pPr algn="ctr" eaLnBrk="0" hangingPunct="0">
              <a:defRPr sz="4400">
                <a:solidFill>
                  <a:schemeClr val="tx2"/>
                </a:solidFill>
                <a:cs typeface="MS PGothic" charset="0"/>
              </a:defRPr>
            </a:lvl2pPr>
            <a:lvl3pPr algn="ctr" eaLnBrk="0" hangingPunct="0">
              <a:defRPr sz="4400">
                <a:solidFill>
                  <a:schemeClr val="tx2"/>
                </a:solidFill>
                <a:cs typeface="MS PGothic" charset="0"/>
              </a:defRPr>
            </a:lvl3pPr>
            <a:lvl4pPr algn="ctr" eaLnBrk="0" hangingPunct="0">
              <a:defRPr sz="4400">
                <a:solidFill>
                  <a:schemeClr val="tx2"/>
                </a:solidFill>
                <a:cs typeface="MS PGothic" charset="0"/>
              </a:defRPr>
            </a:lvl4pPr>
            <a:lvl5pPr algn="ctr" eaLnBrk="0" hangingPunct="0">
              <a:defRPr sz="4400">
                <a:solidFill>
                  <a:schemeClr val="tx2"/>
                </a:solidFill>
                <a:cs typeface="MS PGothic" charset="0"/>
              </a:defRPr>
            </a:lvl5pPr>
            <a:lvl6pPr marL="457200" algn="ctr" fontAlgn="base">
              <a:spcBef>
                <a:spcPct val="0"/>
              </a:spcBef>
              <a:spcAft>
                <a:spcPct val="0"/>
              </a:spcAft>
              <a:defRPr sz="4400">
                <a:solidFill>
                  <a:schemeClr val="tx2"/>
                </a:solidFill>
                <a:latin typeface="Times New Roman" pitchFamily="-108" charset="0"/>
              </a:defRPr>
            </a:lvl6pPr>
            <a:lvl7pPr marL="914400" algn="ctr" fontAlgn="base">
              <a:spcBef>
                <a:spcPct val="0"/>
              </a:spcBef>
              <a:spcAft>
                <a:spcPct val="0"/>
              </a:spcAft>
              <a:defRPr sz="4400">
                <a:solidFill>
                  <a:schemeClr val="tx2"/>
                </a:solidFill>
                <a:latin typeface="Times New Roman" pitchFamily="-108" charset="0"/>
              </a:defRPr>
            </a:lvl7pPr>
            <a:lvl8pPr marL="1371600" algn="ctr" fontAlgn="base">
              <a:spcBef>
                <a:spcPct val="0"/>
              </a:spcBef>
              <a:spcAft>
                <a:spcPct val="0"/>
              </a:spcAft>
              <a:defRPr sz="4400">
                <a:solidFill>
                  <a:schemeClr val="tx2"/>
                </a:solidFill>
                <a:latin typeface="Times New Roman" pitchFamily="-108" charset="0"/>
              </a:defRPr>
            </a:lvl8pPr>
            <a:lvl9pPr marL="1828800" algn="ctr" fontAlgn="base">
              <a:spcBef>
                <a:spcPct val="0"/>
              </a:spcBef>
              <a:spcAft>
                <a:spcPct val="0"/>
              </a:spcAft>
              <a:defRPr sz="4400">
                <a:solidFill>
                  <a:schemeClr val="tx2"/>
                </a:solidFill>
                <a:latin typeface="Times New Roman" pitchFamily="-108" charset="0"/>
              </a:defRPr>
            </a:lvl9pPr>
          </a:lstStyle>
          <a:p>
            <a:pPr rtl="1"/>
            <a:r>
              <a:rPr lang="ar-SA" altLang="zh-CN" dirty="0"/>
              <a:t> ٢١ : ١-١٠</a:t>
            </a:r>
          </a:p>
        </p:txBody>
      </p:sp>
    </p:spTree>
    <p:extLst>
      <p:ext uri="{BB962C8B-B14F-4D97-AF65-F5344CB8AC3E}">
        <p14:creationId xmlns:p14="http://schemas.microsoft.com/office/powerpoint/2010/main" val="2171145630"/>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951259"/>
          </a:xfrm>
          <a:solidFill>
            <a:srgbClr val="C00000"/>
          </a:solidFill>
          <a:effectLst>
            <a:outerShdw blurRad="63500" dist="35921" dir="2700000" algn="ctr" rotWithShape="0">
              <a:schemeClr val="tx2">
                <a:alpha val="74998"/>
              </a:schemeClr>
            </a:outerShdw>
          </a:effectLst>
        </p:spPr>
        <p:txBody>
          <a:bodyPr anchor="ctr"/>
          <a:lstStyle/>
          <a:p>
            <a:pPr rtl="1">
              <a:defRPr/>
            </a:pPr>
            <a:r>
              <a:rPr lang="ar-EG" sz="5000" dirty="0">
                <a:effectLst>
                  <a:glow rad="127000">
                    <a:schemeClr val="tx1"/>
                  </a:glow>
                </a:effectLst>
                <a:ea typeface="ＭＳ Ｐゴシック" charset="0"/>
              </a:rPr>
              <a:t>بابل عن طريق البحر</a:t>
            </a:r>
            <a:endParaRPr lang="en-US" sz="50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980728"/>
            <a:ext cx="9144000" cy="1944216"/>
          </a:xfrm>
          <a:prstGeom prst="rect">
            <a:avLst/>
          </a:prstGeom>
          <a:solidFill>
            <a:schemeClr val="accent2">
              <a:lumMod val="50000"/>
            </a:schemeClr>
          </a:solid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r>
              <a:rPr lang="ar-EG" sz="3000" dirty="0">
                <a:solidFill>
                  <a:srgbClr val="FFFFFF"/>
                </a:solidFill>
                <a:effectLst>
                  <a:glow rad="127000">
                    <a:srgbClr val="000000"/>
                  </a:glow>
                </a:effectLst>
                <a:latin typeface="Arial" panose="020B0604020202020204" pitchFamily="34" charset="0"/>
                <a:cs typeface="Arial" panose="020B0604020202020204" pitchFamily="34" charset="0"/>
              </a:rPr>
              <a:t>١ وَحْيٌ مِنْ جِهَةِ بَرِّيَّةِ الْبَحْرِ: كَزَوَابعَ فِي الْجَنُوبِ عَاصِفَةٍ، يَأْتِي مِنَ الْبَرِّيَّةِ مِنْ أَرْضٍ مَخُوفَةٍ.</a:t>
            </a:r>
            <a:endParaRPr lang="ar-JO" sz="3000" dirty="0">
              <a:solidFill>
                <a:srgbClr val="FFFFFF"/>
              </a:solidFill>
              <a:effectLst>
                <a:glow rad="127000">
                  <a:srgbClr val="000000"/>
                </a:glow>
              </a:effectLst>
              <a:latin typeface="Arial" panose="020B0604020202020204" pitchFamily="34" charset="0"/>
              <a:cs typeface="Arial" panose="020B0604020202020204" pitchFamily="34" charset="0"/>
            </a:endParaRPr>
          </a:p>
          <a:p>
            <a:r>
              <a:rPr lang="ar-EG" sz="3000" dirty="0">
                <a:solidFill>
                  <a:srgbClr val="FFFFFF"/>
                </a:solidFill>
                <a:effectLst>
                  <a:glow rad="127000">
                    <a:srgbClr val="000000"/>
                  </a:glow>
                </a:effectLst>
                <a:latin typeface="Arial" panose="020B0604020202020204" pitchFamily="34" charset="0"/>
                <a:cs typeface="Arial" panose="020B0604020202020204" pitchFamily="34" charset="0"/>
              </a:rPr>
              <a:t>(إش 21: 1).</a:t>
            </a:r>
            <a:endParaRPr kumimoji="0" lang="en-US" sz="30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691CF2B6-C7B8-F048-B4BD-774928CF6CBB}"/>
              </a:ext>
            </a:extLst>
          </p:cNvPr>
          <p:cNvSpPr txBox="1">
            <a:spLocks noChangeArrowheads="1"/>
          </p:cNvSpPr>
          <p:nvPr/>
        </p:nvSpPr>
        <p:spPr bwMode="auto">
          <a:xfrm>
            <a:off x="0" y="3212976"/>
            <a:ext cx="9144000" cy="2812563"/>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algn="just" rtl="1"/>
            <a:r>
              <a:rPr lang="ar-EG" sz="3200" dirty="0">
                <a:solidFill>
                  <a:srgbClr val="FFFFFF"/>
                </a:solidFill>
                <a:effectLst>
                  <a:glow rad="127000">
                    <a:srgbClr val="000000"/>
                  </a:glow>
                </a:effectLst>
                <a:latin typeface="Arial" panose="020B0604020202020204" pitchFamily="34" charset="0"/>
                <a:cs typeface="Arial" panose="020B0604020202020204" pitchFamily="34" charset="0"/>
              </a:rPr>
              <a:t>"21: 1. في هذه النبوءة (انظر التعليقات على ١٣: ١) صور إشعياء غزو الصحراء عن طريق البحر (أي بابل عن طريق الخليج الفارسي) على أنه مثل عاصفة صحراوية تقترب. من المحتمل أن يكون الغازي </a:t>
            </a:r>
            <a:r>
              <a:rPr lang="ar-EG" sz="3200" dirty="0" err="1">
                <a:solidFill>
                  <a:srgbClr val="FFFFFF"/>
                </a:solidFill>
                <a:effectLst>
                  <a:glow rad="127000">
                    <a:srgbClr val="000000"/>
                  </a:glow>
                </a:effectLst>
                <a:latin typeface="Arial" panose="020B0604020202020204" pitchFamily="34" charset="0"/>
                <a:cs typeface="Arial" panose="020B0604020202020204" pitchFamily="34" charset="0"/>
              </a:rPr>
              <a:t>مردوخ</a:t>
            </a:r>
            <a:r>
              <a:rPr lang="ar-EG" sz="3200" dirty="0">
                <a:solidFill>
                  <a:srgbClr val="FFFFFF"/>
                </a:solidFill>
                <a:effectLst>
                  <a:glow rad="127000">
                    <a:srgbClr val="000000"/>
                  </a:glow>
                </a:effectLst>
                <a:latin typeface="Arial" panose="020B0604020202020204" pitchFamily="34" charset="0"/>
                <a:cs typeface="Arial" panose="020B0604020202020204" pitchFamily="34" charset="0"/>
              </a:rPr>
              <a:t> آبال إدينا (</a:t>
            </a:r>
            <a:r>
              <a:rPr lang="ar-EG" sz="3200" dirty="0" err="1">
                <a:solidFill>
                  <a:srgbClr val="FFFFFF"/>
                </a:solidFill>
                <a:effectLst>
                  <a:glow rad="127000">
                    <a:srgbClr val="000000"/>
                  </a:glow>
                </a:effectLst>
                <a:latin typeface="Arial" panose="020B0604020202020204" pitchFamily="34" charset="0"/>
                <a:cs typeface="Arial" panose="020B0604020202020204" pitchFamily="34" charset="0"/>
              </a:rPr>
              <a:t>مرودخ</a:t>
            </a:r>
            <a:r>
              <a:rPr lang="ar-EG" sz="3200" dirty="0">
                <a:solidFill>
                  <a:srgbClr val="FFFFFF"/>
                </a:solidFill>
                <a:effectLst>
                  <a:glow rad="127000">
                    <a:srgbClr val="000000"/>
                  </a:glow>
                </a:effectLst>
                <a:latin typeface="Arial" panose="020B0604020202020204" pitchFamily="34" charset="0"/>
                <a:cs typeface="Arial" panose="020B0604020202020204" pitchFamily="34" charset="0"/>
              </a:rPr>
              <a:t> </a:t>
            </a:r>
            <a:r>
              <a:rPr lang="ar-EG" sz="3200" dirty="0" err="1">
                <a:solidFill>
                  <a:srgbClr val="FFFFFF"/>
                </a:solidFill>
                <a:effectLst>
                  <a:glow rad="127000">
                    <a:srgbClr val="000000"/>
                  </a:glow>
                </a:effectLst>
                <a:latin typeface="Arial" panose="020B0604020202020204" pitchFamily="34" charset="0"/>
                <a:cs typeface="Arial" panose="020B0604020202020204" pitchFamily="34" charset="0"/>
              </a:rPr>
              <a:t>بالادان</a:t>
            </a:r>
            <a:r>
              <a:rPr lang="ar-EG" sz="3200" dirty="0">
                <a:solidFill>
                  <a:srgbClr val="FFFFFF"/>
                </a:solidFill>
                <a:effectLst>
                  <a:glow rad="127000">
                    <a:srgbClr val="000000"/>
                  </a:glow>
                </a:effectLst>
                <a:latin typeface="Arial" panose="020B0604020202020204" pitchFamily="34" charset="0"/>
                <a:cs typeface="Arial" panose="020B0604020202020204" pitchFamily="34" charset="0"/>
              </a:rPr>
              <a:t>) الذي نهض فجأة من المناطق الصحراوية ليثور ضد آشور” (جون أ. مارتن، “إشعياء،” في </a:t>
            </a:r>
            <a:r>
              <a:rPr lang="en-US" sz="3200" dirty="0">
                <a:solidFill>
                  <a:srgbClr val="FFFFFF"/>
                </a:solidFill>
                <a:effectLst>
                  <a:glow rad="127000">
                    <a:srgbClr val="000000"/>
                  </a:glow>
                </a:effectLst>
                <a:latin typeface="Arial" panose="020B0604020202020204" pitchFamily="34" charset="0"/>
                <a:cs typeface="Arial" panose="020B0604020202020204" pitchFamily="34" charset="0"/>
              </a:rPr>
              <a:t>BKC، 1: 1068).</a:t>
            </a:r>
          </a:p>
        </p:txBody>
      </p:sp>
    </p:spTree>
    <p:extLst>
      <p:ext uri="{BB962C8B-B14F-4D97-AF65-F5344CB8AC3E}">
        <p14:creationId xmlns:p14="http://schemas.microsoft.com/office/powerpoint/2010/main" val="2473967909"/>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951259"/>
          </a:xfrm>
          <a:solidFill>
            <a:srgbClr val="C00000"/>
          </a:solidFill>
          <a:effectLst>
            <a:outerShdw blurRad="63500" dist="35921" dir="2700000" algn="ctr" rotWithShape="0">
              <a:schemeClr val="tx2">
                <a:alpha val="74998"/>
              </a:schemeClr>
            </a:outerShdw>
          </a:effectLst>
        </p:spPr>
        <p:txBody>
          <a:bodyPr anchor="ctr"/>
          <a:lstStyle/>
          <a:p>
            <a:pPr rtl="1">
              <a:defRPr/>
            </a:pPr>
            <a:r>
              <a:rPr lang="ar-EG" sz="5000" dirty="0">
                <a:effectLst>
                  <a:glow rad="127000">
                    <a:schemeClr val="tx1"/>
                  </a:glow>
                </a:effectLst>
                <a:ea typeface="ＭＳ Ｐゴシック" charset="0"/>
              </a:rPr>
              <a:t>بابل عن طريق البحر</a:t>
            </a:r>
            <a:endParaRPr lang="en-US" sz="50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3140968"/>
            <a:ext cx="9144000" cy="371703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algn="just" rtl="1"/>
            <a:r>
              <a:rPr lang="ar-EG" sz="1800" dirty="0">
                <a:solidFill>
                  <a:srgbClr val="FFFFFF"/>
                </a:solidFill>
                <a:effectLst>
                  <a:glow rad="127000">
                    <a:srgbClr val="000000"/>
                  </a:glow>
                </a:effectLst>
                <a:latin typeface="Arial" panose="020B0604020202020204" pitchFamily="34" charset="0"/>
                <a:cs typeface="Arial" panose="020B0604020202020204" pitchFamily="34" charset="0"/>
              </a:rPr>
              <a:t>"</a:t>
            </a:r>
            <a:r>
              <a:rPr lang="ar-EG" sz="2800" dirty="0">
                <a:solidFill>
                  <a:srgbClr val="FFFFFF"/>
                </a:solidFill>
                <a:effectLst>
                  <a:glow rad="127000">
                    <a:srgbClr val="000000"/>
                  </a:glow>
                </a:effectLst>
                <a:latin typeface="Arial" panose="020B0604020202020204" pitchFamily="34" charset="0"/>
                <a:cs typeface="Arial" panose="020B0604020202020204" pitchFamily="34" charset="0"/>
              </a:rPr>
              <a:t>21: 2. أعطى الله لإشعياء رؤيا عن الانتفاضة البابلية ضد آشور. وسمع النبي صرخة المعركة لعيلام ومادي (شمال عيلام) لمهاجمة بابل وتحريرها من آشور. أنا أشير إلى الغازي في الرؤيا (أنظر التعليقات على الآية ١)؛ قال إنه سيوقف أنين... سببته الخائنة الإمبراطورية الآشورية التي جعلت معظم دول المنطقة "تئن" تحت وطأة الدمار الذي سببته فتوحاتها. من الواضح أن </a:t>
            </a:r>
            <a:r>
              <a:rPr lang="ar-EG" sz="2800" dirty="0" err="1">
                <a:solidFill>
                  <a:srgbClr val="FFFFFF"/>
                </a:solidFill>
                <a:effectLst>
                  <a:glow rad="127000">
                    <a:srgbClr val="000000"/>
                  </a:glow>
                </a:effectLst>
                <a:latin typeface="Arial" panose="020B0604020202020204" pitchFamily="34" charset="0"/>
                <a:cs typeface="Arial" panose="020B0604020202020204" pitchFamily="34" charset="0"/>
              </a:rPr>
              <a:t>مردوخ</a:t>
            </a:r>
            <a:r>
              <a:rPr lang="ar-EG" sz="2800" dirty="0">
                <a:solidFill>
                  <a:srgbClr val="FFFFFF"/>
                </a:solidFill>
                <a:effectLst>
                  <a:glow rad="127000">
                    <a:srgbClr val="000000"/>
                  </a:glow>
                </a:effectLst>
                <a:latin typeface="Arial" panose="020B0604020202020204" pitchFamily="34" charset="0"/>
                <a:cs typeface="Arial" panose="020B0604020202020204" pitchFamily="34" charset="0"/>
              </a:rPr>
              <a:t> أبال إدينا شعر أنه سيكون قادرًا على إيقاف التقدم الآشوري وبالتالي تحرير المنطقة بأكملها” (جون أ. مارتن، “إشعياء،” </a:t>
            </a:r>
            <a:r>
              <a:rPr lang="ar-EG" sz="1800" dirty="0">
                <a:solidFill>
                  <a:srgbClr val="FFFFFF"/>
                </a:solidFill>
                <a:effectLst>
                  <a:glow rad="127000">
                    <a:srgbClr val="000000"/>
                  </a:glow>
                </a:effectLst>
                <a:latin typeface="Arial" panose="020B0604020202020204" pitchFamily="34" charset="0"/>
                <a:cs typeface="Arial" panose="020B0604020202020204" pitchFamily="34" charset="0"/>
              </a:rPr>
              <a:t>في </a:t>
            </a:r>
            <a:r>
              <a:rPr lang="en-US" sz="1800" dirty="0">
                <a:solidFill>
                  <a:srgbClr val="FFFFFF"/>
                </a:solidFill>
                <a:effectLst>
                  <a:glow rad="127000">
                    <a:srgbClr val="000000"/>
                  </a:glow>
                </a:effectLst>
                <a:latin typeface="Arial" panose="020B0604020202020204" pitchFamily="34" charset="0"/>
                <a:cs typeface="Arial" panose="020B0604020202020204" pitchFamily="34" charset="0"/>
              </a:rPr>
              <a:t>BKC، 1: 1068).</a:t>
            </a:r>
          </a:p>
        </p:txBody>
      </p:sp>
      <p:sp>
        <p:nvSpPr>
          <p:cNvPr id="5" name="Rectangle 2">
            <a:extLst>
              <a:ext uri="{FF2B5EF4-FFF2-40B4-BE49-F238E27FC236}">
                <a16:creationId xmlns:a16="http://schemas.microsoft.com/office/drawing/2014/main" id="{66B84A51-8A11-6741-9B30-B2B1C66EBC67}"/>
              </a:ext>
            </a:extLst>
          </p:cNvPr>
          <p:cNvSpPr txBox="1">
            <a:spLocks noChangeArrowheads="1"/>
          </p:cNvSpPr>
          <p:nvPr/>
        </p:nvSpPr>
        <p:spPr bwMode="auto">
          <a:xfrm>
            <a:off x="0" y="980728"/>
            <a:ext cx="9144000" cy="2160240"/>
          </a:xfrm>
          <a:prstGeom prst="rect">
            <a:avLst/>
          </a:prstGeom>
          <a:solidFill>
            <a:srgbClr val="245336"/>
          </a:solid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r>
              <a:rPr lang="ar-EG" sz="3500" dirty="0">
                <a:solidFill>
                  <a:srgbClr val="FFFFFF"/>
                </a:solidFill>
                <a:effectLst>
                  <a:glow rad="127000">
                    <a:srgbClr val="000000"/>
                  </a:glow>
                </a:effectLst>
                <a:latin typeface="Arial" panose="020B0604020202020204" pitchFamily="34" charset="0"/>
                <a:cs typeface="Arial" panose="020B0604020202020204" pitchFamily="34" charset="0"/>
              </a:rPr>
              <a:t>٢ قَدْ أُعْلِنَتْ لِي رُؤْيَا قَاسِيَةٌ: النَّاهِبُ نَاهِبًا وَالْمُخْرِبُ مُخْرِبًا. اِصْعَدِي يَا عِيلاَمُ. حَاصِرِي يَا مَادِي. قَدْ أَبْطَلْتُ كُلَّ أَنِينِهَا.</a:t>
            </a:r>
            <a:endParaRPr lang="ar-JO" sz="3500" dirty="0">
              <a:solidFill>
                <a:srgbClr val="FFFFFF"/>
              </a:solidFill>
              <a:effectLst>
                <a:glow rad="127000">
                  <a:srgbClr val="000000"/>
                </a:glow>
              </a:effectLst>
              <a:latin typeface="Arial" panose="020B0604020202020204" pitchFamily="34" charset="0"/>
              <a:cs typeface="Arial" panose="020B0604020202020204" pitchFamily="34" charset="0"/>
            </a:endParaRPr>
          </a:p>
          <a:p>
            <a:r>
              <a:rPr lang="ar-EG" sz="3500" dirty="0">
                <a:solidFill>
                  <a:srgbClr val="FFFFFF"/>
                </a:solidFill>
                <a:effectLst>
                  <a:glow rad="127000">
                    <a:srgbClr val="000000"/>
                  </a:glow>
                </a:effectLst>
                <a:latin typeface="Arial" panose="020B0604020202020204" pitchFamily="34" charset="0"/>
                <a:cs typeface="Arial" panose="020B0604020202020204" pitchFamily="34" charset="0"/>
              </a:rPr>
              <a:t>(إش 21: 2).</a:t>
            </a:r>
            <a:endParaRPr kumimoji="0" lang="en-US" sz="35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6602222"/>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algn="r" defTabSz="914400" rtl="1" eaLnBrk="0" fontAlgn="base" hangingPunct="0">
              <a:spcBef>
                <a:spcPct val="0"/>
              </a:spcBef>
              <a:spcAft>
                <a:spcPct val="0"/>
              </a:spcAft>
            </a:pPr>
            <a:endParaRPr lang="en-US" sz="2400" b="1" dirty="0">
              <a:solidFill>
                <a:srgbClr val="000000"/>
              </a:solidFill>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77367" y="-11657"/>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algn="l" rtl="1"/>
            <a:r>
              <a:rPr lang="ar-JO" sz="2400" b="1" dirty="0">
                <a:solidFill>
                  <a:srgbClr val="FFFFFF"/>
                </a:solidFill>
                <a:latin typeface="Arial" panose="020B0604020202020204" pitchFamily="34" charset="0"/>
                <a:cs typeface="Arial" panose="020B0604020202020204" pitchFamily="34" charset="0"/>
              </a:rPr>
              <a:t>457</a:t>
            </a:r>
            <a:endParaRPr lang="en-US" sz="2400" b="1" dirty="0">
              <a:solidFill>
                <a:srgbClr val="FFFFFF"/>
              </a:solidFill>
              <a:latin typeface="Arial" panose="020B0604020202020204" pitchFamily="34" charset="0"/>
              <a:cs typeface="Arial" panose="020B0604020202020204" pitchFamily="34" charset="0"/>
            </a:endParaRP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lang="ar-JO" sz="2800" dirty="0">
                <a:solidFill>
                  <a:schemeClr val="bg1"/>
                </a:solidFill>
                <a:cs typeface="Arial" panose="020B0604020202020204" pitchFamily="34" charset="0"/>
              </a:rPr>
              <a:t>الدينونة على تحالف الأمم الإثني عشر (أش 13-23)</a:t>
            </a:r>
            <a:endParaRPr kumimoji="1" lang="en-US" altLang="zh-CN" sz="1800" dirty="0">
              <a:solidFill>
                <a:schemeClr val="bg1"/>
              </a:solidFill>
              <a:cs typeface="Arial" panose="020B0604020202020204" pitchFamily="34" charset="0"/>
            </a:endParaRPr>
          </a:p>
        </p:txBody>
      </p:sp>
      <p:sp>
        <p:nvSpPr>
          <p:cNvPr id="11" name="Text Box 4"/>
          <p:cNvSpPr txBox="1">
            <a:spLocks noChangeArrowheads="1"/>
          </p:cNvSpPr>
          <p:nvPr/>
        </p:nvSpPr>
        <p:spPr bwMode="auto">
          <a:xfrm>
            <a:off x="9283968" y="0"/>
            <a:ext cx="4433887" cy="7204152"/>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فلسطين</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مؤاب</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دمشق (سوريا)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إسرائيل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الحبشة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مصر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 على البحر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أدوم</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العربية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أورشليم (يهوذا)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طرسوس</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endParaRPr lang="en-GB" b="1" dirty="0">
              <a:solidFill>
                <a:srgbClr val="FFFFFF"/>
              </a:solidFill>
              <a:latin typeface="Arial" panose="020B0604020202020204" pitchFamily="34" charset="0"/>
              <a:cs typeface="Arial" panose="020B0604020202020204" pitchFamily="34" charset="0"/>
            </a:endParaRPr>
          </a:p>
        </p:txBody>
      </p:sp>
      <p:sp>
        <p:nvSpPr>
          <p:cNvPr id="3" name="TextBox 2"/>
          <p:cNvSpPr txBox="1"/>
          <p:nvPr/>
        </p:nvSpPr>
        <p:spPr>
          <a:xfrm>
            <a:off x="2553177" y="2633957"/>
            <a:ext cx="120257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إسرائيل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2" name="TextBox 11"/>
          <p:cNvSpPr txBox="1"/>
          <p:nvPr/>
        </p:nvSpPr>
        <p:spPr>
          <a:xfrm>
            <a:off x="5225118" y="831423"/>
            <a:ext cx="1059906" cy="707886"/>
          </a:xfrm>
          <a:prstGeom prst="rect">
            <a:avLst/>
          </a:prstGeom>
          <a:noFill/>
        </p:spPr>
        <p:txBody>
          <a:bodyPr wrap="none" rtlCol="0">
            <a:spAutoFit/>
          </a:bodyPr>
          <a:lstStyle/>
          <a:p>
            <a:pPr algn="r" rtl="1"/>
            <a:r>
              <a:rPr lang="ar-JO" sz="4000" b="1" dirty="0">
                <a:solidFill>
                  <a:srgbClr val="FFFFFF"/>
                </a:solidFill>
                <a:effectLst>
                  <a:glow rad="228600">
                    <a:srgbClr val="000000"/>
                  </a:glow>
                </a:effectLst>
                <a:latin typeface="Arial" panose="020B0604020202020204" pitchFamily="34" charset="0"/>
                <a:cs typeface="Arial" panose="020B0604020202020204" pitchFamily="34" charset="0"/>
              </a:rPr>
              <a:t>أشور</a:t>
            </a:r>
            <a:endParaRPr lang="en-US" sz="40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4" name="TextBox 13"/>
          <p:cNvSpPr txBox="1"/>
          <p:nvPr/>
        </p:nvSpPr>
        <p:spPr>
          <a:xfrm>
            <a:off x="518313" y="4594264"/>
            <a:ext cx="84991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مصر</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7" name="TextBox 16"/>
          <p:cNvSpPr txBox="1"/>
          <p:nvPr/>
        </p:nvSpPr>
        <p:spPr>
          <a:xfrm>
            <a:off x="3304884" y="3876796"/>
            <a:ext cx="89639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مؤاب</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سوريا</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فلسطين</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0" name="TextBox 19"/>
          <p:cNvSpPr txBox="1"/>
          <p:nvPr/>
        </p:nvSpPr>
        <p:spPr>
          <a:xfrm>
            <a:off x="1240573" y="6195570"/>
            <a:ext cx="1117614"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الحبشة</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3" name="TextBox 22"/>
          <p:cNvSpPr txBox="1"/>
          <p:nvPr/>
        </p:nvSpPr>
        <p:spPr>
          <a:xfrm>
            <a:off x="6758610" y="3909748"/>
            <a:ext cx="1991492" cy="1077218"/>
          </a:xfrm>
          <a:prstGeom prst="rect">
            <a:avLst/>
          </a:prstGeom>
          <a:noFill/>
        </p:spPr>
        <p:txBody>
          <a:bodyPr wrap="square" rtlCol="0">
            <a:spAutoFit/>
          </a:bodyPr>
          <a:lstStyle/>
          <a:p>
            <a:pPr algn="ct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 على البحر</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5" name="TextBox 24"/>
          <p:cNvSpPr txBox="1"/>
          <p:nvPr/>
        </p:nvSpPr>
        <p:spPr>
          <a:xfrm>
            <a:off x="3043871" y="4494524"/>
            <a:ext cx="74892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أدوم</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8" name="Rectangle 2">
            <a:extLst>
              <a:ext uri="{FF2B5EF4-FFF2-40B4-BE49-F238E27FC236}">
                <a16:creationId xmlns:a16="http://schemas.microsoft.com/office/drawing/2014/main" id="{E7A82E1A-66DE-9249-81D9-2DF3B20DD891}"/>
              </a:ext>
            </a:extLst>
          </p:cNvPr>
          <p:cNvSpPr txBox="1">
            <a:spLocks noChangeArrowheads="1"/>
          </p:cNvSpPr>
          <p:nvPr/>
        </p:nvSpPr>
        <p:spPr bwMode="auto">
          <a:xfrm>
            <a:off x="2483768" y="5091013"/>
            <a:ext cx="1991492" cy="670547"/>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defPPr>
              <a:defRPr lang="en-GB"/>
            </a:defPPr>
            <a:lvl1pPr algn="ctr" defTabSz="914400" eaLnBrk="1" hangingPunct="1">
              <a:defRPr kumimoji="1" b="1" kern="0">
                <a:latin typeface="Arial" panose="020B0604020202020204" pitchFamily="34" charset="0"/>
                <a:cs typeface="Arial" panose="020B0604020202020204" pitchFamily="34" charset="0"/>
              </a:defRPr>
            </a:lvl1pPr>
            <a:lvl2pPr algn="ctr" eaLnBrk="0" hangingPunct="0">
              <a:defRPr sz="4400">
                <a:solidFill>
                  <a:schemeClr val="tx2"/>
                </a:solidFill>
                <a:cs typeface="MS PGothic" charset="0"/>
              </a:defRPr>
            </a:lvl2pPr>
            <a:lvl3pPr algn="ctr" eaLnBrk="0" hangingPunct="0">
              <a:defRPr sz="4400">
                <a:solidFill>
                  <a:schemeClr val="tx2"/>
                </a:solidFill>
                <a:cs typeface="MS PGothic" charset="0"/>
              </a:defRPr>
            </a:lvl3pPr>
            <a:lvl4pPr algn="ctr" eaLnBrk="0" hangingPunct="0">
              <a:defRPr sz="4400">
                <a:solidFill>
                  <a:schemeClr val="tx2"/>
                </a:solidFill>
                <a:cs typeface="MS PGothic" charset="0"/>
              </a:defRPr>
            </a:lvl4pPr>
            <a:lvl5pPr algn="ctr" eaLnBrk="0" hangingPunct="0">
              <a:defRPr sz="4400">
                <a:solidFill>
                  <a:schemeClr val="tx2"/>
                </a:solidFill>
                <a:cs typeface="MS PGothic" charset="0"/>
              </a:defRPr>
            </a:lvl5pPr>
            <a:lvl6pPr marL="457200" algn="ctr" fontAlgn="base">
              <a:spcBef>
                <a:spcPct val="0"/>
              </a:spcBef>
              <a:spcAft>
                <a:spcPct val="0"/>
              </a:spcAft>
              <a:defRPr sz="4400">
                <a:solidFill>
                  <a:schemeClr val="tx2"/>
                </a:solidFill>
                <a:latin typeface="Times New Roman" pitchFamily="-108" charset="0"/>
              </a:defRPr>
            </a:lvl6pPr>
            <a:lvl7pPr marL="914400" algn="ctr" fontAlgn="base">
              <a:spcBef>
                <a:spcPct val="0"/>
              </a:spcBef>
              <a:spcAft>
                <a:spcPct val="0"/>
              </a:spcAft>
              <a:defRPr sz="4400">
                <a:solidFill>
                  <a:schemeClr val="tx2"/>
                </a:solidFill>
                <a:latin typeface="Times New Roman" pitchFamily="-108" charset="0"/>
              </a:defRPr>
            </a:lvl7pPr>
            <a:lvl8pPr marL="1371600" algn="ctr" fontAlgn="base">
              <a:spcBef>
                <a:spcPct val="0"/>
              </a:spcBef>
              <a:spcAft>
                <a:spcPct val="0"/>
              </a:spcAft>
              <a:defRPr sz="4400">
                <a:solidFill>
                  <a:schemeClr val="tx2"/>
                </a:solidFill>
                <a:latin typeface="Times New Roman" pitchFamily="-108" charset="0"/>
              </a:defRPr>
            </a:lvl8pPr>
            <a:lvl9pPr marL="1828800" algn="ctr" fontAlgn="base">
              <a:spcBef>
                <a:spcPct val="0"/>
              </a:spcBef>
              <a:spcAft>
                <a:spcPct val="0"/>
              </a:spcAft>
              <a:defRPr sz="4400">
                <a:solidFill>
                  <a:schemeClr val="tx2"/>
                </a:solidFill>
                <a:latin typeface="Times New Roman" pitchFamily="-108" charset="0"/>
              </a:defRPr>
            </a:lvl9pPr>
          </a:lstStyle>
          <a:p>
            <a:pPr rtl="1"/>
            <a:br>
              <a:rPr lang="en-US" altLang="zh-CN" dirty="0"/>
            </a:br>
            <a:r>
              <a:rPr lang="ar-SA" altLang="zh-CN" dirty="0"/>
              <a:t> ٢١ : ١١-١٢</a:t>
            </a:r>
          </a:p>
          <a:p>
            <a:pPr rtl="1"/>
            <a:endParaRPr lang="en-US" altLang="zh-CN" dirty="0"/>
          </a:p>
        </p:txBody>
      </p:sp>
    </p:spTree>
    <p:extLst>
      <p:ext uri="{BB962C8B-B14F-4D97-AF65-F5344CB8AC3E}">
        <p14:creationId xmlns:p14="http://schemas.microsoft.com/office/powerpoint/2010/main" val="2016629091"/>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951259"/>
          </a:xfrm>
          <a:noFill/>
          <a:effectLst>
            <a:outerShdw blurRad="63500" dist="35921" dir="2700000" algn="ctr" rotWithShape="0">
              <a:schemeClr val="tx2">
                <a:alpha val="74998"/>
              </a:schemeClr>
            </a:outerShdw>
          </a:effectLst>
        </p:spPr>
        <p:txBody>
          <a:bodyPr anchor="ctr"/>
          <a:lstStyle/>
          <a:p>
            <a:pPr rtl="1">
              <a:defRPr/>
            </a:pPr>
            <a:r>
              <a:rPr lang="ar-EG" sz="5000" dirty="0">
                <a:effectLst>
                  <a:glow rad="127000">
                    <a:schemeClr val="tx1"/>
                  </a:glow>
                </a:effectLst>
                <a:ea typeface="ＭＳ Ｐゴシック" charset="0"/>
              </a:rPr>
              <a:t>ضد دوما (بالعبرية) أو أدوم (السبعينية)</a:t>
            </a:r>
            <a:endParaRPr lang="en-US" sz="50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1124744"/>
            <a:ext cx="9144000" cy="4248472"/>
          </a:xfrm>
          <a:prstGeom prst="rect">
            <a:avLst/>
          </a:prstGeom>
          <a:solidFill>
            <a:srgbClr val="860503"/>
          </a:solid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algn="just" rtl="1">
              <a:lnSpc>
                <a:spcPct val="150000"/>
              </a:lnSpc>
            </a:pPr>
            <a:r>
              <a:rPr lang="ar-EG" sz="3500" dirty="0">
                <a:solidFill>
                  <a:srgbClr val="FFFFFF"/>
                </a:solidFill>
                <a:effectLst>
                  <a:glow rad="127000">
                    <a:srgbClr val="000000"/>
                  </a:glow>
                </a:effectLst>
                <a:latin typeface="Arial" panose="020B0604020202020204" pitchFamily="34" charset="0"/>
                <a:cs typeface="Arial" panose="020B0604020202020204" pitchFamily="34" charset="0"/>
              </a:rPr>
              <a:t>١١ وَحْيٌ مِنْ جِهَةِ دُومَةَ: صَرَخَ إِلَيَّ صَارِخٌ مِنْ سَعِيرَ: «يَا حَارِسُ، مَا مِنَ اللَّيْلِ؟ يَا حَارِسُ، مَا مِنَ اللَّيْلِ؟»</a:t>
            </a:r>
            <a:r>
              <a:rPr lang="ar-JO" sz="3500" dirty="0">
                <a:solidFill>
                  <a:srgbClr val="FFFFFF"/>
                </a:solidFill>
                <a:effectLst>
                  <a:glow rad="127000">
                    <a:srgbClr val="000000"/>
                  </a:glow>
                </a:effectLst>
                <a:latin typeface="Arial" panose="020B0604020202020204" pitchFamily="34" charset="0"/>
                <a:cs typeface="Arial" panose="020B0604020202020204" pitchFamily="34" charset="0"/>
              </a:rPr>
              <a:t> ١٢ قَالَ الْحَارِسُ: «أَتَى صَبَاحٌ وَأَيْضًا لَيْلٌ. إِنْ كُنْتُمْ تَطْلُبُونَ فَاطْلُبُوا. ارْجِعُوا، تَعَالَوْا».</a:t>
            </a:r>
          </a:p>
          <a:p>
            <a:pPr algn="l" rtl="1">
              <a:lnSpc>
                <a:spcPct val="150000"/>
              </a:lnSpc>
            </a:pPr>
            <a:r>
              <a:rPr lang="ar-EG" sz="3500" dirty="0">
                <a:solidFill>
                  <a:srgbClr val="FFFFFF"/>
                </a:solidFill>
                <a:effectLst>
                  <a:glow rad="127000">
                    <a:srgbClr val="000000"/>
                  </a:glow>
                </a:effectLst>
                <a:latin typeface="Arial" panose="020B0604020202020204" pitchFamily="34" charset="0"/>
                <a:cs typeface="Arial" panose="020B0604020202020204" pitchFamily="34" charset="0"/>
              </a:rPr>
              <a:t>(إش 21: 11-12).</a:t>
            </a:r>
            <a:endParaRPr kumimoji="0" lang="en-US" sz="35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733423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481" name="Picture 2" descr="TowerBabel.jpg                                                 00000002Iraq/Babylon                   BA9F7D9C:"/>
          <p:cNvPicPr>
            <a:picLocks noChangeAspect="1" noChangeArrowheads="1"/>
          </p:cNvPicPr>
          <p:nvPr/>
        </p:nvPicPr>
        <p:blipFill rotWithShape="1">
          <a:blip r:embed="rId3">
            <a:extLst>
              <a:ext uri="{28A0092B-C50C-407E-A947-70E740481C1C}">
                <a14:useLocalDpi xmlns:a14="http://schemas.microsoft.com/office/drawing/2010/main" val="0"/>
              </a:ext>
            </a:extLst>
          </a:blip>
          <a:srcRect l="1219" t="1957" r="1219"/>
          <a:stretch/>
        </p:blipFill>
        <p:spPr bwMode="auto">
          <a:xfrm>
            <a:off x="0" y="44624"/>
            <a:ext cx="9144000" cy="5091879"/>
          </a:xfrm>
          <a:prstGeom prst="rect">
            <a:avLst/>
          </a:prstGeom>
          <a:noFill/>
          <a:ln>
            <a:noFill/>
          </a:ln>
          <a:effectLst>
            <a:glow rad="127000">
              <a:schemeClr val="tx1"/>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WordArt 3"/>
          <p:cNvSpPr>
            <a:spLocks noChangeArrowheads="1" noChangeShapeType="1" noTextEdit="1"/>
          </p:cNvSpPr>
          <p:nvPr/>
        </p:nvSpPr>
        <p:spPr bwMode="auto">
          <a:xfrm>
            <a:off x="2457450" y="2286000"/>
            <a:ext cx="4171950" cy="838200"/>
          </a:xfrm>
          <a:prstGeom prst="rect">
            <a:avLst/>
          </a:prstGeom>
          <a:effectLst>
            <a:glow rad="127000">
              <a:schemeClr val="tx1"/>
            </a:glow>
          </a:effectLst>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685800" rtl="1" eaLnBrk="0" fontAlgn="base" latinLnBrk="0" hangingPunct="0">
              <a:lnSpc>
                <a:spcPct val="100000"/>
              </a:lnSpc>
              <a:spcBef>
                <a:spcPct val="0"/>
              </a:spcBef>
              <a:spcAft>
                <a:spcPct val="0"/>
              </a:spcAft>
              <a:buClrTx/>
              <a:buSzTx/>
              <a:buFontTx/>
              <a:buNone/>
              <a:tabLst/>
              <a:defRPr/>
            </a:pPr>
            <a:r>
              <a:rPr lang="ar-JO" sz="2700" b="1" kern="10" dirty="0">
                <a:gradFill rotWithShape="1">
                  <a:gsLst>
                    <a:gs pos="0">
                      <a:srgbClr val="FFFF0A"/>
                    </a:gs>
                    <a:gs pos="50000">
                      <a:srgbClr val="FFDD45"/>
                    </a:gs>
                    <a:gs pos="100000">
                      <a:srgbClr val="FFFF0A"/>
                    </a:gs>
                  </a:gsLst>
                  <a:lin ang="5400000" scaled="1"/>
                </a:gradFill>
                <a:effectLst>
                  <a:glow rad="762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باب-إيل</a:t>
            </a:r>
            <a:endParaRPr kumimoji="0" lang="en-US" sz="2700" b="1" u="none" strike="noStrike" kern="10" cap="none" spc="0" normalizeH="0" baseline="0" noProof="0" dirty="0">
              <a:ln>
                <a:noFill/>
              </a:ln>
              <a:gradFill rotWithShape="1">
                <a:gsLst>
                  <a:gs pos="0">
                    <a:srgbClr val="FFFF0A"/>
                  </a:gs>
                  <a:gs pos="50000">
                    <a:srgbClr val="FFDD45"/>
                  </a:gs>
                  <a:gs pos="100000">
                    <a:srgbClr val="FFFF0A"/>
                  </a:gs>
                </a:gsLst>
                <a:lin ang="5400000" scaled="1"/>
              </a:gradFill>
              <a:effectLst>
                <a:glow rad="762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endParaRPr>
          </a:p>
        </p:txBody>
      </p:sp>
      <p:sp>
        <p:nvSpPr>
          <p:cNvPr id="52228" name="WordArt 4"/>
          <p:cNvSpPr>
            <a:spLocks noChangeArrowheads="1" noChangeShapeType="1" noTextEdit="1"/>
          </p:cNvSpPr>
          <p:nvPr/>
        </p:nvSpPr>
        <p:spPr bwMode="auto">
          <a:xfrm>
            <a:off x="2628900" y="3371851"/>
            <a:ext cx="3771900" cy="727472"/>
          </a:xfrm>
          <a:prstGeom prst="rect">
            <a:avLst/>
          </a:prstGeom>
          <a:effectLst>
            <a:glow rad="127000">
              <a:schemeClr val="tx1"/>
            </a:glow>
          </a:effectLst>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685800" rtl="1" eaLnBrk="0" fontAlgn="base" latinLnBrk="0" hangingPunct="0">
              <a:lnSpc>
                <a:spcPct val="100000"/>
              </a:lnSpc>
              <a:spcBef>
                <a:spcPct val="0"/>
              </a:spcBef>
              <a:spcAft>
                <a:spcPct val="0"/>
              </a:spcAft>
              <a:buClrTx/>
              <a:buSzTx/>
              <a:buFontTx/>
              <a:buNone/>
              <a:tabLst/>
              <a:defRPr/>
            </a:pPr>
            <a:r>
              <a:rPr kumimoji="0" lang="en-US" sz="2700" b="1" u="none" strike="noStrike" kern="10" cap="none" spc="0" normalizeH="0" baseline="0" noProof="0" dirty="0">
                <a:ln>
                  <a:noFill/>
                </a:ln>
                <a:solidFill>
                  <a:prstClr val="white"/>
                </a:solidFill>
                <a:effectLst>
                  <a:glow rad="762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rPr>
              <a:t>“</a:t>
            </a:r>
            <a:r>
              <a:rPr kumimoji="0" lang="ar-JO" sz="2700" b="1" u="none" strike="noStrike" kern="10" cap="none" spc="0" normalizeH="0" baseline="0" noProof="0" dirty="0">
                <a:ln>
                  <a:noFill/>
                </a:ln>
                <a:solidFill>
                  <a:prstClr val="white"/>
                </a:solidFill>
                <a:effectLst>
                  <a:glow rad="762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rPr>
              <a:t>بوابة</a:t>
            </a:r>
            <a:r>
              <a:rPr kumimoji="0" lang="ar-JO" sz="2700" b="1" u="none" strike="noStrike" kern="10" cap="none" spc="0" normalizeH="0" noProof="0" dirty="0">
                <a:ln>
                  <a:noFill/>
                </a:ln>
                <a:solidFill>
                  <a:prstClr val="white"/>
                </a:solidFill>
                <a:effectLst>
                  <a:glow rad="762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rPr>
              <a:t> الله</a:t>
            </a:r>
            <a:r>
              <a:rPr kumimoji="0" lang="en-US" sz="2700" b="1" u="none" strike="noStrike" kern="10" cap="none" spc="0" normalizeH="0" baseline="0" noProof="0" dirty="0">
                <a:ln>
                  <a:noFill/>
                </a:ln>
                <a:solidFill>
                  <a:prstClr val="white"/>
                </a:solidFill>
                <a:effectLst>
                  <a:glow rad="762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rPr>
              <a:t>”</a:t>
            </a:r>
          </a:p>
        </p:txBody>
      </p:sp>
      <p:sp>
        <p:nvSpPr>
          <p:cNvPr id="5" name="Rectangle 3">
            <a:extLst>
              <a:ext uri="{FF2B5EF4-FFF2-40B4-BE49-F238E27FC236}">
                <a16:creationId xmlns:a16="http://schemas.microsoft.com/office/drawing/2014/main" id="{CE7BC632-AA81-AD4D-BFD5-633C56CF4CBF}"/>
              </a:ext>
            </a:extLst>
          </p:cNvPr>
          <p:cNvSpPr txBox="1">
            <a:spLocks noChangeArrowheads="1"/>
          </p:cNvSpPr>
          <p:nvPr/>
        </p:nvSpPr>
        <p:spPr bwMode="auto">
          <a:xfrm>
            <a:off x="4514850" y="5731337"/>
            <a:ext cx="4127374" cy="762000"/>
          </a:xfrm>
          <a:prstGeom prst="rect">
            <a:avLst/>
          </a:prstGeom>
          <a:noFill/>
          <a:ln w="9525">
            <a:noFill/>
            <a:miter lim="800000"/>
            <a:headEnd/>
            <a:tailEnd/>
          </a:ln>
        </p:spPr>
        <p:txBody>
          <a:bodyPr/>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1" eaLnBrk="1" fontAlgn="base" latinLnBrk="0" hangingPunct="1">
              <a:lnSpc>
                <a:spcPct val="100000"/>
              </a:lnSpc>
              <a:spcBef>
                <a:spcPct val="20000"/>
              </a:spcBef>
              <a:spcAft>
                <a:spcPct val="0"/>
              </a:spcAft>
              <a:buClrTx/>
              <a:buSzTx/>
              <a:buFontTx/>
              <a:buNone/>
              <a:tabLst/>
              <a:defRPr/>
            </a:pPr>
            <a:r>
              <a:rPr lang="ar-JO" sz="5400" b="1" dirty="0">
                <a:solidFill>
                  <a:srgbClr val="FFFFFF"/>
                </a:solidFill>
                <a:effectLst>
                  <a:glow rad="228600">
                    <a:srgbClr val="000000"/>
                  </a:glow>
                </a:effectLst>
                <a:latin typeface="Arabic Typesetting" panose="03020402040406030203" pitchFamily="66" charset="-78"/>
                <a:cs typeface="Arabic Typesetting" panose="03020402040406030203" pitchFamily="66" charset="-78"/>
              </a:rPr>
              <a:t>إشعياء 1: 13</a:t>
            </a:r>
            <a:endParaRPr kumimoji="0" lang="en-US" sz="5400" b="1" i="0" u="none" strike="noStrike" kern="1200" cap="none" spc="0" normalizeH="0" baseline="0" noProof="0" dirty="0">
              <a:ln>
                <a:noFill/>
              </a:ln>
              <a:solidFill>
                <a:schemeClr val="bg1"/>
              </a:solidFill>
              <a:effectLst>
                <a:glow rad="228600">
                  <a:srgbClr val="000000"/>
                </a:glow>
              </a:effectLst>
              <a:uLnTx/>
              <a:uFillTx/>
              <a:latin typeface="Arabic Typesetting" panose="03020402040406030203" pitchFamily="66" charset="-78"/>
              <a:cs typeface="Arabic Typesetting" panose="03020402040406030203" pitchFamily="66" charset="-78"/>
            </a:endParaRPr>
          </a:p>
        </p:txBody>
      </p:sp>
      <p:sp>
        <p:nvSpPr>
          <p:cNvPr id="6" name="Rectangle 3">
            <a:extLst>
              <a:ext uri="{FF2B5EF4-FFF2-40B4-BE49-F238E27FC236}">
                <a16:creationId xmlns:a16="http://schemas.microsoft.com/office/drawing/2014/main" id="{47E55EEF-16C4-1F4F-B666-C3F1E0705D33}"/>
              </a:ext>
            </a:extLst>
          </p:cNvPr>
          <p:cNvSpPr txBox="1">
            <a:spLocks noChangeArrowheads="1"/>
          </p:cNvSpPr>
          <p:nvPr/>
        </p:nvSpPr>
        <p:spPr bwMode="auto">
          <a:xfrm>
            <a:off x="0" y="5356253"/>
            <a:ext cx="6156176" cy="1512168"/>
          </a:xfrm>
          <a:prstGeom prst="rect">
            <a:avLst/>
          </a:prstGeom>
          <a:noFill/>
          <a:ln w="9525">
            <a:noFill/>
            <a:miter lim="800000"/>
            <a:headEnd/>
            <a:tailEnd/>
          </a:ln>
        </p:spPr>
        <p:txBody>
          <a:bodyPr/>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1" eaLnBrk="1" fontAlgn="base" latinLnBrk="0" hangingPunct="1">
              <a:lnSpc>
                <a:spcPct val="100000"/>
              </a:lnSpc>
              <a:spcBef>
                <a:spcPct val="20000"/>
              </a:spcBef>
              <a:spcAft>
                <a:spcPct val="0"/>
              </a:spcAft>
              <a:buClrTx/>
              <a:buSzTx/>
              <a:buFontTx/>
              <a:buNone/>
              <a:tabLst/>
              <a:defRPr/>
            </a:pPr>
            <a:r>
              <a:rPr lang="ar-JO" sz="4800" b="1" dirty="0">
                <a:solidFill>
                  <a:srgbClr val="FFFFFF"/>
                </a:solidFill>
                <a:effectLst>
                  <a:glow rad="228600">
                    <a:srgbClr val="000000"/>
                  </a:glow>
                </a:effectLst>
                <a:latin typeface="Arabic Typesetting" panose="03020402040406030203" pitchFamily="66" charset="-78"/>
                <a:cs typeface="Arabic Typesetting" panose="03020402040406030203" pitchFamily="66" charset="-78"/>
              </a:rPr>
              <a:t>"</a:t>
            </a:r>
            <a:r>
              <a:rPr kumimoji="0" lang="ar-JO" sz="4800" b="1" i="0" u="none" strike="noStrike" kern="1200" cap="none" spc="0" normalizeH="0" baseline="0" noProof="0" dirty="0">
                <a:ln>
                  <a:noFill/>
                </a:ln>
                <a:solidFill>
                  <a:srgbClr val="FFFFFF"/>
                </a:solidFill>
                <a:effectLst>
                  <a:glow rad="228600">
                    <a:srgbClr val="000000"/>
                  </a:glow>
                </a:effectLst>
                <a:uLnTx/>
                <a:uFillTx/>
                <a:latin typeface="Arabic Typesetting" panose="03020402040406030203" pitchFamily="66" charset="-78"/>
                <a:cs typeface="Arabic Typesetting" panose="03020402040406030203" pitchFamily="66" charset="-78"/>
              </a:rPr>
              <a:t>وحي من جهة بابل رآه إشعياء بن </a:t>
            </a:r>
            <a:r>
              <a:rPr lang="ar-JO" sz="4800" b="1" dirty="0">
                <a:solidFill>
                  <a:srgbClr val="FFFFFF"/>
                </a:solidFill>
                <a:effectLst>
                  <a:glow rad="228600">
                    <a:srgbClr val="000000"/>
                  </a:glow>
                </a:effectLst>
                <a:latin typeface="Arabic Typesetting" panose="03020402040406030203" pitchFamily="66" charset="-78"/>
                <a:cs typeface="Arabic Typesetting" panose="03020402040406030203" pitchFamily="66" charset="-78"/>
              </a:rPr>
              <a:t>أ</a:t>
            </a:r>
            <a:r>
              <a:rPr kumimoji="0" lang="ar-JO" sz="4800" b="1" i="0" u="none" strike="noStrike" kern="1200" cap="none" spc="0" normalizeH="0" baseline="0" noProof="0" dirty="0">
                <a:ln>
                  <a:noFill/>
                </a:ln>
                <a:solidFill>
                  <a:srgbClr val="FFFFFF"/>
                </a:solidFill>
                <a:effectLst>
                  <a:glow rad="228600">
                    <a:srgbClr val="000000"/>
                  </a:glow>
                </a:effectLst>
                <a:uLnTx/>
                <a:uFillTx/>
                <a:latin typeface="Arabic Typesetting" panose="03020402040406030203" pitchFamily="66" charset="-78"/>
                <a:cs typeface="Arabic Typesetting" panose="03020402040406030203" pitchFamily="66" charset="-78"/>
              </a:rPr>
              <a:t>موص" </a:t>
            </a:r>
            <a:endParaRPr kumimoji="0" lang="en-US" sz="4800" b="1" i="0" u="none" strike="noStrike" kern="1200" cap="none" spc="0" normalizeH="0" baseline="0" noProof="0" dirty="0">
              <a:ln>
                <a:noFill/>
              </a:ln>
              <a:solidFill>
                <a:srgbClr val="FFFFFF"/>
              </a:solidFill>
              <a:effectLst>
                <a:glow rad="228600">
                  <a:srgbClr val="000000"/>
                </a:glow>
              </a:effectLst>
              <a:uLnTx/>
              <a:uFillTx/>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822475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0" fill="hold" grpId="0" nodeType="clickEffect">
                                  <p:stCondLst>
                                    <p:cond delay="0"/>
                                  </p:stCondLst>
                                  <p:childTnLst>
                                    <p:set>
                                      <p:cBhvr>
                                        <p:cTn id="6" dur="1" fill="hold">
                                          <p:stCondLst>
                                            <p:cond delay="499"/>
                                          </p:stCondLst>
                                        </p:cTn>
                                        <p:tgtEl>
                                          <p:spTgt spid="522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52228"/>
                                        </p:tgtEl>
                                        <p:attrNameLst>
                                          <p:attrName>style.visibility</p:attrName>
                                        </p:attrNameLst>
                                      </p:cBhvr>
                                      <p:to>
                                        <p:strVal val="visible"/>
                                      </p:to>
                                    </p:set>
                                    <p:animEffect transition="in" filter="dissolve">
                                      <p:cBhvr>
                                        <p:cTn id="11" dur="500"/>
                                        <p:tgtEl>
                                          <p:spTgt spid="52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animBg="1"/>
      <p:bldP spid="52228" grpId="0" animBg="1"/>
    </p:bldLst>
  </p:timing>
</p:sld>
</file>

<file path=ppt/slides/slide11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49154" name="Picture 4" descr="edom treasury nabateans02.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0632"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Rectangle 2"/>
          <p:cNvSpPr>
            <a:spLocks noGrp="1" noChangeArrowheads="1"/>
          </p:cNvSpPr>
          <p:nvPr>
            <p:ph type="title"/>
          </p:nvPr>
        </p:nvSpPr>
        <p:spPr>
          <a:xfrm>
            <a:off x="411632" y="76200"/>
            <a:ext cx="7760768" cy="762000"/>
          </a:xfrm>
          <a:extLst>
            <a:ext uri="{FAA26D3D-D897-4be2-8F04-BA451C77F1D7}">
              <ma14:placeholderFlag xmlns:ma14="http://schemas.microsoft.com/office/mac/drawingml/2011/main" xmlns="" val="1"/>
            </a:ext>
          </a:extLst>
        </p:spPr>
        <p:txBody>
          <a:bodyPr/>
          <a:lstStyle/>
          <a:p>
            <a:pPr algn="just" rtl="1" eaLnBrk="1" hangingPunct="1">
              <a:defRPr/>
            </a:pPr>
            <a:r>
              <a:rPr lang="ar-JO" altLang="zh-CN" dirty="0">
                <a:solidFill>
                  <a:schemeClr val="bg1"/>
                </a:solidFill>
                <a:effectLst>
                  <a:glow rad="101600">
                    <a:schemeClr val="tx1">
                      <a:alpha val="75000"/>
                    </a:schemeClr>
                  </a:glow>
                </a:effectLst>
                <a:ea typeface="宋体" charset="0"/>
              </a:rPr>
              <a:t>ال</a:t>
            </a:r>
            <a:r>
              <a:rPr lang="ar-EG" altLang="zh-CN" dirty="0">
                <a:solidFill>
                  <a:schemeClr val="bg1"/>
                </a:solidFill>
                <a:effectLst>
                  <a:glow rad="101600">
                    <a:schemeClr val="tx1">
                      <a:alpha val="75000"/>
                    </a:schemeClr>
                  </a:glow>
                </a:effectLst>
                <a:ea typeface="宋体" charset="0"/>
              </a:rPr>
              <a:t>هوية</a:t>
            </a:r>
            <a:endParaRPr lang="en-US" sz="6000" dirty="0">
              <a:solidFill>
                <a:schemeClr val="bg1"/>
              </a:solidFill>
              <a:effectLst>
                <a:glow rad="101600">
                  <a:schemeClr val="tx1">
                    <a:alpha val="75000"/>
                  </a:schemeClr>
                </a:glow>
              </a:effectLst>
            </a:endParaRPr>
          </a:p>
        </p:txBody>
      </p:sp>
      <p:sp>
        <p:nvSpPr>
          <p:cNvPr id="15367" name="Rectangle 7"/>
          <p:cNvSpPr>
            <a:spLocks noGrp="1" noChangeArrowheads="1"/>
          </p:cNvSpPr>
          <p:nvPr>
            <p:ph type="body" idx="1"/>
          </p:nvPr>
        </p:nvSpPr>
        <p:spPr>
          <a:xfrm>
            <a:off x="487832" y="906016"/>
            <a:ext cx="8229600" cy="1658888"/>
          </a:xfrm>
          <a:effectLst>
            <a:outerShdw blurRad="63500" dist="35921" dir="2700000" algn="ctr" rotWithShape="0">
              <a:schemeClr val="bg2">
                <a:alpha val="74998"/>
              </a:schemeClr>
            </a:outerShdw>
          </a:effectLst>
          <a:extLst>
            <a:ext uri="{FAA26D3D-D897-4be2-8F04-BA451C77F1D7}">
              <ma14:placeholderFlag xmlns:ma14="http://schemas.microsoft.com/office/mac/drawingml/2011/main" xmlns="" val="1"/>
            </a:ext>
          </a:extLst>
        </p:spPr>
        <p:txBody>
          <a:bodyPr/>
          <a:lstStyle/>
          <a:p>
            <a:pPr algn="just" rtl="1" eaLnBrk="1" hangingPunct="1">
              <a:defRPr/>
            </a:pPr>
            <a:r>
              <a:rPr lang="ar-EG" altLang="zh-CN" sz="4400" dirty="0">
                <a:solidFill>
                  <a:schemeClr val="bg1"/>
                </a:solidFill>
                <a:effectLst>
                  <a:glow rad="101600">
                    <a:schemeClr val="tx1">
                      <a:alpha val="75000"/>
                    </a:schemeClr>
                  </a:glow>
                </a:effectLst>
                <a:ea typeface="宋体" charset="0"/>
              </a:rPr>
              <a:t>أين كان أدوم؟</a:t>
            </a:r>
            <a:endParaRPr lang="en-US" altLang="zh-CN" sz="4400" dirty="0">
              <a:solidFill>
                <a:schemeClr val="bg1"/>
              </a:solidFill>
              <a:effectLst>
                <a:glow rad="101600">
                  <a:schemeClr val="tx1">
                    <a:alpha val="75000"/>
                  </a:schemeClr>
                </a:glow>
              </a:effectLst>
              <a:ea typeface="宋体" charset="0"/>
            </a:endParaRPr>
          </a:p>
          <a:p>
            <a:pPr algn="just" rtl="1" eaLnBrk="1" hangingPunct="1">
              <a:defRPr/>
            </a:pPr>
            <a:r>
              <a:rPr lang="ar-EG" altLang="zh-CN" sz="4400" dirty="0">
                <a:solidFill>
                  <a:schemeClr val="bg1"/>
                </a:solidFill>
                <a:effectLst>
                  <a:glow rad="101600">
                    <a:schemeClr val="tx1">
                      <a:alpha val="75000"/>
                    </a:schemeClr>
                  </a:glow>
                </a:effectLst>
                <a:ea typeface="宋体" charset="0"/>
              </a:rPr>
              <a:t>من هم </a:t>
            </a:r>
            <a:r>
              <a:rPr lang="ar-EG" altLang="zh-CN" sz="4400" dirty="0" err="1">
                <a:solidFill>
                  <a:schemeClr val="bg1"/>
                </a:solidFill>
                <a:effectLst>
                  <a:glow rad="101600">
                    <a:schemeClr val="tx1">
                      <a:alpha val="75000"/>
                    </a:schemeClr>
                  </a:glow>
                </a:effectLst>
                <a:ea typeface="宋体" charset="0"/>
              </a:rPr>
              <a:t>الأدوميون</a:t>
            </a:r>
            <a:r>
              <a:rPr lang="ar-EG" altLang="zh-CN" sz="4400" dirty="0">
                <a:solidFill>
                  <a:schemeClr val="bg1"/>
                </a:solidFill>
                <a:effectLst>
                  <a:glow rad="101600">
                    <a:schemeClr val="tx1">
                      <a:alpha val="75000"/>
                    </a:schemeClr>
                  </a:glow>
                </a:effectLst>
                <a:ea typeface="宋体" charset="0"/>
              </a:rPr>
              <a:t>؟</a:t>
            </a:r>
            <a:endParaRPr lang="en-US" sz="4400" dirty="0">
              <a:solidFill>
                <a:schemeClr val="bg1"/>
              </a:solidFill>
              <a:effectLst>
                <a:glow rad="101600">
                  <a:schemeClr val="tx1">
                    <a:alpha val="75000"/>
                  </a:schemeClr>
                </a:glow>
              </a:effectLst>
              <a:ea typeface="宋体" charset="0"/>
            </a:endParaRPr>
          </a:p>
        </p:txBody>
      </p:sp>
      <p:sp>
        <p:nvSpPr>
          <p:cNvPr id="49157" name="TextBox 4"/>
          <p:cNvSpPr txBox="1">
            <a:spLocks noChangeArrowheads="1"/>
          </p:cNvSpPr>
          <p:nvPr/>
        </p:nvSpPr>
        <p:spPr bwMode="auto">
          <a:xfrm>
            <a:off x="8476132" y="0"/>
            <a:ext cx="698500" cy="4619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ＭＳ Ｐゴシック" pitchFamily="34" charset="-128"/>
                <a:cs typeface="Arial" panose="020B0604020202020204" pitchFamily="34" charset="0"/>
              </a:rPr>
              <a:t>101</a:t>
            </a:r>
          </a:p>
        </p:txBody>
      </p:sp>
    </p:spTree>
    <p:extLst>
      <p:ext uri="{BB962C8B-B14F-4D97-AF65-F5344CB8AC3E}">
        <p14:creationId xmlns:p14="http://schemas.microsoft.com/office/powerpoint/2010/main" val="17949332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checkerboard(across)">
                                      <p:cBhvr>
                                        <p:cTn id="7"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2"/>
          <p:cNvSpPr>
            <a:spLocks noGrp="1" noChangeArrowheads="1"/>
          </p:cNvSpPr>
          <p:nvPr>
            <p:ph type="title"/>
          </p:nvPr>
        </p:nvSpPr>
        <p:spPr>
          <a:xfrm>
            <a:off x="4662488" y="381000"/>
            <a:ext cx="3581400" cy="2362200"/>
          </a:xfrm>
        </p:spPr>
        <p:txBody>
          <a:bodyPr/>
          <a:lstStyle/>
          <a:p>
            <a:pPr rtl="1" eaLnBrk="1" hangingPunct="1"/>
            <a:r>
              <a:rPr lang="ar-JO" sz="5400" dirty="0">
                <a:solidFill>
                  <a:srgbClr val="996633"/>
                </a:solidFill>
                <a:ea typeface="Geneva" charset="0"/>
              </a:rPr>
              <a:t>الإطار</a:t>
            </a:r>
            <a:br>
              <a:rPr lang="ar-JO" sz="5400" dirty="0">
                <a:solidFill>
                  <a:srgbClr val="996633"/>
                </a:solidFill>
                <a:ea typeface="Geneva" charset="0"/>
              </a:rPr>
            </a:br>
            <a:r>
              <a:rPr lang="ar-JO" sz="5400" dirty="0">
                <a:solidFill>
                  <a:srgbClr val="996633"/>
                </a:solidFill>
                <a:ea typeface="Geneva" charset="0"/>
              </a:rPr>
              <a:t>الجغرافي</a:t>
            </a:r>
            <a:endParaRPr lang="en-US" sz="5400" dirty="0">
              <a:solidFill>
                <a:srgbClr val="996633"/>
              </a:solidFill>
              <a:ea typeface="Geneva" charset="0"/>
            </a:endParaRPr>
          </a:p>
        </p:txBody>
      </p:sp>
      <p:graphicFrame>
        <p:nvGraphicFramePr>
          <p:cNvPr id="168962" name="Object 2"/>
          <p:cNvGraphicFramePr>
            <a:graphicFrameLocks noChangeAspect="1"/>
          </p:cNvGraphicFramePr>
          <p:nvPr>
            <p:extLst>
              <p:ext uri="{D42A27DB-BD31-4B8C-83A1-F6EECF244321}">
                <p14:modId xmlns:p14="http://schemas.microsoft.com/office/powerpoint/2010/main" val="3093045861"/>
              </p:ext>
            </p:extLst>
          </p:nvPr>
        </p:nvGraphicFramePr>
        <p:xfrm>
          <a:off x="0" y="0"/>
          <a:ext cx="4735513" cy="6858000"/>
        </p:xfrm>
        <a:graphic>
          <a:graphicData uri="http://schemas.openxmlformats.org/presentationml/2006/ole">
            <mc:AlternateContent xmlns:mc="http://schemas.openxmlformats.org/markup-compatibility/2006">
              <mc:Choice xmlns:v="urn:schemas-microsoft-com:vml" Requires="v">
                <p:oleObj name="Photo Editor Photo" r:id="rId3" imgW="5133333" imgH="8097380" progId="">
                  <p:embed/>
                </p:oleObj>
              </mc:Choice>
              <mc:Fallback>
                <p:oleObj name="Photo Editor Photo" r:id="rId3" imgW="5133333" imgH="8097380" progId="">
                  <p:embed/>
                  <p:pic>
                    <p:nvPicPr>
                      <p:cNvPr id="168962" name="Object 2"/>
                      <p:cNvPicPr>
                        <a:picLocks noChangeAspect="1" noChangeArrowheads="1"/>
                      </p:cNvPicPr>
                      <p:nvPr/>
                    </p:nvPicPr>
                    <p:blipFill>
                      <a:blip r:embed="rId4">
                        <a:extLst>
                          <a:ext uri="{28A0092B-C50C-407E-A947-70E740481C1C}">
                            <a14:useLocalDpi xmlns:a14="http://schemas.microsoft.com/office/drawing/2010/main" val="0"/>
                          </a:ext>
                        </a:extLst>
                      </a:blip>
                      <a:srcRect b="8163"/>
                      <a:stretch>
                        <a:fillRect/>
                      </a:stretch>
                    </p:blipFill>
                    <p:spPr bwMode="auto">
                      <a:xfrm>
                        <a:off x="0" y="0"/>
                        <a:ext cx="4735513"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8963" name="AutoShape 4">
            <a:hlinkClick r:id="rId5" action="ppaction://hlinksldjump" highlightClick="1"/>
          </p:cNvPr>
          <p:cNvSpPr>
            <a:spLocks noChangeArrowheads="1"/>
          </p:cNvSpPr>
          <p:nvPr/>
        </p:nvSpPr>
        <p:spPr bwMode="auto">
          <a:xfrm>
            <a:off x="8458200" y="6324600"/>
            <a:ext cx="685800" cy="533400"/>
          </a:xfrm>
          <a:prstGeom prst="actionButtonHome">
            <a:avLst/>
          </a:prstGeom>
          <a:solidFill>
            <a:schemeClr val="accent1"/>
          </a:solidFill>
          <a:ln w="9525">
            <a:solidFill>
              <a:schemeClr val="tx1"/>
            </a:solidFill>
            <a:miter lim="800000"/>
            <a:headEnd/>
            <a:tailEnd/>
          </a:ln>
        </p:spPr>
        <p:txBody>
          <a:bodyPr wrap="none" anchor="ct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463634"/>
              </a:solidFill>
              <a:effectLst/>
              <a:uLnTx/>
              <a:uFillTx/>
              <a:latin typeface="Arial" panose="020B0604020202020204" pitchFamily="34" charset="0"/>
              <a:ea typeface="ＭＳ Ｐゴシック" charset="0"/>
              <a:cs typeface="Arial" panose="020B0604020202020204" pitchFamily="34" charset="0"/>
            </a:endParaRPr>
          </a:p>
        </p:txBody>
      </p:sp>
      <p:sp>
        <p:nvSpPr>
          <p:cNvPr id="104453" name="Text Box 5" descr="Purple mesh"/>
          <p:cNvSpPr txBox="1">
            <a:spLocks noChangeArrowheads="1"/>
          </p:cNvSpPr>
          <p:nvPr/>
        </p:nvSpPr>
        <p:spPr bwMode="auto">
          <a:xfrm>
            <a:off x="2400300" y="6262688"/>
            <a:ext cx="1235075" cy="519112"/>
          </a:xfrm>
          <a:prstGeom prst="rect">
            <a:avLst/>
          </a:prstGeom>
          <a:blipFill dpi="0" rotWithShape="0">
            <a:blip r:embed="rId6"/>
            <a:srcRect/>
            <a:tile tx="0" ty="0" sx="100000" sy="100000" flip="none" algn="tl"/>
          </a:blip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أدوم</a:t>
            </a: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8965" name="Text Box 6"/>
          <p:cNvSpPr txBox="1">
            <a:spLocks noChangeArrowheads="1"/>
          </p:cNvSpPr>
          <p:nvPr/>
        </p:nvSpPr>
        <p:spPr bwMode="auto">
          <a:xfrm>
            <a:off x="8305800" y="76200"/>
            <a:ext cx="90441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463634"/>
                </a:solidFill>
                <a:effectLst/>
                <a:uLnTx/>
                <a:uFillTx/>
                <a:latin typeface="Arial" panose="020B0604020202020204" pitchFamily="34" charset="0"/>
                <a:ea typeface="ＭＳ Ｐゴシック" charset="0"/>
                <a:cs typeface="Arial" panose="020B0604020202020204" pitchFamily="34" charset="0"/>
              </a:rPr>
              <a:t>444</a:t>
            </a:r>
            <a:endParaRPr kumimoji="0" lang="en-US" sz="2400" b="1" u="none" strike="noStrike" kern="1200" cap="none" spc="0" normalizeH="0" baseline="0" noProof="0" dirty="0">
              <a:ln>
                <a:noFill/>
              </a:ln>
              <a:solidFill>
                <a:srgbClr val="463634"/>
              </a:solidFill>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463634"/>
                </a:solidFill>
                <a:effectLst/>
                <a:uLnTx/>
                <a:uFillTx/>
                <a:latin typeface="Arial" panose="020B0604020202020204" pitchFamily="34" charset="0"/>
                <a:ea typeface="ＭＳ Ｐゴシック" charset="0"/>
                <a:cs typeface="Arial" panose="020B0604020202020204" pitchFamily="34" charset="0"/>
              </a:rPr>
              <a:t>598ث</a:t>
            </a:r>
            <a:endParaRPr kumimoji="0" lang="en-US" sz="2400" b="1" u="none" strike="noStrike" kern="1200" cap="none" spc="0" normalizeH="0" baseline="0" noProof="0" dirty="0">
              <a:ln>
                <a:noFill/>
              </a:ln>
              <a:solidFill>
                <a:srgbClr val="463634"/>
              </a:solidFill>
              <a:effectLst/>
              <a:uLnTx/>
              <a:uFillTx/>
              <a:latin typeface="Arial" panose="020B0604020202020204" pitchFamily="34" charset="0"/>
              <a:ea typeface="ＭＳ Ｐゴシック" charset="0"/>
              <a:cs typeface="Arial" panose="020B0604020202020204" pitchFamily="34" charset="0"/>
            </a:endParaRPr>
          </a:p>
        </p:txBody>
      </p:sp>
      <p:sp>
        <p:nvSpPr>
          <p:cNvPr id="104455" name="Text Box 7" descr="Purple mesh"/>
          <p:cNvSpPr txBox="1">
            <a:spLocks noChangeArrowheads="1"/>
          </p:cNvSpPr>
          <p:nvPr/>
        </p:nvSpPr>
        <p:spPr bwMode="auto">
          <a:xfrm>
            <a:off x="2400300" y="5410200"/>
            <a:ext cx="1235075" cy="519113"/>
          </a:xfrm>
          <a:prstGeom prst="rect">
            <a:avLst/>
          </a:prstGeom>
          <a:blipFill dpi="0" rotWithShape="0">
            <a:blip r:embed="rId6"/>
            <a:srcRect/>
            <a:tile tx="0" ty="0" sx="100000" sy="100000" flip="none" algn="tl"/>
          </a:blip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عيسو</a:t>
            </a: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04456" name="AutoShape 8"/>
          <p:cNvSpPr>
            <a:spLocks noChangeArrowheads="1"/>
          </p:cNvSpPr>
          <p:nvPr/>
        </p:nvSpPr>
        <p:spPr bwMode="auto">
          <a:xfrm rot="16200000" flipV="1">
            <a:off x="2781300" y="5905500"/>
            <a:ext cx="533400" cy="457200"/>
          </a:xfrm>
          <a:prstGeom prst="leftArrow">
            <a:avLst>
              <a:gd name="adj1" fmla="val 50000"/>
              <a:gd name="adj2" fmla="val 29167"/>
            </a:avLst>
          </a:prstGeom>
          <a:solidFill>
            <a:schemeClr val="accent1"/>
          </a:solidFill>
          <a:ln w="9525">
            <a:solidFill>
              <a:schemeClr val="tx1"/>
            </a:solidFill>
            <a:miter lim="800000"/>
            <a:headEnd/>
            <a:tailEnd/>
          </a:ln>
        </p:spPr>
        <p:txBody>
          <a:bodyPr wrap="none" anchor="ct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04457" name="Text Box 9"/>
          <p:cNvSpPr txBox="1">
            <a:spLocks noChangeArrowheads="1"/>
          </p:cNvSpPr>
          <p:nvPr/>
        </p:nvSpPr>
        <p:spPr bwMode="auto">
          <a:xfrm>
            <a:off x="1066800" y="4814888"/>
            <a:ext cx="1235075" cy="519112"/>
          </a:xfrm>
          <a:prstGeom prst="rect">
            <a:avLst/>
          </a:prstGeom>
          <a:gradFill rotWithShape="0">
            <a:gsLst>
              <a:gs pos="0">
                <a:srgbClr val="FF0000"/>
              </a:gs>
              <a:gs pos="100000">
                <a:srgbClr val="760000"/>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إسرائيل</a:t>
            </a: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04458" name="Text Box 10"/>
          <p:cNvSpPr txBox="1">
            <a:spLocks noChangeArrowheads="1"/>
          </p:cNvSpPr>
          <p:nvPr/>
        </p:nvSpPr>
        <p:spPr bwMode="auto">
          <a:xfrm>
            <a:off x="1066800" y="3962400"/>
            <a:ext cx="1235075" cy="519113"/>
          </a:xfrm>
          <a:prstGeom prst="rect">
            <a:avLst/>
          </a:prstGeom>
          <a:gradFill rotWithShape="0">
            <a:gsLst>
              <a:gs pos="0">
                <a:srgbClr val="FF0000"/>
              </a:gs>
              <a:gs pos="100000">
                <a:srgbClr val="760000"/>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يعقوب</a:t>
            </a: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04459" name="AutoShape 11"/>
          <p:cNvSpPr>
            <a:spLocks noChangeArrowheads="1"/>
          </p:cNvSpPr>
          <p:nvPr/>
        </p:nvSpPr>
        <p:spPr bwMode="auto">
          <a:xfrm rot="16200000" flipV="1">
            <a:off x="1447800" y="4457700"/>
            <a:ext cx="533400" cy="457200"/>
          </a:xfrm>
          <a:prstGeom prst="leftArrow">
            <a:avLst>
              <a:gd name="adj1" fmla="val 50000"/>
              <a:gd name="adj2" fmla="val 29167"/>
            </a:avLst>
          </a:prstGeom>
          <a:solidFill>
            <a:schemeClr val="accent1"/>
          </a:solidFill>
          <a:ln w="9525">
            <a:solidFill>
              <a:schemeClr val="tx1"/>
            </a:solidFill>
            <a:miter lim="800000"/>
            <a:headEnd/>
            <a:tailEnd/>
          </a:ln>
        </p:spPr>
        <p:txBody>
          <a:bodyPr wrap="none" anchor="ct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7103820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4458"/>
                                        </p:tgtEl>
                                        <p:attrNameLst>
                                          <p:attrName>style.visibility</p:attrName>
                                        </p:attrNameLst>
                                      </p:cBhvr>
                                      <p:to>
                                        <p:strVal val="visible"/>
                                      </p:to>
                                    </p:set>
                                    <p:animEffect transition="in" filter="strips(downLeft)">
                                      <p:cBhvr>
                                        <p:cTn id="7" dur="500"/>
                                        <p:tgtEl>
                                          <p:spTgt spid="104458"/>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104455"/>
                                        </p:tgtEl>
                                        <p:attrNameLst>
                                          <p:attrName>style.visibility</p:attrName>
                                        </p:attrNameLst>
                                      </p:cBhvr>
                                      <p:to>
                                        <p:strVal val="visible"/>
                                      </p:to>
                                    </p:set>
                                    <p:animEffect transition="in" filter="strips(downLeft)">
                                      <p:cBhvr>
                                        <p:cTn id="11" dur="500"/>
                                        <p:tgtEl>
                                          <p:spTgt spid="10445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04459"/>
                                        </p:tgtEl>
                                        <p:attrNameLst>
                                          <p:attrName>style.visibility</p:attrName>
                                        </p:attrNameLst>
                                      </p:cBhvr>
                                      <p:to>
                                        <p:strVal val="visible"/>
                                      </p:to>
                                    </p:set>
                                    <p:animEffect transition="in" filter="wipe(up)">
                                      <p:cBhvr>
                                        <p:cTn id="16" dur="500"/>
                                        <p:tgtEl>
                                          <p:spTgt spid="104459"/>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104457"/>
                                        </p:tgtEl>
                                        <p:attrNameLst>
                                          <p:attrName>style.visibility</p:attrName>
                                        </p:attrNameLst>
                                      </p:cBhvr>
                                      <p:to>
                                        <p:strVal val="visible"/>
                                      </p:to>
                                    </p:set>
                                    <p:animEffect transition="in" filter="dissolve">
                                      <p:cBhvr>
                                        <p:cTn id="20" dur="500"/>
                                        <p:tgtEl>
                                          <p:spTgt spid="10445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04456"/>
                                        </p:tgtEl>
                                        <p:attrNameLst>
                                          <p:attrName>style.visibility</p:attrName>
                                        </p:attrNameLst>
                                      </p:cBhvr>
                                      <p:to>
                                        <p:strVal val="visible"/>
                                      </p:to>
                                    </p:set>
                                    <p:animEffect transition="in" filter="wipe(up)">
                                      <p:cBhvr>
                                        <p:cTn id="25" dur="500"/>
                                        <p:tgtEl>
                                          <p:spTgt spid="104456"/>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104453"/>
                                        </p:tgtEl>
                                        <p:attrNameLst>
                                          <p:attrName>style.visibility</p:attrName>
                                        </p:attrNameLst>
                                      </p:cBhvr>
                                      <p:to>
                                        <p:strVal val="visible"/>
                                      </p:to>
                                    </p:set>
                                    <p:animEffect transition="in" filter="dissolve">
                                      <p:cBhvr>
                                        <p:cTn id="29" dur="500"/>
                                        <p:tgtEl>
                                          <p:spTgt spid="104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3" grpId="0" animBg="1"/>
      <p:bldP spid="104455" grpId="0" animBg="1"/>
      <p:bldP spid="104456" grpId="0" animBg="1"/>
      <p:bldP spid="104457" grpId="0" animBg="1"/>
      <p:bldP spid="104458" grpId="0" animBg="1"/>
      <p:bldP spid="104459"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lum bright="20000" contrast="-34000"/>
            <a:extLst>
              <a:ext uri="{28A0092B-C50C-407E-A947-70E740481C1C}">
                <a14:useLocalDpi xmlns:a14="http://schemas.microsoft.com/office/drawing/2010/main"/>
              </a:ext>
            </a:extLst>
          </a:blip>
          <a:srcRect/>
          <a:stretch>
            <a:fillRect/>
          </a:stretch>
        </p:blipFill>
        <p:spPr bwMode="auto">
          <a:xfrm>
            <a:off x="0" y="0"/>
            <a:ext cx="9144000" cy="6999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5362" name="Text Box 2"/>
          <p:cNvSpPr txBox="1">
            <a:spLocks noChangeArrowheads="1"/>
          </p:cNvSpPr>
          <p:nvPr/>
        </p:nvSpPr>
        <p:spPr bwMode="auto">
          <a:xfrm>
            <a:off x="457200" y="273050"/>
            <a:ext cx="8229600" cy="1144588"/>
          </a:xfrm>
          <a:prstGeom prst="rect">
            <a:avLst/>
          </a:prstGeom>
          <a:gradFill rotWithShape="0">
            <a:gsLst>
              <a:gs pos="0">
                <a:srgbClr val="BBE0E3"/>
              </a:gs>
              <a:gs pos="100000">
                <a:srgbClr val="7C9496"/>
              </a:gs>
            </a:gsLst>
            <a:lin ang="5400000" scaled="1"/>
          </a:gradFill>
          <a:ln w="9525">
            <a:noFill/>
            <a:round/>
            <a:headEnd/>
            <a:tailEnd/>
          </a:ln>
          <a:effectLst/>
        </p:spPr>
        <p:txBody>
          <a:bodyPr lIns="81639" tIns="42452" rIns="81639" bIns="42452" anchor="ct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ctr" defTabSz="449263" rtl="1" eaLnBrk="1" fontAlgn="base" latinLnBrk="0" hangingPunct="1">
              <a:lnSpc>
                <a:spcPct val="100000"/>
              </a:lnSpc>
              <a:spcBef>
                <a:spcPct val="0"/>
              </a:spcBef>
              <a:spcAft>
                <a:spcPct val="0"/>
              </a:spcAft>
              <a:buClr>
                <a:srgbClr val="333399"/>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EG" sz="5500" b="1" u="none" strike="noStrike" kern="1200" cap="none" spc="0" normalizeH="0" baseline="0" noProof="0" dirty="0">
                <a:ln>
                  <a:noFill/>
                </a:ln>
                <a:solidFill>
                  <a:srgbClr val="FF0000"/>
                </a:solidFill>
                <a:effectLst>
                  <a:outerShdw blurRad="38100" dist="38100" dir="2700000" algn="tl">
                    <a:srgbClr val="000000"/>
                  </a:outerShdw>
                </a:effectLst>
                <a:uLnTx/>
                <a:uFillTx/>
                <a:latin typeface="Arial" panose="020B0604020202020204" pitchFamily="34" charset="0"/>
                <a:cs typeface="Arial" panose="020B0604020202020204" pitchFamily="34" charset="0"/>
              </a:rPr>
              <a:t>أدوم</a:t>
            </a:r>
            <a:endParaRPr kumimoji="0" lang="en-GB" sz="5500" b="1" u="none" strike="noStrike" kern="1200" cap="none" spc="0" normalizeH="0" baseline="0" noProof="0" dirty="0">
              <a:ln>
                <a:noFill/>
              </a:ln>
              <a:solidFill>
                <a:srgbClr val="FF0000"/>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5363" name="Rectangle 3"/>
          <p:cNvSpPr>
            <a:spLocks noChangeArrowheads="1"/>
          </p:cNvSpPr>
          <p:nvPr/>
        </p:nvSpPr>
        <p:spPr bwMode="auto">
          <a:xfrm>
            <a:off x="0" y="1447800"/>
            <a:ext cx="9144000" cy="4724400"/>
          </a:xfrm>
          <a:prstGeom prst="rect">
            <a:avLst/>
          </a:prstGeom>
          <a:solidFill>
            <a:srgbClr val="BBE0E3">
              <a:alpha val="54117"/>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82945" tIns="41473" rIns="82945" bIns="41473" anchor="ct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15364" name="Text Box 4"/>
          <p:cNvSpPr txBox="1">
            <a:spLocks noChangeArrowheads="1"/>
          </p:cNvSpPr>
          <p:nvPr/>
        </p:nvSpPr>
        <p:spPr bwMode="auto">
          <a:xfrm>
            <a:off x="609600" y="1752600"/>
            <a:ext cx="81534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2452" rIns="81639" bIns="42452"/>
          <a:lstStyle>
            <a:lvl1pPr marL="379413" indent="-284163" eaLnBrk="0" hangingPunct="0">
              <a:tabLst>
                <a:tab pos="379413" algn="l"/>
                <a:tab pos="785813" algn="l"/>
                <a:tab pos="1192213" algn="l"/>
                <a:tab pos="1600200" algn="l"/>
                <a:tab pos="2008188" algn="l"/>
                <a:tab pos="2416175" algn="l"/>
                <a:tab pos="2822575" algn="l"/>
                <a:tab pos="3230563" algn="l"/>
                <a:tab pos="3638550" algn="l"/>
                <a:tab pos="4044950" algn="l"/>
                <a:tab pos="4452938" algn="l"/>
                <a:tab pos="4860925" algn="l"/>
                <a:tab pos="5268913" algn="l"/>
                <a:tab pos="5675313" algn="l"/>
                <a:tab pos="6083300" algn="l"/>
                <a:tab pos="6491288" algn="l"/>
                <a:tab pos="6897688" algn="l"/>
                <a:tab pos="7305675" algn="l"/>
                <a:tab pos="7713663" algn="l"/>
                <a:tab pos="8121650" algn="l"/>
                <a:tab pos="8528050" algn="l"/>
              </a:tabLst>
              <a:defRPr sz="2400">
                <a:solidFill>
                  <a:schemeClr val="bg1"/>
                </a:solidFill>
                <a:latin typeface="Arial" charset="0"/>
                <a:ea typeface="ＭＳ Ｐゴシック" charset="0"/>
                <a:cs typeface="ＭＳ Ｐゴシック" charset="0"/>
              </a:defRPr>
            </a:lvl1pPr>
            <a:lvl2pPr marL="771525" indent="-287338" eaLnBrk="0" hangingPunct="0">
              <a:tabLst>
                <a:tab pos="379413" algn="l"/>
                <a:tab pos="785813" algn="l"/>
                <a:tab pos="1192213" algn="l"/>
                <a:tab pos="1600200" algn="l"/>
                <a:tab pos="2008188" algn="l"/>
                <a:tab pos="2416175" algn="l"/>
                <a:tab pos="2822575" algn="l"/>
                <a:tab pos="3230563" algn="l"/>
                <a:tab pos="3638550" algn="l"/>
                <a:tab pos="4044950" algn="l"/>
                <a:tab pos="4452938" algn="l"/>
                <a:tab pos="4860925" algn="l"/>
                <a:tab pos="5268913" algn="l"/>
                <a:tab pos="5675313" algn="l"/>
                <a:tab pos="6083300" algn="l"/>
                <a:tab pos="6491288" algn="l"/>
                <a:tab pos="6897688" algn="l"/>
                <a:tab pos="7305675" algn="l"/>
                <a:tab pos="7713663" algn="l"/>
                <a:tab pos="8121650" algn="l"/>
                <a:tab pos="8528050" algn="l"/>
              </a:tabLst>
              <a:defRPr sz="2400">
                <a:solidFill>
                  <a:schemeClr val="bg1"/>
                </a:solidFill>
                <a:latin typeface="Arial" charset="0"/>
                <a:ea typeface="ＭＳ Ｐゴシック" charset="0"/>
              </a:defRPr>
            </a:lvl2pPr>
            <a:lvl3pPr marL="1143000" indent="-228600" eaLnBrk="0" hangingPunct="0">
              <a:tabLst>
                <a:tab pos="379413" algn="l"/>
                <a:tab pos="785813" algn="l"/>
                <a:tab pos="1192213" algn="l"/>
                <a:tab pos="1600200" algn="l"/>
                <a:tab pos="2008188" algn="l"/>
                <a:tab pos="2416175" algn="l"/>
                <a:tab pos="2822575" algn="l"/>
                <a:tab pos="3230563" algn="l"/>
                <a:tab pos="3638550" algn="l"/>
                <a:tab pos="4044950" algn="l"/>
                <a:tab pos="4452938" algn="l"/>
                <a:tab pos="4860925" algn="l"/>
                <a:tab pos="5268913" algn="l"/>
                <a:tab pos="5675313" algn="l"/>
                <a:tab pos="6083300" algn="l"/>
                <a:tab pos="6491288" algn="l"/>
                <a:tab pos="6897688" algn="l"/>
                <a:tab pos="7305675" algn="l"/>
                <a:tab pos="7713663" algn="l"/>
                <a:tab pos="8121650" algn="l"/>
                <a:tab pos="8528050" algn="l"/>
              </a:tabLst>
              <a:defRPr sz="2400">
                <a:solidFill>
                  <a:schemeClr val="bg1"/>
                </a:solidFill>
                <a:latin typeface="Arial" charset="0"/>
                <a:ea typeface="ＭＳ Ｐゴシック" charset="0"/>
              </a:defRPr>
            </a:lvl3pPr>
            <a:lvl4pPr marL="1600200" indent="-228600" eaLnBrk="0" hangingPunct="0">
              <a:tabLst>
                <a:tab pos="379413" algn="l"/>
                <a:tab pos="785813" algn="l"/>
                <a:tab pos="1192213" algn="l"/>
                <a:tab pos="1600200" algn="l"/>
                <a:tab pos="2008188" algn="l"/>
                <a:tab pos="2416175" algn="l"/>
                <a:tab pos="2822575" algn="l"/>
                <a:tab pos="3230563" algn="l"/>
                <a:tab pos="3638550" algn="l"/>
                <a:tab pos="4044950" algn="l"/>
                <a:tab pos="4452938" algn="l"/>
                <a:tab pos="4860925" algn="l"/>
                <a:tab pos="5268913" algn="l"/>
                <a:tab pos="5675313" algn="l"/>
                <a:tab pos="6083300" algn="l"/>
                <a:tab pos="6491288" algn="l"/>
                <a:tab pos="6897688" algn="l"/>
                <a:tab pos="7305675" algn="l"/>
                <a:tab pos="7713663" algn="l"/>
                <a:tab pos="8121650" algn="l"/>
                <a:tab pos="8528050" algn="l"/>
              </a:tabLst>
              <a:defRPr sz="2400">
                <a:solidFill>
                  <a:schemeClr val="bg1"/>
                </a:solidFill>
                <a:latin typeface="Arial" charset="0"/>
                <a:ea typeface="ＭＳ Ｐゴシック" charset="0"/>
              </a:defRPr>
            </a:lvl4pPr>
            <a:lvl5pPr marL="2057400" indent="-228600" eaLnBrk="0" hangingPunct="0">
              <a:tabLst>
                <a:tab pos="379413" algn="l"/>
                <a:tab pos="785813" algn="l"/>
                <a:tab pos="1192213" algn="l"/>
                <a:tab pos="1600200" algn="l"/>
                <a:tab pos="2008188" algn="l"/>
                <a:tab pos="2416175" algn="l"/>
                <a:tab pos="2822575" algn="l"/>
                <a:tab pos="3230563" algn="l"/>
                <a:tab pos="3638550" algn="l"/>
                <a:tab pos="4044950" algn="l"/>
                <a:tab pos="4452938" algn="l"/>
                <a:tab pos="4860925" algn="l"/>
                <a:tab pos="5268913" algn="l"/>
                <a:tab pos="5675313" algn="l"/>
                <a:tab pos="6083300" algn="l"/>
                <a:tab pos="6491288" algn="l"/>
                <a:tab pos="6897688" algn="l"/>
                <a:tab pos="7305675" algn="l"/>
                <a:tab pos="7713663" algn="l"/>
                <a:tab pos="8121650" algn="l"/>
                <a:tab pos="852805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379413" algn="l"/>
                <a:tab pos="785813" algn="l"/>
                <a:tab pos="1192213" algn="l"/>
                <a:tab pos="1600200" algn="l"/>
                <a:tab pos="2008188" algn="l"/>
                <a:tab pos="2416175" algn="l"/>
                <a:tab pos="2822575" algn="l"/>
                <a:tab pos="3230563" algn="l"/>
                <a:tab pos="3638550" algn="l"/>
                <a:tab pos="4044950" algn="l"/>
                <a:tab pos="4452938" algn="l"/>
                <a:tab pos="4860925" algn="l"/>
                <a:tab pos="5268913" algn="l"/>
                <a:tab pos="5675313" algn="l"/>
                <a:tab pos="6083300" algn="l"/>
                <a:tab pos="6491288" algn="l"/>
                <a:tab pos="6897688" algn="l"/>
                <a:tab pos="7305675" algn="l"/>
                <a:tab pos="7713663" algn="l"/>
                <a:tab pos="8121650" algn="l"/>
                <a:tab pos="852805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379413" algn="l"/>
                <a:tab pos="785813" algn="l"/>
                <a:tab pos="1192213" algn="l"/>
                <a:tab pos="1600200" algn="l"/>
                <a:tab pos="2008188" algn="l"/>
                <a:tab pos="2416175" algn="l"/>
                <a:tab pos="2822575" algn="l"/>
                <a:tab pos="3230563" algn="l"/>
                <a:tab pos="3638550" algn="l"/>
                <a:tab pos="4044950" algn="l"/>
                <a:tab pos="4452938" algn="l"/>
                <a:tab pos="4860925" algn="l"/>
                <a:tab pos="5268913" algn="l"/>
                <a:tab pos="5675313" algn="l"/>
                <a:tab pos="6083300" algn="l"/>
                <a:tab pos="6491288" algn="l"/>
                <a:tab pos="6897688" algn="l"/>
                <a:tab pos="7305675" algn="l"/>
                <a:tab pos="7713663" algn="l"/>
                <a:tab pos="8121650" algn="l"/>
                <a:tab pos="852805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379413" algn="l"/>
                <a:tab pos="785813" algn="l"/>
                <a:tab pos="1192213" algn="l"/>
                <a:tab pos="1600200" algn="l"/>
                <a:tab pos="2008188" algn="l"/>
                <a:tab pos="2416175" algn="l"/>
                <a:tab pos="2822575" algn="l"/>
                <a:tab pos="3230563" algn="l"/>
                <a:tab pos="3638550" algn="l"/>
                <a:tab pos="4044950" algn="l"/>
                <a:tab pos="4452938" algn="l"/>
                <a:tab pos="4860925" algn="l"/>
                <a:tab pos="5268913" algn="l"/>
                <a:tab pos="5675313" algn="l"/>
                <a:tab pos="6083300" algn="l"/>
                <a:tab pos="6491288" algn="l"/>
                <a:tab pos="6897688" algn="l"/>
                <a:tab pos="7305675" algn="l"/>
                <a:tab pos="7713663" algn="l"/>
                <a:tab pos="8121650" algn="l"/>
                <a:tab pos="852805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379413" algn="l"/>
                <a:tab pos="785813" algn="l"/>
                <a:tab pos="1192213" algn="l"/>
                <a:tab pos="1600200" algn="l"/>
                <a:tab pos="2008188" algn="l"/>
                <a:tab pos="2416175" algn="l"/>
                <a:tab pos="2822575" algn="l"/>
                <a:tab pos="3230563" algn="l"/>
                <a:tab pos="3638550" algn="l"/>
                <a:tab pos="4044950" algn="l"/>
                <a:tab pos="4452938" algn="l"/>
                <a:tab pos="4860925" algn="l"/>
                <a:tab pos="5268913" algn="l"/>
                <a:tab pos="5675313" algn="l"/>
                <a:tab pos="6083300" algn="l"/>
                <a:tab pos="6491288" algn="l"/>
                <a:tab pos="6897688" algn="l"/>
                <a:tab pos="7305675" algn="l"/>
                <a:tab pos="7713663" algn="l"/>
                <a:tab pos="8121650" algn="l"/>
                <a:tab pos="8528050" algn="l"/>
              </a:tabLst>
              <a:defRPr sz="2400">
                <a:solidFill>
                  <a:schemeClr val="bg1"/>
                </a:solidFill>
                <a:latin typeface="Arial" charset="0"/>
                <a:ea typeface="ＭＳ Ｐゴシック" charset="0"/>
              </a:defRPr>
            </a:lvl9pPr>
          </a:lstStyle>
          <a:p>
            <a:pPr lvl="0" algn="r" rtl="1" eaLnBrk="1" hangingPunct="1">
              <a:lnSpc>
                <a:spcPct val="90000"/>
              </a:lnSpc>
              <a:spcBef>
                <a:spcPts val="675"/>
              </a:spcBef>
              <a:buClr>
                <a:srgbClr val="FFFFFF"/>
              </a:buClr>
              <a:buSzPct val="45000"/>
              <a:buFont typeface="Wingdings" charset="0"/>
              <a:buChar char=""/>
              <a:defRPr/>
            </a:pPr>
            <a:r>
              <a:rPr lang="ar-EG" sz="3600" b="1" dirty="0">
                <a:solidFill>
                  <a:srgbClr val="000000"/>
                </a:solidFill>
                <a:latin typeface="Arial" panose="020B0604020202020204" pitchFamily="34" charset="0"/>
                <a:ea typeface="宋体" charset="0"/>
                <a:cs typeface="Arial" panose="020B0604020202020204" pitchFamily="34" charset="0"/>
              </a:rPr>
              <a:t>ثلاثة أصول محتملة للاسم:</a:t>
            </a:r>
            <a:endParaRPr lang="en-US" sz="3600" b="1" dirty="0">
              <a:solidFill>
                <a:srgbClr val="000000"/>
              </a:solidFill>
              <a:latin typeface="Arial" panose="020B0604020202020204" pitchFamily="34" charset="0"/>
              <a:ea typeface="宋体" charset="0"/>
              <a:cs typeface="Arial" panose="020B0604020202020204" pitchFamily="34" charset="0"/>
            </a:endParaRPr>
          </a:p>
          <a:p>
            <a:pPr lvl="1" algn="r" rtl="1" eaLnBrk="1" hangingPunct="1">
              <a:lnSpc>
                <a:spcPct val="90000"/>
              </a:lnSpc>
              <a:spcBef>
                <a:spcPts val="675"/>
              </a:spcBef>
              <a:buClr>
                <a:srgbClr val="FFFFFF"/>
              </a:buClr>
              <a:buSzPct val="45000"/>
              <a:buFont typeface="Wingdings" charset="0"/>
              <a:buChar char=""/>
              <a:defRPr/>
            </a:pPr>
            <a:r>
              <a:rPr lang="ar-EG" sz="3600" b="1" dirty="0">
                <a:solidFill>
                  <a:srgbClr val="000000"/>
                </a:solidFill>
                <a:latin typeface="Arial" panose="020B0604020202020204" pitchFamily="34" charset="0"/>
                <a:ea typeface="宋体" charset="0"/>
                <a:cs typeface="Arial" panose="020B0604020202020204" pitchFamily="34" charset="0"/>
              </a:rPr>
              <a:t>المنحدرات من الحجر الرملي الأحمر في البلاد</a:t>
            </a:r>
            <a:endParaRPr lang="en-US" sz="3600" b="1" dirty="0">
              <a:solidFill>
                <a:srgbClr val="000000"/>
              </a:solidFill>
              <a:latin typeface="Arial" panose="020B0604020202020204" pitchFamily="34" charset="0"/>
              <a:ea typeface="宋体" charset="0"/>
              <a:cs typeface="Arial" panose="020B0604020202020204" pitchFamily="34" charset="0"/>
            </a:endParaRPr>
          </a:p>
          <a:p>
            <a:pPr lvl="1" algn="r" rtl="1" eaLnBrk="1" hangingPunct="1">
              <a:lnSpc>
                <a:spcPct val="90000"/>
              </a:lnSpc>
              <a:spcBef>
                <a:spcPts val="675"/>
              </a:spcBef>
              <a:buClr>
                <a:srgbClr val="FFFFFF"/>
              </a:buClr>
              <a:buSzPct val="45000"/>
              <a:buFont typeface="Wingdings" charset="0"/>
              <a:buChar char=""/>
              <a:defRPr/>
            </a:pPr>
            <a:r>
              <a:rPr lang="ar-EG" sz="3600" b="1" dirty="0">
                <a:solidFill>
                  <a:srgbClr val="000000"/>
                </a:solidFill>
                <a:latin typeface="Arial" panose="020B0604020202020204" pitchFamily="34" charset="0"/>
                <a:ea typeface="宋体" charset="0"/>
                <a:cs typeface="Arial" panose="020B0604020202020204" pitchFamily="34" charset="0"/>
              </a:rPr>
              <a:t>شعر </a:t>
            </a:r>
            <a:r>
              <a:rPr lang="ar-EG" sz="3600" b="1" dirty="0" err="1">
                <a:solidFill>
                  <a:srgbClr val="000000"/>
                </a:solidFill>
                <a:latin typeface="Arial" panose="020B0604020202020204" pitchFamily="34" charset="0"/>
                <a:ea typeface="宋体" charset="0"/>
                <a:cs typeface="Arial" panose="020B0604020202020204" pitchFamily="34" charset="0"/>
              </a:rPr>
              <a:t>عيسو</a:t>
            </a:r>
            <a:r>
              <a:rPr lang="ar-EG" sz="3600" b="1" dirty="0">
                <a:solidFill>
                  <a:srgbClr val="000000"/>
                </a:solidFill>
                <a:latin typeface="Arial" panose="020B0604020202020204" pitchFamily="34" charset="0"/>
                <a:ea typeface="宋体" charset="0"/>
                <a:cs typeface="Arial" panose="020B0604020202020204" pitchFamily="34" charset="0"/>
              </a:rPr>
              <a:t> الأحمر عند ولادته</a:t>
            </a:r>
            <a:endParaRPr lang="en-US" sz="3600" b="1" dirty="0">
              <a:solidFill>
                <a:srgbClr val="000000"/>
              </a:solidFill>
              <a:latin typeface="Arial" panose="020B0604020202020204" pitchFamily="34" charset="0"/>
              <a:ea typeface="宋体" charset="0"/>
              <a:cs typeface="Arial" panose="020B0604020202020204" pitchFamily="34" charset="0"/>
            </a:endParaRPr>
          </a:p>
          <a:p>
            <a:pPr lvl="1" algn="r" rtl="1" eaLnBrk="1" hangingPunct="1">
              <a:lnSpc>
                <a:spcPct val="90000"/>
              </a:lnSpc>
              <a:spcBef>
                <a:spcPts val="675"/>
              </a:spcBef>
              <a:buClr>
                <a:srgbClr val="FFFFFF"/>
              </a:buClr>
              <a:buSzPct val="45000"/>
              <a:buFont typeface="Wingdings" charset="0"/>
              <a:buChar char=""/>
              <a:defRPr/>
            </a:pPr>
            <a:r>
              <a:rPr lang="ar-EG" sz="3600" b="1" dirty="0">
                <a:solidFill>
                  <a:srgbClr val="000000"/>
                </a:solidFill>
                <a:latin typeface="Arial" panose="020B0604020202020204" pitchFamily="34" charset="0"/>
                <a:ea typeface="宋体" charset="0"/>
                <a:cs typeface="Arial" panose="020B0604020202020204" pitchFamily="34" charset="0"/>
              </a:rPr>
              <a:t>حساء أحمر أخذه </a:t>
            </a:r>
            <a:r>
              <a:rPr lang="ar-EG" sz="3600" b="1" dirty="0" err="1">
                <a:solidFill>
                  <a:srgbClr val="000000"/>
                </a:solidFill>
                <a:latin typeface="Arial" panose="020B0604020202020204" pitchFamily="34" charset="0"/>
                <a:ea typeface="宋体" charset="0"/>
                <a:cs typeface="Arial" panose="020B0604020202020204" pitchFamily="34" charset="0"/>
              </a:rPr>
              <a:t>عيسو</a:t>
            </a:r>
            <a:r>
              <a:rPr lang="ar-EG" sz="3600" b="1" dirty="0">
                <a:solidFill>
                  <a:srgbClr val="000000"/>
                </a:solidFill>
                <a:latin typeface="Arial" panose="020B0604020202020204" pitchFamily="34" charset="0"/>
                <a:ea typeface="宋体" charset="0"/>
                <a:cs typeface="Arial" panose="020B0604020202020204" pitchFamily="34" charset="0"/>
              </a:rPr>
              <a:t> مقابل ميراثه</a:t>
            </a:r>
            <a:endParaRPr lang="en-US" sz="3600" b="1" dirty="0">
              <a:solidFill>
                <a:srgbClr val="000000"/>
              </a:solidFill>
              <a:latin typeface="Arial" panose="020B0604020202020204" pitchFamily="34" charset="0"/>
              <a:ea typeface="宋体" charset="0"/>
              <a:cs typeface="Arial" panose="020B0604020202020204" pitchFamily="34" charset="0"/>
            </a:endParaRPr>
          </a:p>
          <a:p>
            <a:pPr lvl="0" algn="r" rtl="1" eaLnBrk="1" hangingPunct="1">
              <a:lnSpc>
                <a:spcPct val="90000"/>
              </a:lnSpc>
              <a:spcBef>
                <a:spcPts val="675"/>
              </a:spcBef>
              <a:buClr>
                <a:srgbClr val="FFFFFF"/>
              </a:buClr>
              <a:buSzPct val="45000"/>
              <a:buFont typeface="Wingdings" charset="0"/>
              <a:buChar char=""/>
              <a:defRPr/>
            </a:pPr>
            <a:r>
              <a:rPr lang="ar-EG" sz="3600" b="1" dirty="0">
                <a:solidFill>
                  <a:srgbClr val="000000"/>
                </a:solidFill>
                <a:latin typeface="Arial" panose="020B0604020202020204" pitchFamily="34" charset="0"/>
                <a:ea typeface="宋体" charset="0"/>
                <a:cs typeface="Arial" panose="020B0604020202020204" pitchFamily="34" charset="0"/>
              </a:rPr>
              <a:t>أرض بني عيسو التي كانت قبلا أرض سعير</a:t>
            </a:r>
            <a:endParaRPr lang="en-US" sz="3600" b="1" dirty="0">
              <a:solidFill>
                <a:srgbClr val="000000"/>
              </a:solidFill>
              <a:latin typeface="Arial" panose="020B0604020202020204" pitchFamily="34" charset="0"/>
              <a:ea typeface="宋体" charset="0"/>
              <a:cs typeface="Arial" panose="020B0604020202020204" pitchFamily="34" charset="0"/>
            </a:endParaRPr>
          </a:p>
          <a:p>
            <a:pPr lvl="0" algn="r" rtl="1" eaLnBrk="1" hangingPunct="1">
              <a:lnSpc>
                <a:spcPct val="90000"/>
              </a:lnSpc>
              <a:spcBef>
                <a:spcPts val="675"/>
              </a:spcBef>
              <a:buClr>
                <a:srgbClr val="FFFFFF"/>
              </a:buClr>
              <a:buSzPct val="45000"/>
              <a:buFont typeface="Wingdings" charset="0"/>
              <a:buChar char=""/>
              <a:defRPr/>
            </a:pPr>
            <a:r>
              <a:rPr lang="ar-EG" sz="3600" b="1" dirty="0">
                <a:solidFill>
                  <a:srgbClr val="000000"/>
                </a:solidFill>
                <a:latin typeface="Arial" panose="020B0604020202020204" pitchFamily="34" charset="0"/>
                <a:ea typeface="宋体" charset="0"/>
                <a:cs typeface="Arial" panose="020B0604020202020204" pitchFamily="34" charset="0"/>
              </a:rPr>
              <a:t>يشار إلى جبل سعير وإدوميا في الكتاب المقدس</a:t>
            </a:r>
            <a:endParaRPr kumimoji="0" lang="en-GB" sz="3600" b="1" u="none" strike="noStrike" kern="1200" cap="none" spc="0" normalizeH="0" baseline="0" noProof="0" dirty="0">
              <a:ln>
                <a:noFill/>
              </a:ln>
              <a:solidFill>
                <a:srgbClr val="000000"/>
              </a:solidFill>
              <a:effectLst/>
              <a:uLnTx/>
              <a:uFillTx/>
              <a:latin typeface="Arial" panose="020B0604020202020204" pitchFamily="34" charset="0"/>
              <a:ea typeface="宋体" charset="0"/>
              <a:cs typeface="Arial" panose="020B0604020202020204" pitchFamily="34" charset="0"/>
            </a:endParaRPr>
          </a:p>
        </p:txBody>
      </p:sp>
    </p:spTree>
    <p:extLst>
      <p:ext uri="{BB962C8B-B14F-4D97-AF65-F5344CB8AC3E}">
        <p14:creationId xmlns:p14="http://schemas.microsoft.com/office/powerpoint/2010/main" val="299593538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withEffect">
                                  <p:stCondLst>
                                    <p:cond delay="0"/>
                                  </p:stCondLst>
                                  <p:childTnLst>
                                    <p:set>
                                      <p:cBhvr additive="repl">
                                        <p:cTn id="6" dur="1" fill="hold">
                                          <p:stCondLst>
                                            <p:cond delay="0"/>
                                          </p:stCondLst>
                                        </p:cTn>
                                        <p:tgtEl>
                                          <p:spTgt spid="15361"/>
                                        </p:tgtEl>
                                        <p:attrNameLst>
                                          <p:attrName>style.visibility</p:attrName>
                                        </p:attrNameLst>
                                      </p:cBhvr>
                                      <p:to>
                                        <p:strVal val="visible"/>
                                      </p:to>
                                    </p:set>
                                    <p:anim calcmode="lin" valueType="num">
                                      <p:cBhvr additive="repl">
                                        <p:cTn id="7" dur="500" fill="hold"/>
                                        <p:tgtEl>
                                          <p:spTgt spid="15361"/>
                                        </p:tgtEl>
                                        <p:attrNameLst>
                                          <p:attrName>ppt_x</p:attrName>
                                        </p:attrNameLst>
                                      </p:cBhvr>
                                      <p:tavLst>
                                        <p:tav>
                                          <p:val>
                                            <p:strVal val="#ppt_x"/>
                                          </p:val>
                                        </p:tav>
                                        <p:tav>
                                          <p:val>
                                            <p:strVal val="#ppt_x"/>
                                          </p:val>
                                        </p:tav>
                                      </p:tavLst>
                                    </p:anim>
                                    <p:anim calcmode="lin" valueType="num">
                                      <p:cBhvr additive="repl">
                                        <p:cTn id="8" dur="500" fill="hold"/>
                                        <p:tgtEl>
                                          <p:spTgt spid="15361"/>
                                        </p:tgtEl>
                                        <p:attrNameLst>
                                          <p:attrName>ppt_y</p:attrName>
                                        </p:attrNameLst>
                                      </p:cBhvr>
                                      <p:tavLst>
                                        <p:tav>
                                          <p:val>
                                            <p:strVal val="1+#ppt_h/2"/>
                                          </p:val>
                                        </p:tav>
                                        <p:tav>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grpId="0" nodeType="clickEffect">
                                  <p:stCondLst>
                                    <p:cond delay="0"/>
                                  </p:stCondLst>
                                  <p:childTnLst>
                                    <p:set>
                                      <p:cBhvr additive="repl">
                                        <p:cTn id="12" dur="1" fill="hold">
                                          <p:stCondLst>
                                            <p:cond delay="0"/>
                                          </p:stCondLst>
                                        </p:cTn>
                                        <p:tgtEl>
                                          <p:spTgt spid="15363"/>
                                        </p:tgtEl>
                                        <p:attrNameLst>
                                          <p:attrName>style.visibility</p:attrName>
                                        </p:attrNameLst>
                                      </p:cBhvr>
                                      <p:to>
                                        <p:strVal val="visible"/>
                                      </p:to>
                                    </p:set>
                                    <p:animEffect transition="in" filter="diamond(in)">
                                      <p:cBhvr additive="repl">
                                        <p:cTn id="13" dur="2000"/>
                                        <p:tgtEl>
                                          <p:spTgt spid="15363"/>
                                        </p:tgtEl>
                                      </p:cBhvr>
                                    </p:animEffect>
                                  </p:childTnLst>
                                </p:cTn>
                              </p:par>
                              <p:par>
                                <p:cTn id="14" presetID="3" presetClass="entr" presetSubtype="10" fill="hold" nodeType="withEffect">
                                  <p:stCondLst>
                                    <p:cond delay="0"/>
                                  </p:stCondLst>
                                  <p:childTnLst>
                                    <p:set>
                                      <p:cBhvr additive="repl">
                                        <p:cTn id="15" dur="1" fill="hold">
                                          <p:stCondLst>
                                            <p:cond delay="0"/>
                                          </p:stCondLst>
                                        </p:cTn>
                                        <p:tgtEl>
                                          <p:spTgt spid="15364">
                                            <p:txEl>
                                              <p:pRg st="0" end="0"/>
                                            </p:txEl>
                                          </p:spTgt>
                                        </p:tgtEl>
                                        <p:attrNameLst>
                                          <p:attrName>style.visibility</p:attrName>
                                        </p:attrNameLst>
                                      </p:cBhvr>
                                      <p:to>
                                        <p:strVal val="visible"/>
                                      </p:to>
                                    </p:set>
                                    <p:animEffect transition="in" filter="blinds(horizontal)">
                                      <p:cBhvr additive="repl">
                                        <p:cTn id="16" dur="500"/>
                                        <p:tgtEl>
                                          <p:spTgt spid="15364">
                                            <p:txEl>
                                              <p:pRg st="0" end="0"/>
                                            </p:txEl>
                                          </p:spTgt>
                                        </p:tgtEl>
                                      </p:cBhvr>
                                    </p:animEffect>
                                  </p:childTnLst>
                                </p:cTn>
                              </p:par>
                              <p:par>
                                <p:cTn id="17" presetID="3" presetClass="entr" presetSubtype="10" fill="hold" nodeType="withEffect">
                                  <p:stCondLst>
                                    <p:cond delay="0"/>
                                  </p:stCondLst>
                                  <p:childTnLst>
                                    <p:set>
                                      <p:cBhvr additive="repl">
                                        <p:cTn id="18" dur="1" fill="hold">
                                          <p:stCondLst>
                                            <p:cond delay="0"/>
                                          </p:stCondLst>
                                        </p:cTn>
                                        <p:tgtEl>
                                          <p:spTgt spid="15364">
                                            <p:txEl>
                                              <p:pRg st="1" end="1"/>
                                            </p:txEl>
                                          </p:spTgt>
                                        </p:tgtEl>
                                        <p:attrNameLst>
                                          <p:attrName>style.visibility</p:attrName>
                                        </p:attrNameLst>
                                      </p:cBhvr>
                                      <p:to>
                                        <p:strVal val="visible"/>
                                      </p:to>
                                    </p:set>
                                    <p:animEffect transition="in" filter="blinds(horizontal)">
                                      <p:cBhvr additive="repl">
                                        <p:cTn id="19" dur="500"/>
                                        <p:tgtEl>
                                          <p:spTgt spid="15364">
                                            <p:txEl>
                                              <p:pRg st="1" end="1"/>
                                            </p:txEl>
                                          </p:spTgt>
                                        </p:tgtEl>
                                      </p:cBhvr>
                                    </p:animEffect>
                                  </p:childTnLst>
                                </p:cTn>
                              </p:par>
                              <p:par>
                                <p:cTn id="20" presetID="3" presetClass="entr" presetSubtype="10" fill="hold" nodeType="withEffect">
                                  <p:stCondLst>
                                    <p:cond delay="0"/>
                                  </p:stCondLst>
                                  <p:childTnLst>
                                    <p:set>
                                      <p:cBhvr additive="repl">
                                        <p:cTn id="21" dur="1" fill="hold">
                                          <p:stCondLst>
                                            <p:cond delay="0"/>
                                          </p:stCondLst>
                                        </p:cTn>
                                        <p:tgtEl>
                                          <p:spTgt spid="15364">
                                            <p:txEl>
                                              <p:pRg st="2" end="2"/>
                                            </p:txEl>
                                          </p:spTgt>
                                        </p:tgtEl>
                                        <p:attrNameLst>
                                          <p:attrName>style.visibility</p:attrName>
                                        </p:attrNameLst>
                                      </p:cBhvr>
                                      <p:to>
                                        <p:strVal val="visible"/>
                                      </p:to>
                                    </p:set>
                                    <p:animEffect transition="in" filter="blinds(horizontal)">
                                      <p:cBhvr additive="repl">
                                        <p:cTn id="22" dur="500"/>
                                        <p:tgtEl>
                                          <p:spTgt spid="15364">
                                            <p:txEl>
                                              <p:pRg st="2" end="2"/>
                                            </p:txEl>
                                          </p:spTgt>
                                        </p:tgtEl>
                                      </p:cBhvr>
                                    </p:animEffect>
                                  </p:childTnLst>
                                </p:cTn>
                              </p:par>
                              <p:par>
                                <p:cTn id="23" presetID="3" presetClass="entr" presetSubtype="10" fill="hold" nodeType="withEffect">
                                  <p:stCondLst>
                                    <p:cond delay="0"/>
                                  </p:stCondLst>
                                  <p:childTnLst>
                                    <p:set>
                                      <p:cBhvr additive="repl">
                                        <p:cTn id="24" dur="1" fill="hold">
                                          <p:stCondLst>
                                            <p:cond delay="0"/>
                                          </p:stCondLst>
                                        </p:cTn>
                                        <p:tgtEl>
                                          <p:spTgt spid="15364">
                                            <p:txEl>
                                              <p:pRg st="3" end="3"/>
                                            </p:txEl>
                                          </p:spTgt>
                                        </p:tgtEl>
                                        <p:attrNameLst>
                                          <p:attrName>style.visibility</p:attrName>
                                        </p:attrNameLst>
                                      </p:cBhvr>
                                      <p:to>
                                        <p:strVal val="visible"/>
                                      </p:to>
                                    </p:set>
                                    <p:animEffect transition="in" filter="blinds(horizontal)">
                                      <p:cBhvr additive="repl">
                                        <p:cTn id="25" dur="500"/>
                                        <p:tgtEl>
                                          <p:spTgt spid="15364">
                                            <p:txEl>
                                              <p:pRg st="3" end="3"/>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additive="repl">
                                        <p:cTn id="29" dur="1" fill="hold">
                                          <p:stCondLst>
                                            <p:cond delay="0"/>
                                          </p:stCondLst>
                                        </p:cTn>
                                        <p:tgtEl>
                                          <p:spTgt spid="15364">
                                            <p:txEl>
                                              <p:pRg st="4" end="4"/>
                                            </p:txEl>
                                          </p:spTgt>
                                        </p:tgtEl>
                                        <p:attrNameLst>
                                          <p:attrName>style.visibility</p:attrName>
                                        </p:attrNameLst>
                                      </p:cBhvr>
                                      <p:to>
                                        <p:strVal val="visible"/>
                                      </p:to>
                                    </p:set>
                                    <p:animEffect transition="in" filter="blinds(horizontal)">
                                      <p:cBhvr additive="repl">
                                        <p:cTn id="30" dur="500"/>
                                        <p:tgtEl>
                                          <p:spTgt spid="1536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additive="repl">
                                        <p:cTn id="34" dur="1" fill="hold">
                                          <p:stCondLst>
                                            <p:cond delay="0"/>
                                          </p:stCondLst>
                                        </p:cTn>
                                        <p:tgtEl>
                                          <p:spTgt spid="15364">
                                            <p:txEl>
                                              <p:pRg st="5" end="5"/>
                                            </p:txEl>
                                          </p:spTgt>
                                        </p:tgtEl>
                                        <p:attrNameLst>
                                          <p:attrName>style.visibility</p:attrName>
                                        </p:attrNameLst>
                                      </p:cBhvr>
                                      <p:to>
                                        <p:strVal val="visible"/>
                                      </p:to>
                                    </p:set>
                                    <p:animEffect transition="in" filter="blinds(horizontal)">
                                      <p:cBhvr additive="repl">
                                        <p:cTn id="35" dur="500"/>
                                        <p:tgtEl>
                                          <p:spTgt spid="1536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3" name="Picture 2" descr="babylonian empir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7384"/>
            <a:ext cx="9144000" cy="69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Text Box 3"/>
          <p:cNvSpPr txBox="1">
            <a:spLocks noChangeArrowheads="1"/>
          </p:cNvSpPr>
          <p:nvPr/>
        </p:nvSpPr>
        <p:spPr bwMode="auto">
          <a:xfrm>
            <a:off x="-533400" y="6248400"/>
            <a:ext cx="9677400" cy="579438"/>
          </a:xfrm>
          <a:prstGeom prst="rect">
            <a:avLst/>
          </a:prstGeom>
          <a:noFill/>
          <a:ln w="9525">
            <a:noFill/>
            <a:miter lim="800000"/>
            <a:headEnd/>
            <a:tailEnd/>
          </a:ln>
          <a:effectLst>
            <a:outerShdw blurRad="63500" dist="107763" dir="2700000" algn="ctr" rotWithShape="0">
              <a:schemeClr val="bg2">
                <a:alpha val="74998"/>
              </a:schemeClr>
            </a:outerShdw>
          </a:effectLst>
        </p:spPr>
        <p:txBody>
          <a:bodyPr>
            <a:spAutoFit/>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200" b="1" u="none" strike="noStrike" kern="1200" cap="none" spc="0" normalizeH="0" baseline="0" noProof="0" dirty="0">
                <a:ln>
                  <a:noFill/>
                </a:ln>
                <a:solidFill>
                  <a:srgbClr val="000000"/>
                </a:solidFill>
                <a:effectLst/>
                <a:uLnTx/>
                <a:uFillTx/>
                <a:latin typeface="Aroi" charset="0"/>
                <a:ea typeface="SimSun" pitchFamily="2" charset="-122"/>
                <a:cs typeface="Arial" panose="020B0604020202020204" pitchFamily="34" charset="0"/>
              </a:rPr>
              <a:t>ج. 601 قبل الميلاد أصبحت أدوم رافدا لبابل</a:t>
            </a:r>
            <a:endParaRPr kumimoji="0" lang="en-US" altLang="en-US" sz="3200" b="1" u="none" strike="noStrike" kern="1200" cap="none" spc="0" normalizeH="0" baseline="0" noProof="0" dirty="0">
              <a:ln>
                <a:noFill/>
              </a:ln>
              <a:solidFill>
                <a:srgbClr val="000000"/>
              </a:solidFill>
              <a:effectLst/>
              <a:uLnTx/>
              <a:uFillTx/>
              <a:latin typeface="Aroi" charset="0"/>
              <a:ea typeface="SimSun" pitchFamily="2" charset="-122"/>
              <a:cs typeface="Arial" panose="020B0604020202020204" pitchFamily="34" charset="0"/>
            </a:endParaRPr>
          </a:p>
        </p:txBody>
      </p:sp>
      <p:sp>
        <p:nvSpPr>
          <p:cNvPr id="120835" name="AutoShape 4"/>
          <p:cNvSpPr>
            <a:spLocks noChangeArrowheads="1"/>
          </p:cNvSpPr>
          <p:nvPr/>
        </p:nvSpPr>
        <p:spPr bwMode="auto">
          <a:xfrm>
            <a:off x="838200" y="5029200"/>
            <a:ext cx="1066800" cy="304800"/>
          </a:xfrm>
          <a:prstGeom prst="rightArrow">
            <a:avLst>
              <a:gd name="adj1" fmla="val 50000"/>
              <a:gd name="adj2" fmla="val 87500"/>
            </a:avLst>
          </a:prstGeom>
          <a:solidFill>
            <a:srgbClr val="FF0000"/>
          </a:solidFill>
          <a:ln w="9525">
            <a:solidFill>
              <a:schemeClr val="tx1"/>
            </a:solidFill>
            <a:miter lim="800000"/>
            <a:headEnd/>
            <a:tailEnd/>
          </a:ln>
        </p:spPr>
        <p:txBody>
          <a:bodyPr wrap="none" anchor="ct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200" b="1" u="none" strike="noStrike" kern="1200" cap="none" spc="0" normalizeH="0" baseline="0" noProof="0" dirty="0">
              <a:ln>
                <a:noFill/>
              </a:ln>
              <a:solidFill>
                <a:srgbClr val="000000"/>
              </a:solidFill>
              <a:effectLst/>
              <a:uLnTx/>
              <a:uFillTx/>
              <a:latin typeface="Aroi" charset="0"/>
              <a:ea typeface="ＭＳ Ｐゴシック" pitchFamily="34" charset="-128"/>
              <a:cs typeface="Arial" panose="020B0604020202020204" pitchFamily="34" charset="0"/>
            </a:endParaRPr>
          </a:p>
        </p:txBody>
      </p:sp>
      <p:sp>
        <p:nvSpPr>
          <p:cNvPr id="120836" name="Title 4"/>
          <p:cNvSpPr>
            <a:spLocks noGrp="1"/>
          </p:cNvSpPr>
          <p:nvPr>
            <p:ph type="title" idx="4294967295"/>
          </p:nvPr>
        </p:nvSpPr>
        <p:spPr>
          <a:xfrm>
            <a:off x="457200" y="332656"/>
            <a:ext cx="8229600" cy="764307"/>
          </a:xfrm>
          <a:solidFill>
            <a:srgbClr val="000000"/>
          </a:solidFill>
        </p:spPr>
        <p:txBody>
          <a:bodyPr/>
          <a:lstStyle/>
          <a:p>
            <a:pPr rtl="1"/>
            <a:r>
              <a:rPr lang="ar-EG" altLang="en-US" dirty="0">
                <a:solidFill>
                  <a:srgbClr val="FFFFFF"/>
                </a:solidFill>
                <a:ea typeface="ＭＳ Ｐゴシック" pitchFamily="34" charset="-128"/>
              </a:rPr>
              <a:t>احتلتها بابل</a:t>
            </a:r>
            <a:endParaRPr lang="en-US" altLang="en-US" dirty="0">
              <a:solidFill>
                <a:srgbClr val="FFFFFF"/>
              </a:solidFill>
              <a:ea typeface="ＭＳ Ｐゴシック" pitchFamily="34" charset="-128"/>
            </a:endParaRPr>
          </a:p>
        </p:txBody>
      </p:sp>
    </p:spTree>
    <p:extLst>
      <p:ext uri="{BB962C8B-B14F-4D97-AF65-F5344CB8AC3E}">
        <p14:creationId xmlns:p14="http://schemas.microsoft.com/office/powerpoint/2010/main" val="215896070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ext Box 3"/>
          <p:cNvSpPr txBox="1">
            <a:spLocks noChangeArrowheads="1"/>
          </p:cNvSpPr>
          <p:nvPr/>
        </p:nvSpPr>
        <p:spPr bwMode="auto">
          <a:xfrm>
            <a:off x="4788024" y="1997839"/>
            <a:ext cx="387191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altLang="zh-CN" sz="36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rPr>
              <a:t>ابتهج بسقوط يهوذا</a:t>
            </a:r>
          </a:p>
          <a:p>
            <a:pPr marL="0" marR="0" lvl="0" indent="0" algn="just" defTabSz="914400" rtl="1" eaLnBrk="1" fontAlgn="base" latinLnBrk="0" hangingPunct="1">
              <a:lnSpc>
                <a:spcPct val="100000"/>
              </a:lnSpc>
              <a:spcBef>
                <a:spcPct val="0"/>
              </a:spcBef>
              <a:spcAft>
                <a:spcPct val="0"/>
              </a:spcAft>
              <a:buClrTx/>
              <a:buSzTx/>
              <a:buFontTx/>
              <a:buNone/>
              <a:tabLst/>
              <a:defRPr/>
            </a:pPr>
            <a:endParaRPr kumimoji="0" lang="ar-EG" altLang="zh-CN" sz="36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altLang="zh-CN" sz="36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rPr>
              <a:t>(</a:t>
            </a:r>
            <a:r>
              <a:rPr kumimoji="0" lang="ar-EG" altLang="zh-CN" sz="3600" b="1" u="none" strike="noStrike" kern="1200" cap="none" spc="0" normalizeH="0" baseline="0" noProof="0" dirty="0" err="1">
                <a:ln>
                  <a:noFill/>
                </a:ln>
                <a:solidFill>
                  <a:srgbClr val="000000"/>
                </a:solidFill>
                <a:effectLst/>
                <a:uLnTx/>
                <a:uFillTx/>
                <a:ea typeface="SimSun" pitchFamily="2" charset="-122"/>
                <a:cs typeface="Arial" panose="020B0604020202020204" pitchFamily="34" charset="0"/>
              </a:rPr>
              <a:t>عوبديا</a:t>
            </a:r>
            <a:r>
              <a:rPr kumimoji="0" lang="ar-EG" altLang="zh-CN" sz="36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rPr>
              <a:t> 11-14؛ مزمور 137: 7؛ لم 4: 21-22)</a:t>
            </a:r>
            <a:endParaRPr kumimoji="0" lang="en-US" altLang="en-US" sz="36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endParaRPr>
          </a:p>
        </p:txBody>
      </p:sp>
      <p:pic>
        <p:nvPicPr>
          <p:cNvPr id="122882" name="Picture 4" descr="PE01832_"/>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1520" y="1862138"/>
            <a:ext cx="5105400"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0" y="992188"/>
            <a:ext cx="9144000" cy="708025"/>
          </a:xfrm>
          <a:solidFill>
            <a:srgbClr val="000000"/>
          </a:solidFill>
          <a:effectLst>
            <a:outerShdw blurRad="63500" dist="38099" dir="2700000" algn="ctr" rotWithShape="0">
              <a:schemeClr val="bg2">
                <a:alpha val="74997"/>
              </a:schemeClr>
            </a:outerShdw>
          </a:effectLst>
        </p:spPr>
        <p:txBody>
          <a:bodyPr>
            <a:spAutoFit/>
          </a:bodyPr>
          <a:lstStyle/>
          <a:p>
            <a:pPr algn="r" rtl="1">
              <a:defRPr/>
            </a:pPr>
            <a:r>
              <a:rPr lang="ar-EG" sz="4000" kern="1200" dirty="0">
                <a:solidFill>
                  <a:srgbClr val="FFFFFF"/>
                </a:solidFill>
                <a:ea typeface="Times New Roman" charset="0"/>
              </a:rPr>
              <a:t>سعيد بسقوط يهوذا (586 قبل الميلاد)</a:t>
            </a:r>
            <a:endParaRPr lang="en-US" sz="4000" kern="1200" dirty="0">
              <a:solidFill>
                <a:srgbClr val="FFFFFF"/>
              </a:solidFill>
              <a:ea typeface="Times New Roman" charset="0"/>
            </a:endParaRPr>
          </a:p>
        </p:txBody>
      </p:sp>
      <p:sp>
        <p:nvSpPr>
          <p:cNvPr id="122884" name="TextBox 6"/>
          <p:cNvSpPr txBox="1">
            <a:spLocks noChangeArrowheads="1"/>
          </p:cNvSpPr>
          <p:nvPr/>
        </p:nvSpPr>
        <p:spPr bwMode="auto">
          <a:xfrm>
            <a:off x="8445500" y="0"/>
            <a:ext cx="698500" cy="8302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ＭＳ Ｐゴシック" pitchFamily="34" charset="-128"/>
                <a:cs typeface="Arial" panose="020B0604020202020204" pitchFamily="34" charset="0"/>
              </a:rPr>
              <a:t>102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ＭＳ Ｐゴシック" pitchFamily="34" charset="-128"/>
                <a:cs typeface="Arial" panose="020B0604020202020204" pitchFamily="34" charset="0"/>
              </a:rPr>
              <a:t>6a2</a:t>
            </a:r>
          </a:p>
        </p:txBody>
      </p:sp>
    </p:spTree>
    <p:extLst>
      <p:ext uri="{BB962C8B-B14F-4D97-AF65-F5344CB8AC3E}">
        <p14:creationId xmlns:p14="http://schemas.microsoft.com/office/powerpoint/2010/main" val="60459013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4930" name="Picture 2" descr="amos' oracles against the nation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22688" y="0"/>
            <a:ext cx="54213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Text Box 3"/>
          <p:cNvSpPr txBox="1">
            <a:spLocks noChangeArrowheads="1"/>
          </p:cNvSpPr>
          <p:nvPr/>
        </p:nvSpPr>
        <p:spPr bwMode="auto">
          <a:xfrm>
            <a:off x="228600" y="1287463"/>
            <a:ext cx="33528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ar-EG" altLang="zh-CN" sz="3600" b="1" u="none" strike="noStrike" kern="1200" cap="none" spc="0" normalizeH="0" baseline="0" noProof="0" dirty="0">
                <a:ln>
                  <a:noFill/>
                </a:ln>
                <a:solidFill>
                  <a:srgbClr val="FFFFFF"/>
                </a:solidFill>
                <a:effectLst/>
                <a:uLnTx/>
                <a:uFillTx/>
                <a:ea typeface="SimSun" pitchFamily="2" charset="-122"/>
                <a:cs typeface="Arial" panose="020B0604020202020204" pitchFamily="34" charset="0"/>
              </a:rPr>
              <a:t>لقد تنبأ أنبياء العهد القديم بالدينونة على أدوم بسبب بغضها المرير</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ar-EG" altLang="zh-CN" sz="3600" b="1" u="none" strike="noStrike" kern="1200" cap="none" spc="0" normalizeH="0" baseline="0" noProof="0" dirty="0">
                <a:ln>
                  <a:noFill/>
                </a:ln>
                <a:solidFill>
                  <a:srgbClr val="FFFFFF"/>
                </a:solidFill>
                <a:effectLst/>
                <a:uLnTx/>
                <a:uFillTx/>
                <a:ea typeface="SimSun" pitchFamily="2" charset="-122"/>
                <a:cs typeface="Arial" panose="020B0604020202020204" pitchFamily="34" charset="0"/>
              </a:rPr>
              <a:t>(عاموس 1: 11-12؛ إرميا 49: 7-22؛ لم 4: 21-22؛ </a:t>
            </a:r>
            <a:r>
              <a:rPr kumimoji="0" lang="ar-EG" altLang="zh-CN" sz="3600" b="1" u="none" strike="noStrike" kern="1200" cap="none" spc="0" normalizeH="0" baseline="0" noProof="0" dirty="0" err="1">
                <a:ln>
                  <a:noFill/>
                </a:ln>
                <a:solidFill>
                  <a:srgbClr val="FFFFFF"/>
                </a:solidFill>
                <a:effectLst/>
                <a:uLnTx/>
                <a:uFillTx/>
                <a:ea typeface="SimSun" pitchFamily="2" charset="-122"/>
                <a:cs typeface="Arial" panose="020B0604020202020204" pitchFamily="34" charset="0"/>
              </a:rPr>
              <a:t>عوباد</a:t>
            </a:r>
            <a:r>
              <a:rPr kumimoji="0" lang="ar-EG" altLang="zh-CN" sz="3600" b="1" u="none" strike="noStrike" kern="1200" cap="none" spc="0" normalizeH="0" baseline="0" noProof="0" dirty="0">
                <a:ln>
                  <a:noFill/>
                </a:ln>
                <a:solidFill>
                  <a:srgbClr val="FFFFFF"/>
                </a:solidFill>
                <a:effectLst/>
                <a:uLnTx/>
                <a:uFillTx/>
                <a:ea typeface="SimSun" pitchFamily="2" charset="-122"/>
                <a:cs typeface="Arial" panose="020B0604020202020204" pitchFamily="34" charset="0"/>
              </a:rPr>
              <a:t> 10 وما يليها؛</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ar-EG" altLang="zh-CN" sz="3600" b="1" u="none" strike="noStrike" kern="1200" cap="none" spc="0" normalizeH="0" baseline="0" noProof="0" dirty="0">
                <a:ln>
                  <a:noFill/>
                </a:ln>
                <a:solidFill>
                  <a:srgbClr val="FFFFFF"/>
                </a:solidFill>
                <a:effectLst/>
                <a:uLnTx/>
                <a:uFillTx/>
                <a:ea typeface="SimSun" pitchFamily="2" charset="-122"/>
                <a:cs typeface="Arial" panose="020B0604020202020204" pitchFamily="34" charset="0"/>
              </a:rPr>
              <a:t>حزقيال. 25: 12-14؛ 35: 1-15)</a:t>
            </a:r>
            <a:endParaRPr kumimoji="0" lang="en-US" altLang="en-US" sz="2800" b="1" u="none" strike="noStrike" kern="1200" cap="none" spc="0" normalizeH="0" baseline="0" noProof="0" dirty="0">
              <a:ln>
                <a:noFill/>
              </a:ln>
              <a:solidFill>
                <a:srgbClr val="FFFFFF"/>
              </a:solidFill>
              <a:effectLst/>
              <a:uLnTx/>
              <a:uFillTx/>
              <a:ea typeface="SimSun" pitchFamily="2" charset="-122"/>
              <a:cs typeface="Arial" panose="020B0604020202020204" pitchFamily="34" charset="0"/>
            </a:endParaRPr>
          </a:p>
        </p:txBody>
      </p:sp>
      <p:sp>
        <p:nvSpPr>
          <p:cNvPr id="69636" name="Text Box 4"/>
          <p:cNvSpPr txBox="1">
            <a:spLocks noChangeArrowheads="1"/>
          </p:cNvSpPr>
          <p:nvPr/>
        </p:nvSpPr>
        <p:spPr bwMode="auto">
          <a:xfrm rot="20425368">
            <a:off x="3886200" y="3106450"/>
            <a:ext cx="5257800" cy="584775"/>
          </a:xfrm>
          <a:prstGeom prst="rect">
            <a:avLst/>
          </a:prstGeom>
          <a:noFill/>
          <a:ln w="9525">
            <a:noFill/>
            <a:miter lim="800000"/>
            <a:headEnd/>
            <a:tailEnd/>
          </a:ln>
          <a:effectLst/>
        </p:spPr>
        <p:txBody>
          <a:bodyPr>
            <a:spAutoFit/>
          </a:bodyPr>
          <a:lstStyle/>
          <a:p>
            <a:pPr lvl="0" defTabSz="914400">
              <a:defRPr/>
            </a:pPr>
            <a:r>
              <a:rPr lang="ar-EG" sz="3200" b="1" dirty="0">
                <a:solidFill>
                  <a:srgbClr val="000000"/>
                </a:solidFill>
                <a:latin typeface="Arial" panose="020B0604020202020204" pitchFamily="34" charset="0"/>
                <a:ea typeface="Times New Roman" charset="0"/>
                <a:cs typeface="Arial" panose="020B0604020202020204" pitchFamily="34" charset="0"/>
              </a:rPr>
              <a:t>سقوط يهوذا (586 ق.م.)</a:t>
            </a:r>
            <a:endParaRPr kumimoji="0" lang="en-US" sz="3200" b="1" u="none" strike="noStrike" kern="1200" cap="none" spc="0" normalizeH="0" baseline="0" noProof="0" dirty="0">
              <a:ln>
                <a:noFill/>
              </a:ln>
              <a:solidFill>
                <a:srgbClr val="000000"/>
              </a:solidFill>
              <a:effectLst/>
              <a:uLnTx/>
              <a:uFillTx/>
              <a:latin typeface="Arial" panose="020B0604020202020204" pitchFamily="34" charset="0"/>
              <a:ea typeface="Times New Roman" charset="0"/>
              <a:cs typeface="Arial" panose="020B0604020202020204" pitchFamily="34" charset="0"/>
            </a:endParaRPr>
          </a:p>
        </p:txBody>
      </p:sp>
      <p:sp>
        <p:nvSpPr>
          <p:cNvPr id="124933" name="AutoShape 5"/>
          <p:cNvSpPr>
            <a:spLocks noChangeArrowheads="1"/>
          </p:cNvSpPr>
          <p:nvPr/>
        </p:nvSpPr>
        <p:spPr bwMode="auto">
          <a:xfrm>
            <a:off x="5410200" y="6324600"/>
            <a:ext cx="685800" cy="533400"/>
          </a:xfrm>
          <a:prstGeom prst="rightArrow">
            <a:avLst>
              <a:gd name="adj1" fmla="val 50000"/>
              <a:gd name="adj2" fmla="val 32143"/>
            </a:avLst>
          </a:prstGeom>
          <a:solidFill>
            <a:srgbClr val="FF0000"/>
          </a:solidFill>
          <a:ln w="9525">
            <a:solidFill>
              <a:schemeClr val="tx1"/>
            </a:solidFill>
            <a:miter lim="800000"/>
            <a:headEnd/>
            <a:tailEnd/>
          </a:ln>
        </p:spPr>
        <p:txBody>
          <a:bodyPr wrap="none" anchor="ct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1" u="none" strike="noStrike" kern="1200" cap="none" spc="0" normalizeH="0" baseline="0" noProof="0" dirty="0">
              <a:ln>
                <a:noFill/>
              </a:ln>
              <a:solidFill>
                <a:srgbClr val="000000"/>
              </a:solidFill>
              <a:effectLst/>
              <a:uLnTx/>
              <a:uFillTx/>
              <a:ea typeface="ＭＳ Ｐゴシック" pitchFamily="34" charset="-128"/>
              <a:cs typeface="Arial" panose="020B0604020202020204" pitchFamily="34" charset="0"/>
            </a:endParaRPr>
          </a:p>
        </p:txBody>
      </p:sp>
      <p:sp>
        <p:nvSpPr>
          <p:cNvPr id="6" name="Title 5"/>
          <p:cNvSpPr>
            <a:spLocks noGrp="1"/>
          </p:cNvSpPr>
          <p:nvPr>
            <p:ph type="title" idx="4294967295"/>
          </p:nvPr>
        </p:nvSpPr>
        <p:spPr>
          <a:xfrm>
            <a:off x="457200" y="0"/>
            <a:ext cx="8229600" cy="990600"/>
          </a:xfrm>
          <a:solidFill>
            <a:srgbClr val="FF0000"/>
          </a:solidFill>
        </p:spPr>
        <p:txBody>
          <a:bodyPr/>
          <a:lstStyle/>
          <a:p>
            <a:pPr rtl="1"/>
            <a:r>
              <a:rPr lang="ar-EG" altLang="en-US" sz="4000" dirty="0">
                <a:solidFill>
                  <a:srgbClr val="FFFFFF"/>
                </a:solidFill>
                <a:effectLst>
                  <a:outerShdw blurRad="38100" dist="38100" dir="2700000" algn="tl">
                    <a:srgbClr val="000000"/>
                  </a:outerShdw>
                </a:effectLst>
                <a:ea typeface="ＭＳ Ｐゴシック" pitchFamily="34" charset="-128"/>
              </a:rPr>
              <a:t>نبوءات التعرض للمحاكمة</a:t>
            </a:r>
            <a:endParaRPr lang="en-US" altLang="en-US" sz="4000" dirty="0">
              <a:solidFill>
                <a:srgbClr val="FFFFFF"/>
              </a:solidFill>
              <a:effectLst>
                <a:outerShdw blurRad="38100" dist="38100" dir="2700000" algn="tl">
                  <a:srgbClr val="000000"/>
                </a:outerShdw>
              </a:effectLst>
              <a:ea typeface="ＭＳ Ｐゴシック" pitchFamily="34" charset="-128"/>
            </a:endParaRPr>
          </a:p>
        </p:txBody>
      </p:sp>
      <p:sp>
        <p:nvSpPr>
          <p:cNvPr id="124935" name="TextBox 6"/>
          <p:cNvSpPr txBox="1">
            <a:spLocks noChangeArrowheads="1"/>
          </p:cNvSpPr>
          <p:nvPr/>
        </p:nvSpPr>
        <p:spPr bwMode="auto">
          <a:xfrm>
            <a:off x="8445500" y="0"/>
            <a:ext cx="698500" cy="8302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ＭＳ Ｐゴシック" pitchFamily="34" charset="-128"/>
                <a:cs typeface="Arial" panose="020B0604020202020204" pitchFamily="34" charset="0"/>
              </a:rPr>
              <a:t>102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ＭＳ Ｐゴシック" pitchFamily="34" charset="-128"/>
                <a:cs typeface="Arial" panose="020B0604020202020204" pitchFamily="34" charset="0"/>
              </a:rPr>
              <a:t>6a2</a:t>
            </a:r>
          </a:p>
        </p:txBody>
      </p:sp>
    </p:spTree>
    <p:extLst>
      <p:ext uri="{BB962C8B-B14F-4D97-AF65-F5344CB8AC3E}">
        <p14:creationId xmlns:p14="http://schemas.microsoft.com/office/powerpoint/2010/main" val="6449608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4" fill="hold" nodeType="withEffect">
                                  <p:stCondLst>
                                    <p:cond delay="0"/>
                                  </p:stCondLst>
                                  <p:childTnLst>
                                    <p:set>
                                      <p:cBhvr>
                                        <p:cTn id="6" dur="1" fill="hold">
                                          <p:stCondLst>
                                            <p:cond delay="0"/>
                                          </p:stCondLst>
                                        </p:cTn>
                                        <p:tgtEl>
                                          <p:spTgt spid="69636">
                                            <p:txEl>
                                              <p:pRg st="0" end="0"/>
                                            </p:txEl>
                                          </p:spTgt>
                                        </p:tgtEl>
                                        <p:attrNameLst>
                                          <p:attrName>style.visibility</p:attrName>
                                        </p:attrNameLst>
                                      </p:cBhvr>
                                      <p:to>
                                        <p:strVal val="visible"/>
                                      </p:to>
                                    </p:set>
                                    <p:anim calcmode="lin" valueType="num">
                                      <p:cBhvr additive="base">
                                        <p:cTn id="7" dur="3000" fill="hold"/>
                                        <p:tgtEl>
                                          <p:spTgt spid="69636">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6963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0" y="5410200"/>
            <a:ext cx="8229600" cy="769938"/>
          </a:xfrm>
          <a:solidFill>
            <a:schemeClr val="tx1"/>
          </a:solidFill>
          <a:effectLst>
            <a:outerShdw blurRad="63500" dist="38099" dir="2700000" algn="ctr" rotWithShape="0">
              <a:schemeClr val="bg2">
                <a:alpha val="74997"/>
              </a:schemeClr>
            </a:outerShdw>
          </a:effectLst>
        </p:spPr>
        <p:txBody>
          <a:bodyPr>
            <a:spAutoFit/>
          </a:bodyPr>
          <a:lstStyle/>
          <a:p>
            <a:pPr rtl="1">
              <a:defRPr/>
            </a:pPr>
            <a:r>
              <a:rPr lang="ar-EG" dirty="0">
                <a:solidFill>
                  <a:srgbClr val="FFFFFF"/>
                </a:solidFill>
              </a:rPr>
              <a:t>سقوط يهوذا (586 ق.م.)</a:t>
            </a:r>
            <a:endParaRPr lang="en-US" dirty="0">
              <a:solidFill>
                <a:srgbClr val="FFFFFF"/>
              </a:solidFill>
            </a:endParaRPr>
          </a:p>
        </p:txBody>
      </p:sp>
      <p:pic>
        <p:nvPicPr>
          <p:cNvPr id="126979" name="Picture 2" descr="e-3hor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00800" y="3276600"/>
            <a:ext cx="25495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0" name="Picture 3" descr="e-flute"/>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33400" y="228600"/>
            <a:ext cx="18859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1" name="Text Box 5"/>
          <p:cNvSpPr txBox="1">
            <a:spLocks noChangeArrowheads="1"/>
          </p:cNvSpPr>
          <p:nvPr/>
        </p:nvSpPr>
        <p:spPr bwMode="auto">
          <a:xfrm>
            <a:off x="2743200" y="990600"/>
            <a:ext cx="6019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altLang="zh-CN" sz="32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rPr>
              <a:t>استغلوا كارثة يهوذا ليهاجروا إلى قلب جنوب يهوذا،</a:t>
            </a:r>
            <a:r>
              <a:rPr kumimoji="0" lang="ar-JO" altLang="zh-CN" sz="32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rPr>
              <a:t> </a:t>
            </a:r>
            <a:r>
              <a:rPr kumimoji="0" lang="ar-EG" altLang="zh-CN" sz="32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rPr>
              <a:t>جنوب مدينة الخليل</a:t>
            </a:r>
          </a:p>
          <a:p>
            <a:pPr marL="0" marR="0" lvl="0" indent="0" defTabSz="914400" rtl="1" eaLnBrk="1" fontAlgn="base" latinLnBrk="0" hangingPunct="1">
              <a:lnSpc>
                <a:spcPct val="100000"/>
              </a:lnSpc>
              <a:spcBef>
                <a:spcPct val="0"/>
              </a:spcBef>
              <a:spcAft>
                <a:spcPct val="0"/>
              </a:spcAft>
              <a:buClrTx/>
              <a:buSzTx/>
              <a:buFontTx/>
              <a:buNone/>
              <a:tabLst/>
              <a:defRPr/>
            </a:pPr>
            <a:r>
              <a:rPr kumimoji="0" lang="ar-EG" altLang="zh-CN" sz="32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rPr>
              <a:t>(حزقيال 35: 10-12).</a:t>
            </a:r>
            <a:endParaRPr kumimoji="0" lang="en-US" altLang="en-US" sz="32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endParaRPr>
          </a:p>
        </p:txBody>
      </p:sp>
      <p:sp>
        <p:nvSpPr>
          <p:cNvPr id="126982" name="TextBox 5"/>
          <p:cNvSpPr txBox="1">
            <a:spLocks noChangeArrowheads="1"/>
          </p:cNvSpPr>
          <p:nvPr/>
        </p:nvSpPr>
        <p:spPr bwMode="auto">
          <a:xfrm>
            <a:off x="8445500" y="0"/>
            <a:ext cx="698500" cy="8302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ＭＳ Ｐゴシック" pitchFamily="34" charset="-128"/>
                <a:cs typeface="Arial" panose="020B0604020202020204" pitchFamily="34" charset="0"/>
              </a:rPr>
              <a:t>102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ＭＳ Ｐゴシック" pitchFamily="34" charset="-128"/>
                <a:cs typeface="Arial" panose="020B0604020202020204" pitchFamily="34" charset="0"/>
              </a:rPr>
              <a:t>6a2</a:t>
            </a:r>
          </a:p>
        </p:txBody>
      </p:sp>
    </p:spTree>
    <p:extLst>
      <p:ext uri="{BB962C8B-B14F-4D97-AF65-F5344CB8AC3E}">
        <p14:creationId xmlns:p14="http://schemas.microsoft.com/office/powerpoint/2010/main" val="92393567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rgbClr val="FFCC66"/>
        </a:solidFill>
        <a:effectLst/>
      </p:bgPr>
    </p:bg>
    <p:spTree>
      <p:nvGrpSpPr>
        <p:cNvPr id="1" name=""/>
        <p:cNvGrpSpPr/>
        <p:nvPr/>
      </p:nvGrpSpPr>
      <p:grpSpPr>
        <a:xfrm>
          <a:off x="0" y="0"/>
          <a:ext cx="0" cy="0"/>
          <a:chOff x="0" y="0"/>
          <a:chExt cx="0" cy="0"/>
        </a:xfrm>
      </p:grpSpPr>
      <p:pic>
        <p:nvPicPr>
          <p:cNvPr id="54274" name="Picture 2" descr="Image result for edomite destruction">
            <a:extLst>
              <a:ext uri="{FF2B5EF4-FFF2-40B4-BE49-F238E27FC236}">
                <a16:creationId xmlns:a16="http://schemas.microsoft.com/office/drawing/2014/main" id="{DEFA421D-62C2-3544-8FD7-CA1E83E67CB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758825"/>
            <a:ext cx="9144000" cy="6099175"/>
          </a:xfrm>
          <a:prstGeom prst="rect">
            <a:avLst/>
          </a:prstGeom>
          <a:noFill/>
          <a:extLst>
            <a:ext uri="{909E8E84-426E-40DD-AFC4-6F175D3DCCD1}">
              <a14:hiddenFill xmlns:a14="http://schemas.microsoft.com/office/drawing/2010/main">
                <a:solidFill>
                  <a:srgbClr val="FFFFFF"/>
                </a:solidFill>
              </a14:hiddenFill>
            </a:ext>
          </a:extLst>
        </p:spPr>
      </p:pic>
      <p:sp>
        <p:nvSpPr>
          <p:cNvPr id="73730" name="Rectangle 2"/>
          <p:cNvSpPr>
            <a:spLocks noGrp="1" noChangeArrowheads="1"/>
          </p:cNvSpPr>
          <p:nvPr>
            <p:ph type="title"/>
          </p:nvPr>
        </p:nvSpPr>
        <p:spPr>
          <a:solidFill>
            <a:srgbClr val="000000"/>
          </a:solidFill>
          <a:effectLst>
            <a:outerShdw blurRad="63500" dist="35921" dir="2700000" algn="ctr" rotWithShape="0">
              <a:schemeClr val="bg2">
                <a:alpha val="74997"/>
              </a:schemeClr>
            </a:outerShdw>
          </a:effectLst>
        </p:spPr>
        <p:txBody>
          <a:bodyPr/>
          <a:lstStyle/>
          <a:p>
            <a:pPr rtl="1" eaLnBrk="1" hangingPunct="1"/>
            <a:r>
              <a:rPr lang="ar-EG" altLang="zh-CN" sz="4800" dirty="0">
                <a:solidFill>
                  <a:srgbClr val="FFFFFF"/>
                </a:solidFill>
                <a:ea typeface="SimSun" pitchFamily="2" charset="-122"/>
              </a:rPr>
              <a:t>الإبادة</a:t>
            </a:r>
            <a:endParaRPr lang="en-US" altLang="en-US" sz="4800" dirty="0">
              <a:solidFill>
                <a:srgbClr val="FFFFFF"/>
              </a:solidFill>
              <a:ea typeface="ＭＳ Ｐゴシック" pitchFamily="34" charset="-128"/>
            </a:endParaRPr>
          </a:p>
        </p:txBody>
      </p:sp>
      <p:sp>
        <p:nvSpPr>
          <p:cNvPr id="73731" name="Text Box 3"/>
          <p:cNvSpPr txBox="1">
            <a:spLocks noChangeArrowheads="1"/>
          </p:cNvSpPr>
          <p:nvPr/>
        </p:nvSpPr>
        <p:spPr bwMode="auto">
          <a:xfrm>
            <a:off x="762000" y="1905000"/>
            <a:ext cx="7467600" cy="2308324"/>
          </a:xfrm>
          <a:prstGeom prst="rect">
            <a:avLst/>
          </a:prstGeom>
          <a:noFill/>
          <a:ln w="9525">
            <a:noFill/>
            <a:miter lim="800000"/>
            <a:headEnd/>
            <a:tailEnd/>
          </a:ln>
          <a:effectLst>
            <a:outerShdw blurRad="63500" dist="38099" dir="2700000" algn="ctr" rotWithShape="0">
              <a:schemeClr val="bg2">
                <a:alpha val="74998"/>
              </a:schemeClr>
            </a:outerShdw>
          </a:effectLst>
        </p:spPr>
        <p:txBody>
          <a:bodyPr>
            <a:spAutoFit/>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altLang="zh-CN" sz="36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rPr>
              <a:t>ج. 552 قبل الميلاد (الحكم البابلي)</a:t>
            </a:r>
          </a:p>
          <a:p>
            <a:pPr marL="0" marR="0" lvl="0" indent="0" algn="just" defTabSz="914400" rtl="1" eaLnBrk="1" fontAlgn="base" latinLnBrk="0" hangingPunct="1">
              <a:lnSpc>
                <a:spcPct val="100000"/>
              </a:lnSpc>
              <a:spcBef>
                <a:spcPct val="0"/>
              </a:spcBef>
              <a:spcAft>
                <a:spcPct val="0"/>
              </a:spcAft>
              <a:buClrTx/>
              <a:buSzTx/>
              <a:buFontTx/>
              <a:buNone/>
              <a:tabLst/>
              <a:defRPr/>
            </a:pPr>
            <a:endParaRPr kumimoji="0" lang="ar-EG" altLang="zh-CN" sz="36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altLang="zh-CN" sz="36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rPr>
              <a:t>سجل الملك الأخير، </a:t>
            </a:r>
            <a:r>
              <a:rPr kumimoji="0" lang="ar-EG" altLang="zh-CN" sz="3600" b="1" u="none" strike="noStrike" kern="1200" cap="none" spc="0" normalizeH="0" baseline="0" noProof="0" dirty="0" err="1">
                <a:ln>
                  <a:noFill/>
                </a:ln>
                <a:solidFill>
                  <a:srgbClr val="000000"/>
                </a:solidFill>
                <a:effectLst/>
                <a:uLnTx/>
                <a:uFillTx/>
                <a:ea typeface="SimSun" pitchFamily="2" charset="-122"/>
                <a:cs typeface="Arial" panose="020B0604020202020204" pitchFamily="34" charset="0"/>
              </a:rPr>
              <a:t>نبونيد</a:t>
            </a:r>
            <a:r>
              <a:rPr kumimoji="0" lang="ar-EG" altLang="zh-CN" sz="36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rPr>
              <a:t>، حصارًا على مدينة بصرة </a:t>
            </a:r>
            <a:r>
              <a:rPr kumimoji="0" lang="ar-EG" altLang="zh-CN" sz="3600" b="1" u="none" strike="noStrike" kern="1200" cap="none" spc="0" normalizeH="0" baseline="0" noProof="0" dirty="0" err="1">
                <a:ln>
                  <a:noFill/>
                </a:ln>
                <a:solidFill>
                  <a:srgbClr val="000000"/>
                </a:solidFill>
                <a:effectLst/>
                <a:uLnTx/>
                <a:uFillTx/>
                <a:ea typeface="SimSun" pitchFamily="2" charset="-122"/>
                <a:cs typeface="Arial" panose="020B0604020202020204" pitchFamily="34" charset="0"/>
              </a:rPr>
              <a:t>الأدومية</a:t>
            </a:r>
            <a:endParaRPr kumimoji="0" lang="en-US" altLang="zh-CN" sz="3600" b="1" u="none" strike="noStrike" kern="1200" cap="none" spc="0" normalizeH="0" baseline="0" noProof="0" dirty="0">
              <a:ln>
                <a:noFill/>
              </a:ln>
              <a:solidFill>
                <a:srgbClr val="000000"/>
              </a:solidFill>
              <a:effectLst/>
              <a:uLnTx/>
              <a:uFillTx/>
              <a:ea typeface="SimSun" pitchFamily="2" charset="-122"/>
              <a:cs typeface="Arial" panose="020B0604020202020204" pitchFamily="34" charset="0"/>
            </a:endParaRPr>
          </a:p>
        </p:txBody>
      </p:sp>
    </p:spTree>
    <p:extLst>
      <p:ext uri="{BB962C8B-B14F-4D97-AF65-F5344CB8AC3E}">
        <p14:creationId xmlns:p14="http://schemas.microsoft.com/office/powerpoint/2010/main" val="300955632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algn="r" defTabSz="914400" rtl="1" eaLnBrk="0" fontAlgn="base" hangingPunct="0">
              <a:spcBef>
                <a:spcPct val="0"/>
              </a:spcBef>
              <a:spcAft>
                <a:spcPct val="0"/>
              </a:spcAft>
            </a:pPr>
            <a:endParaRPr lang="en-US" sz="2400" b="1" dirty="0">
              <a:solidFill>
                <a:srgbClr val="000000"/>
              </a:solidFill>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77367" y="-11657"/>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algn="l" rtl="1"/>
            <a:r>
              <a:rPr lang="ar-JO" sz="2400" b="1" dirty="0">
                <a:solidFill>
                  <a:srgbClr val="FFFFFF"/>
                </a:solidFill>
                <a:latin typeface="Arial" panose="020B0604020202020204" pitchFamily="34" charset="0"/>
                <a:cs typeface="Arial" panose="020B0604020202020204" pitchFamily="34" charset="0"/>
              </a:rPr>
              <a:t>457</a:t>
            </a:r>
            <a:endParaRPr lang="en-US" sz="2400" b="1" dirty="0">
              <a:solidFill>
                <a:srgbClr val="FFFFFF"/>
              </a:solidFill>
              <a:latin typeface="Arial" panose="020B0604020202020204" pitchFamily="34" charset="0"/>
              <a:cs typeface="Arial" panose="020B0604020202020204" pitchFamily="34" charset="0"/>
            </a:endParaRP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lang="ar-JO" sz="3600" dirty="0">
                <a:solidFill>
                  <a:schemeClr val="bg1"/>
                </a:solidFill>
                <a:cs typeface="Arial" panose="020B0604020202020204" pitchFamily="34" charset="0"/>
              </a:rPr>
              <a:t>الدينونة على تحالف الأمم الإثني عشر (أش 13-23)</a:t>
            </a:r>
            <a:endParaRPr kumimoji="1" lang="en-US" altLang="zh-CN" sz="3600" dirty="0">
              <a:solidFill>
                <a:schemeClr val="bg1"/>
              </a:solidFill>
              <a:cs typeface="Arial" panose="020B0604020202020204" pitchFamily="34" charset="0"/>
            </a:endParaRPr>
          </a:p>
        </p:txBody>
      </p:sp>
      <p:sp>
        <p:nvSpPr>
          <p:cNvPr id="11" name="Text Box 4"/>
          <p:cNvSpPr txBox="1">
            <a:spLocks noChangeArrowheads="1"/>
          </p:cNvSpPr>
          <p:nvPr/>
        </p:nvSpPr>
        <p:spPr bwMode="auto">
          <a:xfrm>
            <a:off x="9283968" y="0"/>
            <a:ext cx="4433887" cy="7204152"/>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فلسطين</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مؤاب</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دمشق (سوريا)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إسرائيل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الحبشة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مصر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 على البحر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أدوم</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العربية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أورشليم (يهوذا)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طرسوس</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endParaRPr lang="en-GB" b="1" dirty="0">
              <a:solidFill>
                <a:srgbClr val="FFFFFF"/>
              </a:solidFill>
              <a:latin typeface="Arial" panose="020B0604020202020204" pitchFamily="34" charset="0"/>
              <a:cs typeface="Arial" panose="020B0604020202020204" pitchFamily="34" charset="0"/>
            </a:endParaRPr>
          </a:p>
        </p:txBody>
      </p:sp>
      <p:sp>
        <p:nvSpPr>
          <p:cNvPr id="3" name="TextBox 2"/>
          <p:cNvSpPr txBox="1"/>
          <p:nvPr/>
        </p:nvSpPr>
        <p:spPr>
          <a:xfrm>
            <a:off x="2553177" y="2633957"/>
            <a:ext cx="120257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إسرائيل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2" name="TextBox 11"/>
          <p:cNvSpPr txBox="1"/>
          <p:nvPr/>
        </p:nvSpPr>
        <p:spPr>
          <a:xfrm>
            <a:off x="5225118" y="831423"/>
            <a:ext cx="1059906" cy="707886"/>
          </a:xfrm>
          <a:prstGeom prst="rect">
            <a:avLst/>
          </a:prstGeom>
          <a:noFill/>
        </p:spPr>
        <p:txBody>
          <a:bodyPr wrap="none" rtlCol="0">
            <a:spAutoFit/>
          </a:bodyPr>
          <a:lstStyle/>
          <a:p>
            <a:pPr algn="r" rtl="1"/>
            <a:r>
              <a:rPr lang="ar-JO" sz="4000" b="1" dirty="0">
                <a:solidFill>
                  <a:srgbClr val="FFFFFF"/>
                </a:solidFill>
                <a:effectLst>
                  <a:glow rad="228600">
                    <a:srgbClr val="000000"/>
                  </a:glow>
                </a:effectLst>
                <a:latin typeface="Arial" panose="020B0604020202020204" pitchFamily="34" charset="0"/>
                <a:cs typeface="Arial" panose="020B0604020202020204" pitchFamily="34" charset="0"/>
              </a:rPr>
              <a:t>أشور</a:t>
            </a:r>
            <a:endParaRPr lang="en-US" sz="40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4" name="TextBox 13"/>
          <p:cNvSpPr txBox="1"/>
          <p:nvPr/>
        </p:nvSpPr>
        <p:spPr>
          <a:xfrm>
            <a:off x="518313" y="4594264"/>
            <a:ext cx="84991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مصر</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7" name="TextBox 16"/>
          <p:cNvSpPr txBox="1"/>
          <p:nvPr/>
        </p:nvSpPr>
        <p:spPr>
          <a:xfrm>
            <a:off x="3304884" y="3876796"/>
            <a:ext cx="89639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مؤاب</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سوريا</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فلسطين</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0" name="TextBox 19"/>
          <p:cNvSpPr txBox="1"/>
          <p:nvPr/>
        </p:nvSpPr>
        <p:spPr>
          <a:xfrm>
            <a:off x="1240573" y="6195570"/>
            <a:ext cx="1117614"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الحبشة</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1" name="TextBox 20"/>
          <p:cNvSpPr txBox="1"/>
          <p:nvPr/>
        </p:nvSpPr>
        <p:spPr>
          <a:xfrm>
            <a:off x="3471355" y="5903182"/>
            <a:ext cx="109036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العربية</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3" name="TextBox 22"/>
          <p:cNvSpPr txBox="1"/>
          <p:nvPr/>
        </p:nvSpPr>
        <p:spPr>
          <a:xfrm>
            <a:off x="6758610" y="3909748"/>
            <a:ext cx="1991492" cy="1077218"/>
          </a:xfrm>
          <a:prstGeom prst="rect">
            <a:avLst/>
          </a:prstGeom>
          <a:noFill/>
        </p:spPr>
        <p:txBody>
          <a:bodyPr wrap="square" rtlCol="0">
            <a:spAutoFit/>
          </a:bodyPr>
          <a:lstStyle/>
          <a:p>
            <a:pPr algn="ct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 على البحر</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5" name="TextBox 24"/>
          <p:cNvSpPr txBox="1"/>
          <p:nvPr/>
        </p:nvSpPr>
        <p:spPr>
          <a:xfrm>
            <a:off x="3043871" y="4494524"/>
            <a:ext cx="74892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أدوم</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7" name="Rectangle 2">
            <a:extLst>
              <a:ext uri="{FF2B5EF4-FFF2-40B4-BE49-F238E27FC236}">
                <a16:creationId xmlns:a16="http://schemas.microsoft.com/office/drawing/2014/main" id="{2A1A690F-3413-13D6-FEAC-3BA11ADDE1C7}"/>
              </a:ext>
            </a:extLst>
          </p:cNvPr>
          <p:cNvSpPr txBox="1">
            <a:spLocks noChangeArrowheads="1"/>
          </p:cNvSpPr>
          <p:nvPr/>
        </p:nvSpPr>
        <p:spPr bwMode="auto">
          <a:xfrm>
            <a:off x="4955112" y="5854439"/>
            <a:ext cx="1803498" cy="682261"/>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a:lstStyle>
          <a:p>
            <a:pPr defTabSz="914400" rtl="1" eaLnBrk="1" hangingPunct="1"/>
            <a:r>
              <a:rPr kumimoji="1" lang="ar-SA" altLang="zh-CN" sz="2400" b="1" kern="0" dirty="0">
                <a:solidFill>
                  <a:schemeClr val="bg1"/>
                </a:solidFill>
                <a:latin typeface="Arial" panose="020B0604020202020204" pitchFamily="34" charset="0"/>
                <a:cs typeface="Arial" panose="020B0604020202020204" pitchFamily="34" charset="0"/>
              </a:rPr>
              <a:t>٢١ : ١٣-١٧</a:t>
            </a:r>
          </a:p>
        </p:txBody>
      </p:sp>
    </p:spTree>
    <p:extLst>
      <p:ext uri="{BB962C8B-B14F-4D97-AF65-F5344CB8AC3E}">
        <p14:creationId xmlns:p14="http://schemas.microsoft.com/office/powerpoint/2010/main" val="1686991078"/>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951259"/>
          </a:xfrm>
          <a:noFill/>
          <a:effectLst>
            <a:outerShdw blurRad="63500" dist="35921" dir="2700000" algn="ctr" rotWithShape="0">
              <a:schemeClr val="tx2">
                <a:alpha val="74998"/>
              </a:schemeClr>
            </a:outerShdw>
          </a:effectLst>
        </p:spPr>
        <p:txBody>
          <a:bodyPr anchor="ctr"/>
          <a:lstStyle/>
          <a:p>
            <a:pPr rtl="1">
              <a:defRPr/>
            </a:pPr>
            <a:r>
              <a:rPr lang="ar-EG" sz="3600" dirty="0">
                <a:effectLst>
                  <a:glow rad="127000">
                    <a:schemeClr val="tx1"/>
                  </a:glow>
                </a:effectLst>
                <a:ea typeface="ＭＳ Ｐゴシック" charset="0"/>
              </a:rPr>
              <a:t>الجزيرة العربية التي دمرتها بابل</a:t>
            </a:r>
            <a:endParaRPr lang="en-US" sz="36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1124744"/>
            <a:ext cx="9144000" cy="5328592"/>
          </a:xfrm>
          <a:prstGeom prst="rect">
            <a:avLst/>
          </a:prstGeom>
          <a:blipFill>
            <a:blip r:embed="rId3"/>
            <a:tile tx="0" ty="0" sx="100000" sy="100000" flip="none" algn="tl"/>
          </a:blip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rtl="1"/>
            <a:r>
              <a:rPr lang="ar-SA" dirty="0">
                <a:solidFill>
                  <a:schemeClr val="tx1"/>
                </a:solidFill>
                <a:effectLst/>
                <a:latin typeface="Arial" panose="020B0604020202020204" pitchFamily="34" charset="0"/>
                <a:cs typeface="Arial" panose="020B0604020202020204" pitchFamily="34" charset="0"/>
              </a:rPr>
              <a:t>اشعياء ٢١ : ١٣-١٥</a:t>
            </a:r>
          </a:p>
          <a:p>
            <a:endParaRPr lang="en-US" dirty="0">
              <a:solidFill>
                <a:schemeClr val="tx1"/>
              </a:solidFill>
              <a:effectLst/>
              <a:latin typeface="Arial" panose="020B0604020202020204" pitchFamily="34" charset="0"/>
              <a:cs typeface="Arial" panose="020B0604020202020204" pitchFamily="34" charset="0"/>
            </a:endParaRPr>
          </a:p>
          <a:p>
            <a:pPr rtl="1"/>
            <a:r>
              <a:rPr lang="ar-SA" dirty="0">
                <a:solidFill>
                  <a:schemeClr val="tx1"/>
                </a:solidFill>
                <a:effectLst/>
                <a:latin typeface="Arial" panose="020B0604020202020204" pitchFamily="34" charset="0"/>
                <a:cs typeface="Arial" panose="020B0604020202020204" pitchFamily="34" charset="0"/>
              </a:rPr>
              <a:t>وَحْيٌ مِنْ جِهَةِ بِلاَدِ الْعَرَبِ: فِي الْوَعْرِ فِي بِلاَدِ الْعَرَبِ تَبِيتِينَ يَا قَوَافِلَ </a:t>
            </a:r>
            <a:r>
              <a:rPr lang="ar-SA" dirty="0" err="1">
                <a:solidFill>
                  <a:schemeClr val="tx1"/>
                </a:solidFill>
                <a:effectLst/>
                <a:latin typeface="Arial" panose="020B0604020202020204" pitchFamily="34" charset="0"/>
                <a:cs typeface="Arial" panose="020B0604020202020204" pitchFamily="34" charset="0"/>
              </a:rPr>
              <a:t>الدَّدَانِيِّينَ</a:t>
            </a:r>
            <a:r>
              <a:rPr lang="ar-SA" dirty="0">
                <a:solidFill>
                  <a:schemeClr val="tx1"/>
                </a:solidFill>
                <a:effectLst/>
                <a:latin typeface="Arial" panose="020B0604020202020204" pitchFamily="34" charset="0"/>
                <a:cs typeface="Arial" panose="020B0604020202020204" pitchFamily="34" charset="0"/>
              </a:rPr>
              <a:t>. ١٤ هَاتُوا مَاءً لِمُلاَقَاةِ الْعَطْشَانِ يَا سُكَّانَ أَرْضِ تَيْمَاءَ. وَافُوا الْهَارِبَ بِخُبْزِهِ. ١٥ فَإِنَّهُمْ مِنْ أَمَامِ السُّيُوفِ قَدْ هَرَبُوا. مِنْ أَمَامِ السَّيْفِ الْمَسْلُولِ وَمِنْ أَمَامِ الْقَوْسِ الْمَشْدُودَةِ وَمِنْ أَمَامِ شِدَّةِ الْحَرْبِ. </a:t>
            </a:r>
          </a:p>
        </p:txBody>
      </p:sp>
    </p:spTree>
    <p:extLst>
      <p:ext uri="{BB962C8B-B14F-4D97-AF65-F5344CB8AC3E}">
        <p14:creationId xmlns:p14="http://schemas.microsoft.com/office/powerpoint/2010/main" val="218341978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body" sz="half" idx="1"/>
          </p:nvPr>
        </p:nvSpPr>
        <p:spPr>
          <a:xfrm>
            <a:off x="381000" y="1524000"/>
            <a:ext cx="8305800" cy="990600"/>
          </a:xfrm>
        </p:spPr>
        <p:txBody>
          <a:bodyPr/>
          <a:lstStyle/>
          <a:p>
            <a:pPr algn="ctr" rtl="1" eaLnBrk="1" hangingPunct="1">
              <a:lnSpc>
                <a:spcPct val="80000"/>
              </a:lnSpc>
              <a:buFontTx/>
              <a:buNone/>
            </a:pPr>
            <a:r>
              <a:rPr lang="ar-JO" sz="2400" b="1" dirty="0">
                <a:latin typeface="Arial" panose="020B0604020202020204" pitchFamily="34" charset="0"/>
                <a:ea typeface="ＭＳ Ｐゴシック" charset="0"/>
                <a:cs typeface="Arial" panose="020B0604020202020204" pitchFamily="34" charset="0"/>
              </a:rPr>
              <a:t>كان لدى البابليون العديد من الالهة – السومرية والاكدية , المستوردة من المناطق الجبلية ( شمال وشرق ميسو (–  مما يعكس احتياجاتهم ومخاوفهم 	</a:t>
            </a:r>
            <a:endParaRPr lang="en-US" sz="2400" b="1" dirty="0">
              <a:latin typeface="Arial" panose="020B0604020202020204" pitchFamily="34" charset="0"/>
              <a:ea typeface="ＭＳ Ｐゴシック" charset="0"/>
              <a:cs typeface="Arial" panose="020B0604020202020204" pitchFamily="34" charset="0"/>
            </a:endParaRPr>
          </a:p>
          <a:p>
            <a:pPr algn="r" rtl="1" eaLnBrk="1" hangingPunct="1">
              <a:lnSpc>
                <a:spcPct val="80000"/>
              </a:lnSpc>
              <a:buFontTx/>
              <a:buNone/>
            </a:pPr>
            <a:endParaRPr lang="en-US" sz="2000" b="1" dirty="0">
              <a:latin typeface="Arial" panose="020B0604020202020204" pitchFamily="34" charset="0"/>
              <a:ea typeface="ＭＳ Ｐゴシック" charset="0"/>
              <a:cs typeface="Arial" panose="020B0604020202020204" pitchFamily="34" charset="0"/>
            </a:endParaRPr>
          </a:p>
        </p:txBody>
      </p:sp>
      <p:sp>
        <p:nvSpPr>
          <p:cNvPr id="124931" name="Text Box 3"/>
          <p:cNvSpPr txBox="1">
            <a:spLocks noChangeArrowheads="1"/>
          </p:cNvSpPr>
          <p:nvPr/>
        </p:nvSpPr>
        <p:spPr bwMode="auto">
          <a:xfrm>
            <a:off x="290184" y="2874674"/>
            <a:ext cx="609600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457200" marR="0" lvl="0" indent="-457200" algn="just" defTabSz="914400" rtl="1" eaLnBrk="0" fontAlgn="base" latinLnBrk="0" hangingPunct="0">
              <a:lnSpc>
                <a:spcPct val="100000"/>
              </a:lnSpc>
              <a:spcBef>
                <a:spcPct val="0"/>
              </a:spcBef>
              <a:spcAft>
                <a:spcPct val="0"/>
              </a:spcAft>
              <a:buClrTx/>
              <a:buSzTx/>
              <a:buFontTx/>
              <a:buNone/>
              <a:tabLst/>
              <a:defRPr/>
            </a:pPr>
            <a:r>
              <a:rPr lang="ar-JO" sz="2800" b="1" dirty="0">
                <a:solidFill>
                  <a:srgbClr val="000000"/>
                </a:solidFill>
                <a:latin typeface="Arial" panose="020B0604020202020204" pitchFamily="34" charset="0"/>
                <a:cs typeface="Arial" panose="020B0604020202020204" pitchFamily="34" charset="0"/>
              </a:rPr>
              <a:t>مردوخ ( بل / بعل )</a:t>
            </a: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57200" marR="0" lvl="0" indent="-457200" algn="just" defTabSz="914400" rtl="1"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lang="ar-JO" b="1" dirty="0">
                <a:solidFill>
                  <a:srgbClr val="000000"/>
                </a:solidFill>
                <a:latin typeface="Arial" panose="020B0604020202020204" pitchFamily="34" charset="0"/>
                <a:cs typeface="Arial" panose="020B0604020202020204" pitchFamily="34" charset="0"/>
              </a:rPr>
              <a:t>1. ابن أيا ( الحكمة )</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57200" marR="0" lvl="0" indent="-457200" algn="just" defTabSz="914400" rtl="1"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 رئيس الالهة بابل</a:t>
            </a:r>
            <a:r>
              <a:rPr kumimoji="0" lang="ar-JO" sz="2400" b="1" u="none" strike="noStrike" kern="1200" cap="none" spc="0" normalizeH="0" noProof="0" dirty="0">
                <a:ln>
                  <a:noFill/>
                </a:ln>
                <a:solidFill>
                  <a:srgbClr val="000000"/>
                </a:solidFill>
                <a:effectLst/>
                <a:uLnTx/>
                <a:uFillTx/>
                <a:latin typeface="Arial" panose="020B0604020202020204" pitchFamily="34" charset="0"/>
                <a:cs typeface="Arial" panose="020B0604020202020204" pitchFamily="34" charset="0"/>
              </a:rPr>
              <a:t> ( الشمس المشرقة )</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57200" marR="0" lvl="0" indent="-457200" algn="just" defTabSz="914400" rtl="1"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3.المعابد والزقورة الضخمة</a:t>
            </a:r>
            <a:r>
              <a:rPr kumimoji="0" lang="ar-JO" sz="2400" b="1" u="none" strike="noStrike" kern="1200" cap="none" spc="0" normalizeH="0" noProof="0" dirty="0">
                <a:ln>
                  <a:noFill/>
                </a:ln>
                <a:solidFill>
                  <a:srgbClr val="000000"/>
                </a:solidFill>
                <a:effectLst/>
                <a:uLnTx/>
                <a:uFillTx/>
                <a:latin typeface="Arial" panose="020B0604020202020204" pitchFamily="34" charset="0"/>
                <a:cs typeface="Arial" panose="020B0604020202020204" pitchFamily="34" charset="0"/>
              </a:rPr>
              <a:t> ( معبد اسجاليا )</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57200" marR="0" lvl="0" indent="-457200" algn="just" defTabSz="914400" rtl="1"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4. زوجة تدعى </a:t>
            </a:r>
            <a:r>
              <a:rPr kumimoji="0" lang="ar-JO" sz="2400" b="1"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ساربانيتو</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 الابن – </a:t>
            </a:r>
            <a:r>
              <a:rPr kumimoji="0" lang="ar-JO" sz="2400" b="1"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نابو</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57200" marR="0" lvl="0" indent="-457200" algn="just" defTabSz="914400" rtl="1"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5. الرقم المقدس 10 / كوكب </a:t>
            </a:r>
            <a:r>
              <a:rPr kumimoji="0" lang="ar-JO" sz="2400" b="1"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المسترى</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57200" marR="0" lvl="0" indent="-457200" algn="just" defTabSz="914400" rtl="1"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6. تمثال من الذهب الخالص - بابل </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57200" marR="0" lvl="0" indent="-457200" algn="just" defTabSz="914400" rtl="1"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7. صنع</a:t>
            </a:r>
            <a:r>
              <a:rPr kumimoji="0" lang="ar-JO" sz="2400" b="1" u="none" strike="noStrike" kern="1200" cap="none" spc="0" normalizeH="0" noProof="0" dirty="0">
                <a:ln>
                  <a:noFill/>
                </a:ln>
                <a:solidFill>
                  <a:srgbClr val="000000"/>
                </a:solidFill>
                <a:effectLst/>
                <a:uLnTx/>
                <a:uFillTx/>
                <a:latin typeface="Arial" panose="020B0604020202020204" pitchFamily="34" charset="0"/>
                <a:cs typeface="Arial" panose="020B0604020202020204" pitchFamily="34" charset="0"/>
              </a:rPr>
              <a:t> رجال وشكل العالم </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pic>
        <p:nvPicPr>
          <p:cNvPr id="124932" name="Picture 4" descr="BAB9.gif"/>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a:xfrm>
            <a:off x="6934200" y="3581400"/>
            <a:ext cx="1792288" cy="2438400"/>
          </a:xfrm>
          <a:noFill/>
        </p:spPr>
      </p:pic>
      <p:sp>
        <p:nvSpPr>
          <p:cNvPr id="101380" name="WordArt 5"/>
          <p:cNvSpPr>
            <a:spLocks noChangeArrowheads="1" noChangeShapeType="1" noTextEdit="1"/>
          </p:cNvSpPr>
          <p:nvPr/>
        </p:nvSpPr>
        <p:spPr bwMode="auto">
          <a:xfrm>
            <a:off x="4716463" y="228600"/>
            <a:ext cx="3276600" cy="914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lang="ar-JO" sz="3600" b="1" kern="10" dirty="0">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blurRad="63500" dist="38099" dir="2700000" algn="ctr" rotWithShape="0">
                    <a:srgbClr val="C0C0C0">
                      <a:alpha val="74997"/>
                    </a:srgbClr>
                  </a:outerShdw>
                </a:effectLst>
                <a:latin typeface="Arial" panose="020B0604020202020204" pitchFamily="34" charset="0"/>
                <a:ea typeface="Garamond"/>
                <a:cs typeface="Arial" panose="020B0604020202020204" pitchFamily="34" charset="0"/>
              </a:rPr>
              <a:t>دين</a:t>
            </a:r>
            <a:endParaRPr kumimoji="0" lang="en-US" sz="3600" b="1" u="none" strike="noStrike" kern="10" cap="none" spc="0" normalizeH="0" baseline="0" noProof="0" dirty="0">
              <a:ln>
                <a:noFill/>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blurRad="63500" dist="38099" dir="2700000" algn="ctr" rotWithShape="0">
                  <a:srgbClr val="C0C0C0">
                    <a:alpha val="74997"/>
                  </a:srgbClr>
                </a:outerShdw>
              </a:effectLst>
              <a:uLnTx/>
              <a:uFillTx/>
              <a:latin typeface="Arial" panose="020B0604020202020204" pitchFamily="34" charset="0"/>
              <a:ea typeface="Garamond"/>
              <a:cs typeface="Arial" panose="020B0604020202020204" pitchFamily="34" charset="0"/>
            </a:endParaRPr>
          </a:p>
        </p:txBody>
      </p:sp>
      <p:sp>
        <p:nvSpPr>
          <p:cNvPr id="101381" name="Text Box 6"/>
          <p:cNvSpPr txBox="1">
            <a:spLocks noChangeArrowheads="1"/>
          </p:cNvSpPr>
          <p:nvPr/>
        </p:nvSpPr>
        <p:spPr bwMode="auto">
          <a:xfrm>
            <a:off x="8395106" y="152400"/>
            <a:ext cx="7040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138</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9515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24930"/>
                                        </p:tgtEl>
                                        <p:attrNameLst>
                                          <p:attrName>style.visibility</p:attrName>
                                        </p:attrNameLst>
                                      </p:cBhvr>
                                      <p:to>
                                        <p:strVal val="visible"/>
                                      </p:to>
                                    </p:set>
                                    <p:anim calcmode="lin" valueType="num">
                                      <p:cBhvr>
                                        <p:cTn id="7" dur="500" fill="hold"/>
                                        <p:tgtEl>
                                          <p:spTgt spid="124930"/>
                                        </p:tgtEl>
                                        <p:attrNameLst>
                                          <p:attrName>ppt_w</p:attrName>
                                        </p:attrNameLst>
                                      </p:cBhvr>
                                      <p:tavLst>
                                        <p:tav tm="0">
                                          <p:val>
                                            <p:fltVal val="0"/>
                                          </p:val>
                                        </p:tav>
                                        <p:tav tm="100000">
                                          <p:val>
                                            <p:strVal val="#ppt_w"/>
                                          </p:val>
                                        </p:tav>
                                      </p:tavLst>
                                    </p:anim>
                                    <p:anim calcmode="lin" valueType="num">
                                      <p:cBhvr>
                                        <p:cTn id="8" dur="500" fill="hold"/>
                                        <p:tgtEl>
                                          <p:spTgt spid="124930"/>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124932"/>
                                        </p:tgtEl>
                                        <p:attrNameLst>
                                          <p:attrName>style.visibility</p:attrName>
                                        </p:attrNameLst>
                                      </p:cBhvr>
                                      <p:to>
                                        <p:strVal val="visible"/>
                                      </p:to>
                                    </p:set>
                                    <p:anim calcmode="lin" valueType="num">
                                      <p:cBhvr>
                                        <p:cTn id="13" dur="1000" fill="hold"/>
                                        <p:tgtEl>
                                          <p:spTgt spid="124932"/>
                                        </p:tgtEl>
                                        <p:attrNameLst>
                                          <p:attrName>ppt_w</p:attrName>
                                        </p:attrNameLst>
                                      </p:cBhvr>
                                      <p:tavLst>
                                        <p:tav tm="0">
                                          <p:val>
                                            <p:fltVal val="0"/>
                                          </p:val>
                                        </p:tav>
                                        <p:tav tm="100000">
                                          <p:val>
                                            <p:strVal val="#ppt_w"/>
                                          </p:val>
                                        </p:tav>
                                      </p:tavLst>
                                    </p:anim>
                                    <p:anim calcmode="lin" valueType="num">
                                      <p:cBhvr>
                                        <p:cTn id="14" dur="1000" fill="hold"/>
                                        <p:tgtEl>
                                          <p:spTgt spid="124932"/>
                                        </p:tgtEl>
                                        <p:attrNameLst>
                                          <p:attrName>ppt_h</p:attrName>
                                        </p:attrNameLst>
                                      </p:cBhvr>
                                      <p:tavLst>
                                        <p:tav tm="0">
                                          <p:val>
                                            <p:fltVal val="0"/>
                                          </p:val>
                                        </p:tav>
                                        <p:tav tm="100000">
                                          <p:val>
                                            <p:strVal val="#ppt_h"/>
                                          </p:val>
                                        </p:tav>
                                      </p:tavLst>
                                    </p:anim>
                                    <p:anim calcmode="lin" valueType="num">
                                      <p:cBhvr>
                                        <p:cTn id="15" dur="1000" fill="hold"/>
                                        <p:tgtEl>
                                          <p:spTgt spid="124932"/>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2493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7" presetClass="entr" presetSubtype="4" fill="hold" grpId="0" nodeType="clickEffect">
                                  <p:stCondLst>
                                    <p:cond delay="0"/>
                                  </p:stCondLst>
                                  <p:childTnLst>
                                    <p:set>
                                      <p:cBhvr>
                                        <p:cTn id="20" dur="1" fill="hold">
                                          <p:stCondLst>
                                            <p:cond delay="0"/>
                                          </p:stCondLst>
                                        </p:cTn>
                                        <p:tgtEl>
                                          <p:spTgt spid="124931"/>
                                        </p:tgtEl>
                                        <p:attrNameLst>
                                          <p:attrName>style.visibility</p:attrName>
                                        </p:attrNameLst>
                                      </p:cBhvr>
                                      <p:to>
                                        <p:strVal val="visible"/>
                                      </p:to>
                                    </p:set>
                                    <p:anim calcmode="lin" valueType="num">
                                      <p:cBhvr additive="base">
                                        <p:cTn id="21" dur="5000" fill="hold"/>
                                        <p:tgtEl>
                                          <p:spTgt spid="124931"/>
                                        </p:tgtEl>
                                        <p:attrNameLst>
                                          <p:attrName>ppt_x</p:attrName>
                                        </p:attrNameLst>
                                      </p:cBhvr>
                                      <p:tavLst>
                                        <p:tav tm="0">
                                          <p:val>
                                            <p:strVal val="#ppt_x"/>
                                          </p:val>
                                        </p:tav>
                                        <p:tav tm="100000">
                                          <p:val>
                                            <p:strVal val="#ppt_x"/>
                                          </p:val>
                                        </p:tav>
                                      </p:tavLst>
                                    </p:anim>
                                    <p:anim calcmode="lin" valueType="num">
                                      <p:cBhvr additive="base">
                                        <p:cTn id="22" dur="5000" fill="hold"/>
                                        <p:tgtEl>
                                          <p:spTgt spid="1249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autoUpdateAnimBg="0"/>
      <p:bldP spid="124931" grpId="0" autoUpdateAnimBg="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DFDDD293-2E92-B316-D64E-053781E3078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8532" y="0"/>
            <a:ext cx="9259044" cy="710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Content Placeholder 2">
            <a:extLst>
              <a:ext uri="{FF2B5EF4-FFF2-40B4-BE49-F238E27FC236}">
                <a16:creationId xmlns:a16="http://schemas.microsoft.com/office/drawing/2014/main" id="{609D8081-FC6D-5B41-934A-13133C967393}"/>
              </a:ext>
            </a:extLst>
          </p:cNvPr>
          <p:cNvSpPr>
            <a:spLocks noGrp="1"/>
          </p:cNvSpPr>
          <p:nvPr>
            <p:ph idx="1"/>
          </p:nvPr>
        </p:nvSpPr>
        <p:spPr>
          <a:xfrm>
            <a:off x="457200" y="1700213"/>
            <a:ext cx="8229600" cy="4608512"/>
          </a:xfrm>
          <a:solidFill>
            <a:srgbClr val="996633">
              <a:alpha val="36078"/>
            </a:srgbClr>
          </a:solidFill>
        </p:spPr>
        <p:txBody>
          <a:bodyPr/>
          <a:lstStyle/>
          <a:p>
            <a:pPr algn="r" rtl="1"/>
            <a:r>
              <a:rPr lang="ar-EG" altLang="en-US" sz="5000" dirty="0">
                <a:solidFill>
                  <a:schemeClr val="bg1"/>
                </a:solidFill>
                <a:cs typeface="Arial" panose="020B0604020202020204" pitchFamily="34" charset="0"/>
              </a:rPr>
              <a:t>في أي بلد يعيشون؟</a:t>
            </a:r>
            <a:endParaRPr lang="en-US" altLang="en-US" sz="5000" dirty="0">
              <a:solidFill>
                <a:schemeClr val="bg1"/>
              </a:solidFill>
              <a:cs typeface="Arial" panose="020B0604020202020204" pitchFamily="34" charset="0"/>
            </a:endParaRPr>
          </a:p>
          <a:p>
            <a:pPr algn="r" rtl="1"/>
            <a:r>
              <a:rPr lang="ar-EG" altLang="en-US" sz="5000" dirty="0">
                <a:solidFill>
                  <a:schemeClr val="bg1"/>
                </a:solidFill>
                <a:cs typeface="Arial" panose="020B0604020202020204" pitchFamily="34" charset="0"/>
              </a:rPr>
              <a:t>ماذا يعملون؟</a:t>
            </a:r>
            <a:endParaRPr lang="en-US" altLang="en-US" sz="5000" dirty="0">
              <a:solidFill>
                <a:schemeClr val="bg1"/>
              </a:solidFill>
              <a:cs typeface="Arial" panose="020B0604020202020204" pitchFamily="34" charset="0"/>
            </a:endParaRPr>
          </a:p>
          <a:p>
            <a:pPr algn="r" rtl="1"/>
            <a:r>
              <a:rPr lang="ar-EG" altLang="en-US" sz="5000" dirty="0">
                <a:solidFill>
                  <a:schemeClr val="bg1"/>
                </a:solidFill>
                <a:cs typeface="Arial" panose="020B0604020202020204" pitchFamily="34" charset="0"/>
              </a:rPr>
              <a:t>ماذا يأكلون</a:t>
            </a:r>
            <a:r>
              <a:rPr lang="ar-EG" altLang="en-US" dirty="0">
                <a:solidFill>
                  <a:schemeClr val="bg1"/>
                </a:solidFill>
                <a:cs typeface="Arial" panose="020B0604020202020204" pitchFamily="34" charset="0"/>
              </a:rPr>
              <a:t>؟</a:t>
            </a:r>
            <a:endParaRPr lang="en-US" altLang="en-US" dirty="0">
              <a:solidFill>
                <a:schemeClr val="bg1"/>
              </a:solidFill>
              <a:cs typeface="Arial" panose="020B0604020202020204" pitchFamily="34" charset="0"/>
            </a:endParaRPr>
          </a:p>
          <a:p>
            <a:pPr algn="r" rtl="1"/>
            <a:r>
              <a:rPr lang="ar-EG" altLang="en-US" sz="5000" dirty="0">
                <a:solidFill>
                  <a:schemeClr val="bg1"/>
                </a:solidFill>
                <a:cs typeface="Arial" panose="020B0604020202020204" pitchFamily="34" charset="0"/>
              </a:rPr>
              <a:t>ماذا يلبسون؟</a:t>
            </a:r>
            <a:endParaRPr lang="en-SG" altLang="en-US" sz="5000" dirty="0">
              <a:solidFill>
                <a:schemeClr val="bg1"/>
              </a:solidFill>
              <a:cs typeface="Arial" panose="020B0604020202020204" pitchFamily="34" charset="0"/>
            </a:endParaRPr>
          </a:p>
        </p:txBody>
      </p:sp>
      <p:sp>
        <p:nvSpPr>
          <p:cNvPr id="4" name="Title 3">
            <a:extLst>
              <a:ext uri="{FF2B5EF4-FFF2-40B4-BE49-F238E27FC236}">
                <a16:creationId xmlns:a16="http://schemas.microsoft.com/office/drawing/2014/main" id="{E764982C-19A6-3042-9331-5FACE74A1BA5}"/>
              </a:ext>
            </a:extLst>
          </p:cNvPr>
          <p:cNvSpPr>
            <a:spLocks noGrp="1"/>
          </p:cNvSpPr>
          <p:nvPr>
            <p:ph type="title"/>
          </p:nvPr>
        </p:nvSpPr>
        <p:spPr>
          <a:xfrm>
            <a:off x="5320324" y="87610"/>
            <a:ext cx="3365024" cy="923330"/>
          </a:xfrm>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pPr algn="just" rtl="1">
              <a:defRPr/>
            </a:pPr>
            <a:r>
              <a:rPr lang="ar-EG" altLang="en-US" sz="5400" dirty="0">
                <a:solidFill>
                  <a:schemeClr val="tx1">
                    <a:lumMod val="85000"/>
                    <a:lumOff val="15000"/>
                  </a:schemeClr>
                </a:solidFill>
                <a:cs typeface="Arial" panose="020B0604020202020204" pitchFamily="34" charset="0"/>
              </a:rPr>
              <a:t>من هم العرب؟</a:t>
            </a:r>
            <a:endParaRPr lang="en-US" sz="5400" dirty="0">
              <a:ln/>
              <a:solidFill>
                <a:schemeClr val="tx1">
                  <a:lumMod val="85000"/>
                  <a:lumOff val="15000"/>
                </a:schemeClr>
              </a:solidFill>
              <a:cs typeface="Arial" panose="020B0604020202020204" pitchFamily="34" charset="0"/>
            </a:endParaRPr>
          </a:p>
        </p:txBody>
      </p:sp>
    </p:spTree>
    <p:extLst>
      <p:ext uri="{BB962C8B-B14F-4D97-AF65-F5344CB8AC3E}">
        <p14:creationId xmlns:p14="http://schemas.microsoft.com/office/powerpoint/2010/main" val="218353688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2354" name="Picture 2"/>
          <p:cNvPicPr>
            <a:picLocks noChangeAspect="1" noChangeArrowheads="1"/>
          </p:cNvPicPr>
          <p:nvPr/>
        </p:nvPicPr>
        <p:blipFill>
          <a:blip r:embed="rId3" cstate="screen">
            <a:lum bright="-54000"/>
            <a:extLst>
              <a:ext uri="{28A0092B-C50C-407E-A947-70E740481C1C}">
                <a14:useLocalDpi xmlns:a14="http://schemas.microsoft.com/office/drawing/2010/main"/>
              </a:ext>
            </a:extLst>
          </a:blip>
          <a:srcRect l="9489" r="2190"/>
          <a:stretch>
            <a:fillRect/>
          </a:stretch>
        </p:blipFill>
        <p:spPr bwMode="auto">
          <a:xfrm>
            <a:off x="0" y="0"/>
            <a:ext cx="9220200" cy="6908800"/>
          </a:xfrm>
          <a:prstGeom prst="rect">
            <a:avLst/>
          </a:prstGeom>
          <a:noFill/>
          <a:ln w="9525">
            <a:noFill/>
            <a:miter lim="800000"/>
            <a:headEnd/>
            <a:tailEnd/>
          </a:ln>
          <a:effectLst>
            <a:outerShdw blurRad="63500" dist="38099" dir="2700000" algn="ctr" rotWithShape="0">
              <a:schemeClr val="tx1">
                <a:alpha val="74998"/>
              </a:schemeClr>
            </a:outerShdw>
          </a:effectLst>
        </p:spPr>
      </p:pic>
      <p:sp>
        <p:nvSpPr>
          <p:cNvPr id="612355" name="Rectangle 3"/>
          <p:cNvSpPr>
            <a:spLocks noGrp="1" noChangeArrowheads="1"/>
          </p:cNvSpPr>
          <p:nvPr>
            <p:ph type="title" idx="4294967295"/>
          </p:nvPr>
        </p:nvSpPr>
        <p:spPr>
          <a:xfrm>
            <a:off x="533400" y="0"/>
            <a:ext cx="7772400" cy="838200"/>
          </a:xfrm>
          <a:solidFill>
            <a:schemeClr val="tx1"/>
          </a:solidFill>
          <a:effectLst>
            <a:outerShdw blurRad="63500" dist="38099" dir="2700000" algn="ctr" rotWithShape="0">
              <a:schemeClr val="tx1">
                <a:alpha val="74998"/>
              </a:schemeClr>
            </a:outerShdw>
          </a:effectLst>
        </p:spPr>
        <p:txBody>
          <a:bodyPr/>
          <a:lstStyle/>
          <a:p>
            <a:pPr rtl="1" eaLnBrk="1" hangingPunct="1">
              <a:defRPr/>
            </a:pPr>
            <a:r>
              <a:rPr lang="ar-JO" sz="5400" dirty="0">
                <a:solidFill>
                  <a:srgbClr val="FFFF00"/>
                </a:solidFill>
                <a:ea typeface="ＭＳ Ｐゴシック" charset="0"/>
                <a:cs typeface="Arial" panose="020B0604020202020204" pitchFamily="34" charset="0"/>
              </a:rPr>
              <a:t>قائمة الأمم</a:t>
            </a:r>
            <a:endParaRPr lang="en-US" sz="5400" dirty="0">
              <a:ea typeface="ＭＳ Ｐゴシック" charset="0"/>
              <a:cs typeface="Arial" panose="020B0604020202020204" pitchFamily="34" charset="0"/>
            </a:endParaRPr>
          </a:p>
        </p:txBody>
      </p:sp>
      <p:sp>
        <p:nvSpPr>
          <p:cNvPr id="612356" name="Text Box 4"/>
          <p:cNvSpPr txBox="1">
            <a:spLocks noChangeArrowheads="1"/>
          </p:cNvSpPr>
          <p:nvPr/>
        </p:nvSpPr>
        <p:spPr bwMode="auto">
          <a:xfrm>
            <a:off x="4059566" y="1676400"/>
            <a:ext cx="720070" cy="584775"/>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rPr>
              <a:t>نوح</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endParaRPr>
          </a:p>
        </p:txBody>
      </p:sp>
      <p:sp>
        <p:nvSpPr>
          <p:cNvPr id="612357" name="Text Box 5"/>
          <p:cNvSpPr txBox="1">
            <a:spLocks noChangeArrowheads="1"/>
          </p:cNvSpPr>
          <p:nvPr/>
        </p:nvSpPr>
        <p:spPr bwMode="auto">
          <a:xfrm>
            <a:off x="866793" y="3124200"/>
            <a:ext cx="784190" cy="584775"/>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rPr>
              <a:t>يافث</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endParaRPr>
          </a:p>
        </p:txBody>
      </p:sp>
      <p:sp>
        <p:nvSpPr>
          <p:cNvPr id="612358" name="Text Box 6"/>
          <p:cNvSpPr txBox="1">
            <a:spLocks noChangeArrowheads="1"/>
          </p:cNvSpPr>
          <p:nvPr/>
        </p:nvSpPr>
        <p:spPr bwMode="auto">
          <a:xfrm>
            <a:off x="4098832" y="3124200"/>
            <a:ext cx="643125" cy="584775"/>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rPr>
              <a:t>حام</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endParaRPr>
          </a:p>
        </p:txBody>
      </p:sp>
      <p:sp>
        <p:nvSpPr>
          <p:cNvPr id="612359" name="Text Box 7"/>
          <p:cNvSpPr txBox="1">
            <a:spLocks noChangeArrowheads="1"/>
          </p:cNvSpPr>
          <p:nvPr/>
        </p:nvSpPr>
        <p:spPr bwMode="auto">
          <a:xfrm>
            <a:off x="7333192" y="3124200"/>
            <a:ext cx="678391" cy="584775"/>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سام</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endParaRPr>
          </a:p>
        </p:txBody>
      </p:sp>
      <p:sp>
        <p:nvSpPr>
          <p:cNvPr id="612360" name="Text Box 8"/>
          <p:cNvSpPr txBox="1">
            <a:spLocks noChangeArrowheads="1"/>
          </p:cNvSpPr>
          <p:nvPr/>
        </p:nvSpPr>
        <p:spPr bwMode="auto">
          <a:xfrm>
            <a:off x="607215" y="4038600"/>
            <a:ext cx="1609736" cy="584775"/>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rPr>
              <a:t>القوقازيون</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endParaRPr>
          </a:p>
        </p:txBody>
      </p:sp>
      <p:sp>
        <p:nvSpPr>
          <p:cNvPr id="612361" name="Text Box 9"/>
          <p:cNvSpPr txBox="1">
            <a:spLocks noChangeArrowheads="1"/>
          </p:cNvSpPr>
          <p:nvPr/>
        </p:nvSpPr>
        <p:spPr bwMode="auto">
          <a:xfrm>
            <a:off x="3669206" y="4038600"/>
            <a:ext cx="1507144" cy="584775"/>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rPr>
              <a:t>الكنعانيون</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endParaRPr>
          </a:p>
        </p:txBody>
      </p:sp>
      <p:sp>
        <p:nvSpPr>
          <p:cNvPr id="612362" name="Text Box 10"/>
          <p:cNvSpPr txBox="1">
            <a:spLocks noChangeArrowheads="1"/>
          </p:cNvSpPr>
          <p:nvPr/>
        </p:nvSpPr>
        <p:spPr bwMode="auto">
          <a:xfrm>
            <a:off x="6960572" y="4038600"/>
            <a:ext cx="1407758" cy="584775"/>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الساميون</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endParaRPr>
          </a:p>
        </p:txBody>
      </p:sp>
      <p:sp>
        <p:nvSpPr>
          <p:cNvPr id="612363" name="Text Box 11"/>
          <p:cNvSpPr txBox="1">
            <a:spLocks noChangeArrowheads="1"/>
          </p:cNvSpPr>
          <p:nvPr/>
        </p:nvSpPr>
        <p:spPr bwMode="auto">
          <a:xfrm>
            <a:off x="85366" y="5105400"/>
            <a:ext cx="2669320" cy="1077218"/>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rPr>
              <a:t>الأوروبيون </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rPr>
              <a:t>و الهنود الشرقيون</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endParaRPr>
          </a:p>
        </p:txBody>
      </p:sp>
      <p:sp>
        <p:nvSpPr>
          <p:cNvPr id="612364" name="Text Box 12"/>
          <p:cNvSpPr txBox="1">
            <a:spLocks noChangeArrowheads="1"/>
          </p:cNvSpPr>
          <p:nvPr/>
        </p:nvSpPr>
        <p:spPr bwMode="auto">
          <a:xfrm>
            <a:off x="3499196" y="5105400"/>
            <a:ext cx="1866216" cy="1077218"/>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rPr>
              <a:t>الأفارقة </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rPr>
              <a:t>و الآسيويون</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pitchFamily="-112" charset="-128"/>
              <a:cs typeface="Arial" panose="020B0604020202020204" pitchFamily="34" charset="0"/>
            </a:endParaRPr>
          </a:p>
        </p:txBody>
      </p:sp>
      <p:sp>
        <p:nvSpPr>
          <p:cNvPr id="612365" name="Text Box 13"/>
          <p:cNvSpPr txBox="1">
            <a:spLocks noChangeArrowheads="1"/>
          </p:cNvSpPr>
          <p:nvPr/>
        </p:nvSpPr>
        <p:spPr bwMode="auto">
          <a:xfrm>
            <a:off x="7039860" y="5105400"/>
            <a:ext cx="1261884" cy="1077218"/>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اليهود</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و العرب</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endParaRPr>
          </a:p>
        </p:txBody>
      </p:sp>
      <p:sp>
        <p:nvSpPr>
          <p:cNvPr id="612366" name="AutoShape 14"/>
          <p:cNvSpPr>
            <a:spLocks noChangeArrowheads="1"/>
          </p:cNvSpPr>
          <p:nvPr/>
        </p:nvSpPr>
        <p:spPr bwMode="auto">
          <a:xfrm rot="-1112176">
            <a:off x="2590800" y="2241550"/>
            <a:ext cx="762000" cy="533400"/>
          </a:xfrm>
          <a:prstGeom prst="leftArrow">
            <a:avLst>
              <a:gd name="adj1" fmla="val 50000"/>
              <a:gd name="adj2" fmla="val 35714"/>
            </a:avLst>
          </a:prstGeom>
          <a:solidFill>
            <a:schemeClr val="accent1"/>
          </a:solidFill>
          <a:ln w="9525">
            <a:solidFill>
              <a:schemeClr val="tx1"/>
            </a:solidFill>
            <a:miter lim="800000"/>
            <a:headEnd/>
            <a:tailEnd/>
          </a:ln>
        </p:spPr>
        <p:txBody>
          <a:bodyPr wrap="none" anchor="ct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zh-CN" alt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12367" name="AutoShape 15"/>
          <p:cNvSpPr>
            <a:spLocks noChangeArrowheads="1"/>
          </p:cNvSpPr>
          <p:nvPr/>
        </p:nvSpPr>
        <p:spPr bwMode="auto">
          <a:xfrm rot="-5448300">
            <a:off x="4000500" y="2552700"/>
            <a:ext cx="762000" cy="533400"/>
          </a:xfrm>
          <a:prstGeom prst="leftArrow">
            <a:avLst>
              <a:gd name="adj1" fmla="val 50000"/>
              <a:gd name="adj2" fmla="val 35714"/>
            </a:avLst>
          </a:prstGeom>
          <a:solidFill>
            <a:schemeClr val="accent1"/>
          </a:solidFill>
          <a:ln w="9525">
            <a:solidFill>
              <a:schemeClr val="tx1"/>
            </a:solidFill>
            <a:miter lim="800000"/>
            <a:headEnd/>
            <a:tailEnd/>
          </a:ln>
        </p:spPr>
        <p:txBody>
          <a:bodyPr wrap="none" anchor="ct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zh-CN" alt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12368" name="AutoShape 16"/>
          <p:cNvSpPr>
            <a:spLocks noChangeArrowheads="1"/>
          </p:cNvSpPr>
          <p:nvPr/>
        </p:nvSpPr>
        <p:spPr bwMode="auto">
          <a:xfrm rot="-9047274">
            <a:off x="5410200" y="2286000"/>
            <a:ext cx="762000" cy="533400"/>
          </a:xfrm>
          <a:prstGeom prst="leftArrow">
            <a:avLst>
              <a:gd name="adj1" fmla="val 50000"/>
              <a:gd name="adj2" fmla="val 35714"/>
            </a:avLst>
          </a:prstGeom>
          <a:solidFill>
            <a:schemeClr val="accent1"/>
          </a:solidFill>
          <a:ln w="9525">
            <a:solidFill>
              <a:schemeClr val="tx1"/>
            </a:solidFill>
            <a:miter lim="800000"/>
            <a:headEnd/>
            <a:tailEnd/>
          </a:ln>
        </p:spPr>
        <p:txBody>
          <a:bodyPr wrap="none" anchor="ct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zh-CN" alt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87760" name="Text Box 17"/>
          <p:cNvSpPr txBox="1">
            <a:spLocks noChangeArrowheads="1"/>
          </p:cNvSpPr>
          <p:nvPr/>
        </p:nvSpPr>
        <p:spPr bwMode="auto">
          <a:xfrm>
            <a:off x="8615363" y="0"/>
            <a:ext cx="530915"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92</a:t>
            </a:r>
            <a:endParaRPr kumimoji="0" lang="en-US" altLang="zh-CN"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612370" name="Text Box 18"/>
          <p:cNvSpPr txBox="1">
            <a:spLocks noChangeArrowheads="1"/>
          </p:cNvSpPr>
          <p:nvPr/>
        </p:nvSpPr>
        <p:spPr bwMode="auto">
          <a:xfrm>
            <a:off x="2133600" y="3468688"/>
            <a:ext cx="62228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lvl="0" algn="r" defTabSz="914400" rtl="1" eaLnBrk="0" hangingPunct="0">
              <a:defRPr/>
            </a:pPr>
            <a:r>
              <a:rPr lang="ar-JO" altLang="zh-CN" b="1" dirty="0">
                <a:solidFill>
                  <a:srgbClr val="FFFFFF"/>
                </a:solidFill>
                <a:latin typeface="Arial" panose="020B0604020202020204" pitchFamily="34" charset="0"/>
                <a:cs typeface="Arial" panose="020B0604020202020204" pitchFamily="34" charset="0"/>
              </a:rPr>
              <a:t>سين</a:t>
            </a:r>
            <a:endParaRPr kumimoji="0" lang="en-US" altLang="zh-CN" sz="1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12371" name="Text Box 19"/>
          <p:cNvSpPr txBox="1">
            <a:spLocks noChangeArrowheads="1"/>
          </p:cNvSpPr>
          <p:nvPr/>
        </p:nvSpPr>
        <p:spPr bwMode="auto">
          <a:xfrm>
            <a:off x="1676400" y="4876800"/>
            <a:ext cx="758541"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سيناء</a:t>
            </a:r>
            <a:endParaRPr kumimoji="0" lang="en-US" altLang="zh-CN" sz="1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12372" name="Text Box 20"/>
          <p:cNvSpPr txBox="1">
            <a:spLocks noChangeArrowheads="1"/>
          </p:cNvSpPr>
          <p:nvPr/>
        </p:nvSpPr>
        <p:spPr bwMode="auto">
          <a:xfrm>
            <a:off x="8305800" y="1752600"/>
            <a:ext cx="68159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سينو</a:t>
            </a:r>
            <a:endParaRPr kumimoji="0" lang="en-US" altLang="zh-CN" sz="1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12373" name="Oval 21"/>
          <p:cNvSpPr>
            <a:spLocks noChangeArrowheads="1"/>
          </p:cNvSpPr>
          <p:nvPr/>
        </p:nvSpPr>
        <p:spPr bwMode="auto">
          <a:xfrm>
            <a:off x="2743200" y="3581400"/>
            <a:ext cx="152400" cy="152400"/>
          </a:xfrm>
          <a:prstGeom prst="ellipse">
            <a:avLst/>
          </a:prstGeom>
          <a:solidFill>
            <a:schemeClr val="bg1"/>
          </a:solidFill>
          <a:ln w="9525">
            <a:solidFill>
              <a:schemeClr val="tx1"/>
            </a:solidFill>
            <a:round/>
            <a:headEnd/>
            <a:tailEnd/>
          </a:ln>
        </p:spPr>
        <p:txBody>
          <a:bodyPr wrap="none" anchor="ct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zh-CN" alt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12374" name="AutoShape 22"/>
          <p:cNvSpPr>
            <a:spLocks noChangeArrowheads="1"/>
          </p:cNvSpPr>
          <p:nvPr/>
        </p:nvSpPr>
        <p:spPr bwMode="auto">
          <a:xfrm rot="11854091" flipV="1">
            <a:off x="2743200" y="3581400"/>
            <a:ext cx="381000" cy="1752600"/>
          </a:xfrm>
          <a:prstGeom prst="curvedRightArrow">
            <a:avLst>
              <a:gd name="adj1" fmla="val 92000"/>
              <a:gd name="adj2" fmla="val 184000"/>
              <a:gd name="adj3" fmla="val 33333"/>
            </a:avLst>
          </a:prstGeom>
          <a:solidFill>
            <a:schemeClr val="bg1"/>
          </a:solidFill>
          <a:ln w="9525">
            <a:solidFill>
              <a:schemeClr val="tx1"/>
            </a:solidFill>
            <a:miter lim="800000"/>
            <a:headEnd/>
            <a:tailEnd/>
          </a:ln>
        </p:spPr>
        <p:txBody>
          <a:bodyPr wrap="none" anchor="ct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zh-CN" alt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12375" name="Freeform 23"/>
          <p:cNvSpPr>
            <a:spLocks/>
          </p:cNvSpPr>
          <p:nvPr/>
        </p:nvSpPr>
        <p:spPr bwMode="auto">
          <a:xfrm>
            <a:off x="2895600" y="1981200"/>
            <a:ext cx="5334000" cy="1447800"/>
          </a:xfrm>
          <a:custGeom>
            <a:avLst/>
            <a:gdLst/>
            <a:ahLst/>
            <a:cxnLst>
              <a:cxn ang="0">
                <a:pos x="0" y="912"/>
              </a:cxn>
              <a:cxn ang="0">
                <a:pos x="1056" y="192"/>
              </a:cxn>
              <a:cxn ang="0">
                <a:pos x="3360" y="0"/>
              </a:cxn>
            </a:cxnLst>
            <a:rect l="0" t="0" r="r" b="b"/>
            <a:pathLst>
              <a:path w="3360" h="912">
                <a:moveTo>
                  <a:pt x="0" y="912"/>
                </a:moveTo>
                <a:cubicBezTo>
                  <a:pt x="248" y="628"/>
                  <a:pt x="496" y="344"/>
                  <a:pt x="1056" y="192"/>
                </a:cubicBezTo>
                <a:cubicBezTo>
                  <a:pt x="1616" y="40"/>
                  <a:pt x="2488" y="20"/>
                  <a:pt x="3360" y="0"/>
                </a:cubicBezTo>
              </a:path>
            </a:pathLst>
          </a:custGeom>
          <a:noFill/>
          <a:ln w="76200" cmpd="sng">
            <a:solidFill>
              <a:srgbClr val="FFFFFF"/>
            </a:solidFill>
            <a:round/>
            <a:headEnd/>
            <a:tailEnd type="triangle" w="med" len="med"/>
          </a:ln>
          <a:effectLst>
            <a:outerShdw blurRad="63500" dist="38099" dir="2700000" algn="ctr" rotWithShape="0">
              <a:schemeClr val="tx1">
                <a:alpha val="74998"/>
              </a:schemeClr>
            </a:outerShdw>
          </a:effectLst>
        </p:spPr>
        <p:txBody>
          <a:bodyPr wrap="none" anchor="ct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2" charset="-128"/>
              <a:cs typeface="Arial" panose="020B0604020202020204" pitchFamily="34" charset="0"/>
            </a:endParaRPr>
          </a:p>
        </p:txBody>
      </p:sp>
      <p:sp>
        <p:nvSpPr>
          <p:cNvPr id="612376" name="Text Box 24"/>
          <p:cNvSpPr txBox="1">
            <a:spLocks noChangeArrowheads="1"/>
          </p:cNvSpPr>
          <p:nvPr/>
        </p:nvSpPr>
        <p:spPr bwMode="auto">
          <a:xfrm>
            <a:off x="6689725" y="6281738"/>
            <a:ext cx="1550425" cy="584775"/>
          </a:xfrm>
          <a:prstGeom prst="rect">
            <a:avLst/>
          </a:prstGeom>
          <a:noFill/>
          <a:ln>
            <a:noFill/>
          </a:ln>
          <a:effectLst>
            <a:outerShdw blurRad="63500" dist="38099" dir="2700000" algn="ctr" rotWithShape="0">
              <a:schemeClr val="tx1">
                <a:alpha val="74997"/>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rtl="1"/>
            <a:r>
              <a:rPr lang="ar-SA" sz="3200" b="1" dirty="0">
                <a:latin typeface="Arial" panose="020B0604020202020204" pitchFamily="34" charset="0"/>
                <a:cs typeface="Arial" panose="020B0604020202020204" pitchFamily="34" charset="0"/>
              </a:rPr>
              <a:t>تكوين ١٠</a:t>
            </a:r>
          </a:p>
        </p:txBody>
      </p:sp>
      <p:sp>
        <p:nvSpPr>
          <p:cNvPr id="25" name="Oval 1">
            <a:extLst>
              <a:ext uri="{FF2B5EF4-FFF2-40B4-BE49-F238E27FC236}">
                <a16:creationId xmlns:a16="http://schemas.microsoft.com/office/drawing/2014/main" id="{7732F1B6-DA1F-636E-082B-0B1322098E92}"/>
              </a:ext>
            </a:extLst>
          </p:cNvPr>
          <p:cNvSpPr>
            <a:spLocks noChangeArrowheads="1"/>
          </p:cNvSpPr>
          <p:nvPr/>
        </p:nvSpPr>
        <p:spPr bwMode="auto">
          <a:xfrm>
            <a:off x="6451600" y="4964113"/>
            <a:ext cx="2513013" cy="1349375"/>
          </a:xfrm>
          <a:prstGeom prst="ellipse">
            <a:avLst/>
          </a:prstGeom>
          <a:noFill/>
          <a:ln w="107950" algn="ctr">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SG" altLang="en-US" sz="2400" b="1" u="none" strike="noStrike" kern="1200" cap="none" spc="0" normalizeH="0" baseline="0" noProof="0" dirty="0">
              <a:ln>
                <a:noFill/>
              </a:ln>
              <a:solidFill>
                <a:srgbClr val="000000"/>
              </a:solidFill>
              <a:effectLst/>
              <a:uLnTx/>
              <a:uFillTx/>
              <a:cs typeface="Arial" panose="020B0604020202020204" pitchFamily="34" charset="0"/>
            </a:endParaRPr>
          </a:p>
        </p:txBody>
      </p:sp>
    </p:spTree>
    <p:extLst>
      <p:ext uri="{BB962C8B-B14F-4D97-AF65-F5344CB8AC3E}">
        <p14:creationId xmlns:p14="http://schemas.microsoft.com/office/powerpoint/2010/main" val="68664392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2356"/>
                                        </p:tgtEl>
                                        <p:attrNameLst>
                                          <p:attrName>style.visibility</p:attrName>
                                        </p:attrNameLst>
                                      </p:cBhvr>
                                      <p:to>
                                        <p:strVal val="visible"/>
                                      </p:to>
                                    </p:set>
                                    <p:animEffect transition="in" filter="fade">
                                      <p:cBhvr>
                                        <p:cTn id="7" dur="500"/>
                                        <p:tgtEl>
                                          <p:spTgt spid="6123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2366"/>
                                        </p:tgtEl>
                                        <p:attrNameLst>
                                          <p:attrName>style.visibility</p:attrName>
                                        </p:attrNameLst>
                                      </p:cBhvr>
                                      <p:to>
                                        <p:strVal val="visible"/>
                                      </p:to>
                                    </p:set>
                                    <p:animEffect transition="in" filter="fade">
                                      <p:cBhvr>
                                        <p:cTn id="12" dur="500"/>
                                        <p:tgtEl>
                                          <p:spTgt spid="61236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12357"/>
                                        </p:tgtEl>
                                        <p:attrNameLst>
                                          <p:attrName>style.visibility</p:attrName>
                                        </p:attrNameLst>
                                      </p:cBhvr>
                                      <p:to>
                                        <p:strVal val="visible"/>
                                      </p:to>
                                    </p:set>
                                    <p:animEffect transition="in" filter="fade">
                                      <p:cBhvr>
                                        <p:cTn id="15" dur="500"/>
                                        <p:tgtEl>
                                          <p:spTgt spid="61235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12367"/>
                                        </p:tgtEl>
                                        <p:attrNameLst>
                                          <p:attrName>style.visibility</p:attrName>
                                        </p:attrNameLst>
                                      </p:cBhvr>
                                      <p:to>
                                        <p:strVal val="visible"/>
                                      </p:to>
                                    </p:set>
                                    <p:animEffect transition="in" filter="fade">
                                      <p:cBhvr>
                                        <p:cTn id="20" dur="500"/>
                                        <p:tgtEl>
                                          <p:spTgt spid="61236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12358"/>
                                        </p:tgtEl>
                                        <p:attrNameLst>
                                          <p:attrName>style.visibility</p:attrName>
                                        </p:attrNameLst>
                                      </p:cBhvr>
                                      <p:to>
                                        <p:strVal val="visible"/>
                                      </p:to>
                                    </p:set>
                                    <p:animEffect transition="in" filter="fade">
                                      <p:cBhvr>
                                        <p:cTn id="23" dur="500"/>
                                        <p:tgtEl>
                                          <p:spTgt spid="61235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12368"/>
                                        </p:tgtEl>
                                        <p:attrNameLst>
                                          <p:attrName>style.visibility</p:attrName>
                                        </p:attrNameLst>
                                      </p:cBhvr>
                                      <p:to>
                                        <p:strVal val="visible"/>
                                      </p:to>
                                    </p:set>
                                    <p:animEffect transition="in" filter="fade">
                                      <p:cBhvr>
                                        <p:cTn id="28" dur="500"/>
                                        <p:tgtEl>
                                          <p:spTgt spid="61236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12359"/>
                                        </p:tgtEl>
                                        <p:attrNameLst>
                                          <p:attrName>style.visibility</p:attrName>
                                        </p:attrNameLst>
                                      </p:cBhvr>
                                      <p:to>
                                        <p:strVal val="visible"/>
                                      </p:to>
                                    </p:set>
                                    <p:animEffect transition="in" filter="fade">
                                      <p:cBhvr>
                                        <p:cTn id="31" dur="500"/>
                                        <p:tgtEl>
                                          <p:spTgt spid="61235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12360"/>
                                        </p:tgtEl>
                                        <p:attrNameLst>
                                          <p:attrName>style.visibility</p:attrName>
                                        </p:attrNameLst>
                                      </p:cBhvr>
                                      <p:to>
                                        <p:strVal val="visible"/>
                                      </p:to>
                                    </p:set>
                                    <p:animEffect transition="in" filter="fade">
                                      <p:cBhvr>
                                        <p:cTn id="36" dur="500"/>
                                        <p:tgtEl>
                                          <p:spTgt spid="61236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612363"/>
                                        </p:tgtEl>
                                        <p:attrNameLst>
                                          <p:attrName>style.visibility</p:attrName>
                                        </p:attrNameLst>
                                      </p:cBhvr>
                                      <p:to>
                                        <p:strVal val="visible"/>
                                      </p:to>
                                    </p:set>
                                    <p:animEffect transition="in" filter="fade">
                                      <p:cBhvr>
                                        <p:cTn id="41" dur="500"/>
                                        <p:tgtEl>
                                          <p:spTgt spid="612363"/>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12361"/>
                                        </p:tgtEl>
                                        <p:attrNameLst>
                                          <p:attrName>style.visibility</p:attrName>
                                        </p:attrNameLst>
                                      </p:cBhvr>
                                      <p:to>
                                        <p:strVal val="visible"/>
                                      </p:to>
                                    </p:set>
                                    <p:animEffect transition="in" filter="fade">
                                      <p:cBhvr>
                                        <p:cTn id="46" dur="500"/>
                                        <p:tgtEl>
                                          <p:spTgt spid="61236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12364"/>
                                        </p:tgtEl>
                                        <p:attrNameLst>
                                          <p:attrName>style.visibility</p:attrName>
                                        </p:attrNameLst>
                                      </p:cBhvr>
                                      <p:to>
                                        <p:strVal val="visible"/>
                                      </p:to>
                                    </p:set>
                                    <p:animEffect transition="in" filter="fade">
                                      <p:cBhvr>
                                        <p:cTn id="51" dur="500"/>
                                        <p:tgtEl>
                                          <p:spTgt spid="612364"/>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612362"/>
                                        </p:tgtEl>
                                        <p:attrNameLst>
                                          <p:attrName>style.visibility</p:attrName>
                                        </p:attrNameLst>
                                      </p:cBhvr>
                                      <p:to>
                                        <p:strVal val="visible"/>
                                      </p:to>
                                    </p:set>
                                    <p:animEffect transition="in" filter="fade">
                                      <p:cBhvr>
                                        <p:cTn id="56" dur="500"/>
                                        <p:tgtEl>
                                          <p:spTgt spid="612362"/>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612365"/>
                                        </p:tgtEl>
                                        <p:attrNameLst>
                                          <p:attrName>style.visibility</p:attrName>
                                        </p:attrNameLst>
                                      </p:cBhvr>
                                      <p:to>
                                        <p:strVal val="visible"/>
                                      </p:to>
                                    </p:set>
                                    <p:animEffect transition="in" filter="fade">
                                      <p:cBhvr>
                                        <p:cTn id="61" dur="500"/>
                                        <p:tgtEl>
                                          <p:spTgt spid="612365"/>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612373"/>
                                        </p:tgtEl>
                                        <p:attrNameLst>
                                          <p:attrName>style.visibility</p:attrName>
                                        </p:attrNameLst>
                                      </p:cBhvr>
                                      <p:to>
                                        <p:strVal val="visible"/>
                                      </p:to>
                                    </p:set>
                                    <p:animEffect transition="in" filter="fade">
                                      <p:cBhvr>
                                        <p:cTn id="66" dur="500"/>
                                        <p:tgtEl>
                                          <p:spTgt spid="612373"/>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612370"/>
                                        </p:tgtEl>
                                        <p:attrNameLst>
                                          <p:attrName>style.visibility</p:attrName>
                                        </p:attrNameLst>
                                      </p:cBhvr>
                                      <p:to>
                                        <p:strVal val="visible"/>
                                      </p:to>
                                    </p:set>
                                    <p:animEffect transition="in" filter="fade">
                                      <p:cBhvr>
                                        <p:cTn id="71" dur="500"/>
                                        <p:tgtEl>
                                          <p:spTgt spid="612370"/>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612374"/>
                                        </p:tgtEl>
                                        <p:attrNameLst>
                                          <p:attrName>style.visibility</p:attrName>
                                        </p:attrNameLst>
                                      </p:cBhvr>
                                      <p:to>
                                        <p:strVal val="visible"/>
                                      </p:to>
                                    </p:set>
                                    <p:animEffect transition="in" filter="wipe(up)">
                                      <p:cBhvr>
                                        <p:cTn id="76" dur="500"/>
                                        <p:tgtEl>
                                          <p:spTgt spid="612374"/>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612371"/>
                                        </p:tgtEl>
                                        <p:attrNameLst>
                                          <p:attrName>style.visibility</p:attrName>
                                        </p:attrNameLst>
                                      </p:cBhvr>
                                      <p:to>
                                        <p:strVal val="visible"/>
                                      </p:to>
                                    </p:set>
                                    <p:animEffect transition="in" filter="fade">
                                      <p:cBhvr>
                                        <p:cTn id="81" dur="500"/>
                                        <p:tgtEl>
                                          <p:spTgt spid="612371"/>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2" presetClass="entr" presetSubtype="8" fill="hold" nodeType="clickEffect">
                                  <p:stCondLst>
                                    <p:cond delay="0"/>
                                  </p:stCondLst>
                                  <p:childTnLst>
                                    <p:set>
                                      <p:cBhvr>
                                        <p:cTn id="85" dur="1" fill="hold">
                                          <p:stCondLst>
                                            <p:cond delay="0"/>
                                          </p:stCondLst>
                                        </p:cTn>
                                        <p:tgtEl>
                                          <p:spTgt spid="612375"/>
                                        </p:tgtEl>
                                        <p:attrNameLst>
                                          <p:attrName>style.visibility</p:attrName>
                                        </p:attrNameLst>
                                      </p:cBhvr>
                                      <p:to>
                                        <p:strVal val="visible"/>
                                      </p:to>
                                    </p:set>
                                    <p:animEffect transition="in" filter="wipe(left)">
                                      <p:cBhvr>
                                        <p:cTn id="86" dur="500"/>
                                        <p:tgtEl>
                                          <p:spTgt spid="612375"/>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612372"/>
                                        </p:tgtEl>
                                        <p:attrNameLst>
                                          <p:attrName>style.visibility</p:attrName>
                                        </p:attrNameLst>
                                      </p:cBhvr>
                                      <p:to>
                                        <p:strVal val="visible"/>
                                      </p:to>
                                    </p:set>
                                    <p:animEffect transition="in" filter="fade">
                                      <p:cBhvr>
                                        <p:cTn id="91" dur="500"/>
                                        <p:tgtEl>
                                          <p:spTgt spid="612372"/>
                                        </p:tgtEl>
                                      </p:cBhvr>
                                    </p:animEffect>
                                  </p:childTnLst>
                                </p:cTn>
                              </p:par>
                            </p:childTnLst>
                          </p:cTn>
                        </p:par>
                      </p:childTnLst>
                    </p:cTn>
                  </p:par>
                  <p:par>
                    <p:cTn id="92" fill="hold">
                      <p:stCondLst>
                        <p:cond delay="indefinite"/>
                      </p:stCondLst>
                      <p:childTnLst>
                        <p:par>
                          <p:cTn id="93" fill="hold">
                            <p:stCondLst>
                              <p:cond delay="0"/>
                            </p:stCondLst>
                            <p:childTnLst>
                              <p:par>
                                <p:cTn id="94" presetID="14" presetClass="entr" presetSubtype="10" fill="hold" grpId="0" nodeType="click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randombar(horizontal)">
                                      <p:cBhvr>
                                        <p:cTn id="9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2356" grpId="0" autoUpdateAnimBg="0"/>
      <p:bldP spid="612357" grpId="0" autoUpdateAnimBg="0"/>
      <p:bldP spid="612358" grpId="0" autoUpdateAnimBg="0"/>
      <p:bldP spid="612359" grpId="0" autoUpdateAnimBg="0"/>
      <p:bldP spid="612360" grpId="0" autoUpdateAnimBg="0"/>
      <p:bldP spid="612361" grpId="0" autoUpdateAnimBg="0"/>
      <p:bldP spid="612362" grpId="0" autoUpdateAnimBg="0"/>
      <p:bldP spid="612363" grpId="0" autoUpdateAnimBg="0"/>
      <p:bldP spid="612364" grpId="0" autoUpdateAnimBg="0"/>
      <p:bldP spid="612365" grpId="0" autoUpdateAnimBg="0"/>
      <p:bldP spid="612366" grpId="0" animBg="1"/>
      <p:bldP spid="612367" grpId="0" animBg="1"/>
      <p:bldP spid="612368" grpId="0" animBg="1"/>
      <p:bldP spid="612370" grpId="0" autoUpdateAnimBg="0"/>
      <p:bldP spid="612371" grpId="0" autoUpdateAnimBg="0"/>
      <p:bldP spid="612372" grpId="0" autoUpdateAnimBg="0"/>
      <p:bldP spid="612373" grpId="0" animBg="1"/>
      <p:bldP spid="612374" grpId="0" animBg="1"/>
      <p:bldP spid="25"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CC66"/>
            </a:gs>
            <a:gs pos="67999">
              <a:srgbClr val="FFCC66"/>
            </a:gs>
            <a:gs pos="96001">
              <a:srgbClr val="CC6600"/>
            </a:gs>
            <a:gs pos="100000">
              <a:srgbClr val="996633"/>
            </a:gs>
            <a:gs pos="100000">
              <a:srgbClr val="996633"/>
            </a:gs>
          </a:gsLst>
          <a:lin ang="5400000" scaled="1"/>
        </a:gradFill>
        <a:effectLst/>
      </p:bgPr>
    </p:bg>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6D1ADAA-4A66-CE42-B8FB-C020C97F93A4}"/>
              </a:ext>
            </a:extLst>
          </p:cNvPr>
          <p:cNvSpPr>
            <a:spLocks noGrp="1" noChangeArrowheads="1"/>
          </p:cNvSpPr>
          <p:nvPr>
            <p:ph type="title"/>
          </p:nvPr>
        </p:nvSpPr>
        <p:spPr>
          <a:xfrm>
            <a:off x="-17463" y="12700"/>
            <a:ext cx="4746626" cy="1541463"/>
          </a:xfrm>
        </p:spPr>
        <p:txBody>
          <a:bodyPr/>
          <a:lstStyle/>
          <a:p>
            <a:pPr rtl="1" eaLnBrk="1" hangingPunct="1"/>
            <a:r>
              <a:rPr lang="ar-EG" altLang="en-US" sz="7000" dirty="0">
                <a:solidFill>
                  <a:schemeClr val="tx1"/>
                </a:solidFill>
                <a:cs typeface="Arial" panose="020B0604020202020204" pitchFamily="34" charset="0"/>
              </a:rPr>
              <a:t>من هم العرب؟</a:t>
            </a:r>
            <a:endParaRPr lang="en-US" altLang="en-US" sz="7000" dirty="0">
              <a:solidFill>
                <a:schemeClr val="tx1"/>
              </a:solidFill>
              <a:cs typeface="Arial" panose="020B0604020202020204" pitchFamily="34" charset="0"/>
            </a:endParaRPr>
          </a:p>
        </p:txBody>
      </p:sp>
      <p:grpSp>
        <p:nvGrpSpPr>
          <p:cNvPr id="32771" name="Group 3">
            <a:extLst>
              <a:ext uri="{FF2B5EF4-FFF2-40B4-BE49-F238E27FC236}">
                <a16:creationId xmlns:a16="http://schemas.microsoft.com/office/drawing/2014/main" id="{1DE4B287-0E5A-6844-8E41-B386D9D6D3BA}"/>
              </a:ext>
            </a:extLst>
          </p:cNvPr>
          <p:cNvGrpSpPr>
            <a:grpSpLocks noChangeAspect="1"/>
          </p:cNvGrpSpPr>
          <p:nvPr/>
        </p:nvGrpSpPr>
        <p:grpSpPr bwMode="auto">
          <a:xfrm>
            <a:off x="-2773363" y="836613"/>
            <a:ext cx="10126663" cy="6245225"/>
            <a:chOff x="-384" y="624"/>
            <a:chExt cx="6144" cy="3449"/>
          </a:xfrm>
        </p:grpSpPr>
        <p:sp>
          <p:nvSpPr>
            <p:cNvPr id="32775" name="AutoShape 4">
              <a:extLst>
                <a:ext uri="{FF2B5EF4-FFF2-40B4-BE49-F238E27FC236}">
                  <a16:creationId xmlns:a16="http://schemas.microsoft.com/office/drawing/2014/main" id="{F1F8414B-2BB2-174B-BC2E-8E85E8A85002}"/>
                </a:ext>
              </a:extLst>
            </p:cNvPr>
            <p:cNvSpPr>
              <a:spLocks noChangeAspect="1" noChangeArrowheads="1" noTextEdit="1"/>
            </p:cNvSpPr>
            <p:nvPr/>
          </p:nvSpPr>
          <p:spPr bwMode="auto">
            <a:xfrm>
              <a:off x="-384" y="624"/>
              <a:ext cx="6144" cy="3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endParaRPr>
            </a:p>
          </p:txBody>
        </p:sp>
        <p:cxnSp>
          <p:nvCxnSpPr>
            <p:cNvPr id="32776" name="_s136197">
              <a:extLst>
                <a:ext uri="{FF2B5EF4-FFF2-40B4-BE49-F238E27FC236}">
                  <a16:creationId xmlns:a16="http://schemas.microsoft.com/office/drawing/2014/main" id="{A29F1A2F-347E-614C-9F6D-F2FE24942D90}"/>
                </a:ext>
              </a:extLst>
            </p:cNvPr>
            <p:cNvCxnSpPr>
              <a:cxnSpLocks noChangeShapeType="1"/>
              <a:stCxn id="32792" idx="0"/>
              <a:endCxn id="32790" idx="2"/>
            </p:cNvCxnSpPr>
            <p:nvPr/>
          </p:nvCxnSpPr>
          <p:spPr bwMode="auto">
            <a:xfrm rot="16200000" flipV="1">
              <a:off x="2657" y="3103"/>
              <a:ext cx="112" cy="558"/>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2777" name="_s136198">
              <a:extLst>
                <a:ext uri="{FF2B5EF4-FFF2-40B4-BE49-F238E27FC236}">
                  <a16:creationId xmlns:a16="http://schemas.microsoft.com/office/drawing/2014/main" id="{5CEF17F6-912D-004A-B969-5E08D61B2849}"/>
                </a:ext>
              </a:extLst>
            </p:cNvPr>
            <p:cNvCxnSpPr>
              <a:cxnSpLocks noChangeShapeType="1"/>
              <a:stCxn id="32791" idx="0"/>
              <a:endCxn id="32790" idx="2"/>
            </p:cNvCxnSpPr>
            <p:nvPr/>
          </p:nvCxnSpPr>
          <p:spPr bwMode="auto">
            <a:xfrm rot="-5400000">
              <a:off x="2123" y="3127"/>
              <a:ext cx="114" cy="508"/>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2778" name="_s136199">
              <a:extLst>
                <a:ext uri="{FF2B5EF4-FFF2-40B4-BE49-F238E27FC236}">
                  <a16:creationId xmlns:a16="http://schemas.microsoft.com/office/drawing/2014/main" id="{3EB21458-6403-1C4D-B9BD-D1E6221629A3}"/>
                </a:ext>
              </a:extLst>
            </p:cNvPr>
            <p:cNvCxnSpPr>
              <a:cxnSpLocks noChangeShapeType="1"/>
              <a:stCxn id="32790" idx="0"/>
              <a:endCxn id="32789" idx="2"/>
            </p:cNvCxnSpPr>
            <p:nvPr/>
          </p:nvCxnSpPr>
          <p:spPr bwMode="auto">
            <a:xfrm rot="-5400000">
              <a:off x="2378" y="2994"/>
              <a:ext cx="114" cy="1"/>
            </a:xfrm>
            <a:prstGeom prst="straightConnector1">
              <a:avLst/>
            </a:prstGeom>
            <a:noFill/>
            <a:ln w="28575">
              <a:solidFill>
                <a:schemeClr val="bg1"/>
              </a:solidFill>
              <a:round/>
              <a:headEnd/>
              <a:tailEnd/>
            </a:ln>
            <a:extLst>
              <a:ext uri="{909E8E84-426E-40DD-AFC4-6F175D3DCCD1}">
                <a14:hiddenFill xmlns:a14="http://schemas.microsoft.com/office/drawing/2010/main">
                  <a:noFill/>
                </a14:hiddenFill>
              </a:ext>
            </a:extLst>
          </p:spPr>
        </p:cxnSp>
        <p:cxnSp>
          <p:nvCxnSpPr>
            <p:cNvPr id="32779" name="_s136200">
              <a:extLst>
                <a:ext uri="{FF2B5EF4-FFF2-40B4-BE49-F238E27FC236}">
                  <a16:creationId xmlns:a16="http://schemas.microsoft.com/office/drawing/2014/main" id="{351AB2B3-FEC0-8441-8062-E9FE9088359D}"/>
                </a:ext>
              </a:extLst>
            </p:cNvPr>
            <p:cNvCxnSpPr>
              <a:cxnSpLocks noChangeShapeType="1"/>
              <a:stCxn id="32789" idx="0"/>
              <a:endCxn id="32787" idx="2"/>
            </p:cNvCxnSpPr>
            <p:nvPr/>
          </p:nvCxnSpPr>
          <p:spPr bwMode="auto">
            <a:xfrm rot="-5400000">
              <a:off x="2378" y="2614"/>
              <a:ext cx="114" cy="1"/>
            </a:xfrm>
            <a:prstGeom prst="straightConnector1">
              <a:avLst/>
            </a:prstGeom>
            <a:noFill/>
            <a:ln w="28575">
              <a:solidFill>
                <a:schemeClr val="bg1"/>
              </a:solidFill>
              <a:round/>
              <a:headEnd/>
              <a:tailEnd/>
            </a:ln>
            <a:extLst>
              <a:ext uri="{909E8E84-426E-40DD-AFC4-6F175D3DCCD1}">
                <a14:hiddenFill xmlns:a14="http://schemas.microsoft.com/office/drawing/2010/main">
                  <a:noFill/>
                </a14:hiddenFill>
              </a:ext>
            </a:extLst>
          </p:spPr>
        </p:cxnSp>
        <p:cxnSp>
          <p:nvCxnSpPr>
            <p:cNvPr id="32780" name="_s136201">
              <a:extLst>
                <a:ext uri="{FF2B5EF4-FFF2-40B4-BE49-F238E27FC236}">
                  <a16:creationId xmlns:a16="http://schemas.microsoft.com/office/drawing/2014/main" id="{D39BAC75-8AC5-9544-90EF-CA0B052CE0F8}"/>
                </a:ext>
              </a:extLst>
            </p:cNvPr>
            <p:cNvCxnSpPr>
              <a:cxnSpLocks noChangeShapeType="1"/>
              <a:stCxn id="32788" idx="0"/>
              <a:endCxn id="32786" idx="2"/>
            </p:cNvCxnSpPr>
            <p:nvPr/>
          </p:nvCxnSpPr>
          <p:spPr bwMode="auto">
            <a:xfrm rot="5400000" flipH="1">
              <a:off x="3012" y="1864"/>
              <a:ext cx="114" cy="762"/>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2781" name="_s136202">
              <a:extLst>
                <a:ext uri="{FF2B5EF4-FFF2-40B4-BE49-F238E27FC236}">
                  <a16:creationId xmlns:a16="http://schemas.microsoft.com/office/drawing/2014/main" id="{C1AC34C4-4F1D-A043-A669-F964088D3FA7}"/>
                </a:ext>
              </a:extLst>
            </p:cNvPr>
            <p:cNvCxnSpPr>
              <a:cxnSpLocks noChangeShapeType="1"/>
              <a:stCxn id="32787" idx="0"/>
              <a:endCxn id="32786" idx="2"/>
            </p:cNvCxnSpPr>
            <p:nvPr/>
          </p:nvCxnSpPr>
          <p:spPr bwMode="auto">
            <a:xfrm rot="-5400000">
              <a:off x="2504" y="2118"/>
              <a:ext cx="114" cy="254"/>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2782" name="_s136203">
              <a:extLst>
                <a:ext uri="{FF2B5EF4-FFF2-40B4-BE49-F238E27FC236}">
                  <a16:creationId xmlns:a16="http://schemas.microsoft.com/office/drawing/2014/main" id="{3A719FDB-B56E-2F4D-84AF-64420C903DF0}"/>
                </a:ext>
              </a:extLst>
            </p:cNvPr>
            <p:cNvCxnSpPr>
              <a:cxnSpLocks noChangeShapeType="1"/>
              <a:stCxn id="32786" idx="0"/>
              <a:endCxn id="32785" idx="2"/>
            </p:cNvCxnSpPr>
            <p:nvPr/>
          </p:nvCxnSpPr>
          <p:spPr bwMode="auto">
            <a:xfrm rot="-5400000">
              <a:off x="2632" y="1876"/>
              <a:ext cx="114" cy="1"/>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2783" name="_s136204">
              <a:extLst>
                <a:ext uri="{FF2B5EF4-FFF2-40B4-BE49-F238E27FC236}">
                  <a16:creationId xmlns:a16="http://schemas.microsoft.com/office/drawing/2014/main" id="{10AB22CD-3EC2-E04F-B87B-FAA55A95C0A6}"/>
                </a:ext>
              </a:extLst>
            </p:cNvPr>
            <p:cNvCxnSpPr>
              <a:cxnSpLocks noChangeShapeType="1"/>
              <a:stCxn id="32785" idx="0"/>
              <a:endCxn id="32784" idx="2"/>
            </p:cNvCxnSpPr>
            <p:nvPr/>
          </p:nvCxnSpPr>
          <p:spPr bwMode="auto">
            <a:xfrm rot="-5400000">
              <a:off x="2633" y="1508"/>
              <a:ext cx="114" cy="1"/>
            </a:xfrm>
            <a:prstGeom prst="straightConnector1">
              <a:avLst/>
            </a:prstGeom>
            <a:noFill/>
            <a:ln w="28575">
              <a:solidFill>
                <a:schemeClr val="bg1"/>
              </a:solidFill>
              <a:round/>
              <a:headEnd/>
              <a:tailEnd/>
            </a:ln>
            <a:extLst>
              <a:ext uri="{909E8E84-426E-40DD-AFC4-6F175D3DCCD1}">
                <a14:hiddenFill xmlns:a14="http://schemas.microsoft.com/office/drawing/2010/main">
                  <a:noFill/>
                </a14:hiddenFill>
              </a:ext>
            </a:extLst>
          </p:spPr>
        </p:cxnSp>
        <p:sp>
          <p:nvSpPr>
            <p:cNvPr id="32784" name="_s136205">
              <a:extLst>
                <a:ext uri="{FF2B5EF4-FFF2-40B4-BE49-F238E27FC236}">
                  <a16:creationId xmlns:a16="http://schemas.microsoft.com/office/drawing/2014/main" id="{CD9BD72F-251F-744F-A852-554C2122C4C0}"/>
                </a:ext>
              </a:extLst>
            </p:cNvPr>
            <p:cNvSpPr>
              <a:spLocks noChangeArrowheads="1"/>
            </p:cNvSpPr>
            <p:nvPr/>
          </p:nvSpPr>
          <p:spPr bwMode="auto">
            <a:xfrm>
              <a:off x="2253" y="1198"/>
              <a:ext cx="871" cy="252"/>
            </a:xfrm>
            <a:prstGeom prst="roundRect">
              <a:avLst>
                <a:gd name="adj" fmla="val 16667"/>
              </a:avLst>
            </a:prstGeom>
            <a:solidFill>
              <a:schemeClr val="tx2">
                <a:alpha val="56862"/>
              </a:schemeClr>
            </a:solidFill>
            <a:ln w="9525">
              <a:solidFill>
                <a:srgbClr val="000000"/>
              </a:solidFill>
              <a:round/>
              <a:headEnd/>
              <a:tailEnd/>
            </a:ln>
          </p:spPr>
          <p:txBody>
            <a:bodyPr lIns="53677" tIns="26840" rIns="53677" bIns="26840"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نوح</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2785" name="_s136206">
              <a:extLst>
                <a:ext uri="{FF2B5EF4-FFF2-40B4-BE49-F238E27FC236}">
                  <a16:creationId xmlns:a16="http://schemas.microsoft.com/office/drawing/2014/main" id="{4D7AA17F-329C-F648-B2D4-3E2DABE7383A}"/>
                </a:ext>
              </a:extLst>
            </p:cNvPr>
            <p:cNvSpPr>
              <a:spLocks noChangeArrowheads="1"/>
            </p:cNvSpPr>
            <p:nvPr/>
          </p:nvSpPr>
          <p:spPr bwMode="auto">
            <a:xfrm>
              <a:off x="2253" y="1566"/>
              <a:ext cx="871" cy="254"/>
            </a:xfrm>
            <a:prstGeom prst="roundRect">
              <a:avLst>
                <a:gd name="adj" fmla="val 16667"/>
              </a:avLst>
            </a:prstGeom>
            <a:solidFill>
              <a:schemeClr val="tx2">
                <a:alpha val="56862"/>
              </a:schemeClr>
            </a:solidFill>
            <a:ln w="9525">
              <a:solidFill>
                <a:srgbClr val="000000"/>
              </a:solidFill>
              <a:round/>
              <a:headEnd/>
              <a:tailEnd/>
            </a:ln>
          </p:spPr>
          <p:txBody>
            <a:bodyPr lIns="53677" tIns="26840" rIns="53677" bIns="26840"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شيم</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2786" name="_s136207">
              <a:extLst>
                <a:ext uri="{FF2B5EF4-FFF2-40B4-BE49-F238E27FC236}">
                  <a16:creationId xmlns:a16="http://schemas.microsoft.com/office/drawing/2014/main" id="{1273AA50-CF13-AC49-9A37-7BBFA1A8D2F4}"/>
                </a:ext>
              </a:extLst>
            </p:cNvPr>
            <p:cNvSpPr>
              <a:spLocks noChangeArrowheads="1"/>
            </p:cNvSpPr>
            <p:nvPr/>
          </p:nvSpPr>
          <p:spPr bwMode="auto">
            <a:xfrm>
              <a:off x="2253" y="1934"/>
              <a:ext cx="870" cy="254"/>
            </a:xfrm>
            <a:prstGeom prst="roundRect">
              <a:avLst>
                <a:gd name="adj" fmla="val 16667"/>
              </a:avLst>
            </a:prstGeom>
            <a:solidFill>
              <a:schemeClr val="tx2">
                <a:alpha val="56862"/>
              </a:schemeClr>
            </a:solidFill>
            <a:ln w="9525">
              <a:solidFill>
                <a:srgbClr val="000000"/>
              </a:solidFill>
              <a:round/>
              <a:headEnd/>
              <a:tailEnd/>
            </a:ln>
          </p:spPr>
          <p:txBody>
            <a:bodyPr lIns="53677" tIns="26840" rIns="53677" bIns="26840"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عابر</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2787" name="_s136208">
              <a:extLst>
                <a:ext uri="{FF2B5EF4-FFF2-40B4-BE49-F238E27FC236}">
                  <a16:creationId xmlns:a16="http://schemas.microsoft.com/office/drawing/2014/main" id="{B5D10EF2-90B9-5640-94CB-AEFB89925919}"/>
                </a:ext>
              </a:extLst>
            </p:cNvPr>
            <p:cNvSpPr>
              <a:spLocks noChangeArrowheads="1"/>
            </p:cNvSpPr>
            <p:nvPr/>
          </p:nvSpPr>
          <p:spPr bwMode="auto">
            <a:xfrm>
              <a:off x="1998" y="2302"/>
              <a:ext cx="871" cy="256"/>
            </a:xfrm>
            <a:prstGeom prst="roundRect">
              <a:avLst>
                <a:gd name="adj" fmla="val 16667"/>
              </a:avLst>
            </a:prstGeom>
            <a:solidFill>
              <a:schemeClr val="tx2">
                <a:alpha val="56862"/>
              </a:schemeClr>
            </a:solidFill>
            <a:ln w="9525">
              <a:solidFill>
                <a:srgbClr val="000000"/>
              </a:solidFill>
              <a:round/>
              <a:headEnd/>
              <a:tailEnd/>
            </a:ln>
          </p:spPr>
          <p:txBody>
            <a:bodyPr lIns="53677" tIns="26840" rIns="53677" bIns="26840"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بيليج</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2788" name="_s136209">
              <a:extLst>
                <a:ext uri="{FF2B5EF4-FFF2-40B4-BE49-F238E27FC236}">
                  <a16:creationId xmlns:a16="http://schemas.microsoft.com/office/drawing/2014/main" id="{09D6737E-23A6-B54D-8550-425775E3874E}"/>
                </a:ext>
              </a:extLst>
            </p:cNvPr>
            <p:cNvSpPr>
              <a:spLocks noChangeArrowheads="1"/>
            </p:cNvSpPr>
            <p:nvPr/>
          </p:nvSpPr>
          <p:spPr bwMode="auto">
            <a:xfrm>
              <a:off x="3014" y="2302"/>
              <a:ext cx="871" cy="256"/>
            </a:xfrm>
            <a:prstGeom prst="roundRect">
              <a:avLst>
                <a:gd name="adj" fmla="val 16667"/>
              </a:avLst>
            </a:prstGeom>
            <a:solidFill>
              <a:schemeClr val="tx2">
                <a:alpha val="56862"/>
              </a:schemeClr>
            </a:solidFill>
            <a:ln w="9525">
              <a:solidFill>
                <a:srgbClr val="000000"/>
              </a:solidFill>
              <a:round/>
              <a:headEnd/>
              <a:tailEnd/>
            </a:ln>
          </p:spPr>
          <p:txBody>
            <a:bodyPr lIns="58346" tIns="29172" rIns="58346" bIns="2917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Joktan</a:t>
              </a:r>
              <a:endParaRPr kumimoji="0" lang="en-US" altLang="en-US" sz="2000" b="1" u="none" strike="noStrike" kern="1200" cap="none" spc="0" normalizeH="0" baseline="0" noProof="0" dirty="0">
                <a:ln>
                  <a:noFill/>
                </a:ln>
                <a:solidFill>
                  <a:srgbClr val="000000"/>
                </a:solidFill>
                <a:effectLst/>
                <a:uLnTx/>
                <a:uFillTx/>
                <a:ea typeface="SimSun" panose="02010600030101010101" pitchFamily="2" charset="-122"/>
                <a:cs typeface="+mn-cs"/>
              </a:endParaRPr>
            </a:p>
          </p:txBody>
        </p:sp>
        <p:sp>
          <p:nvSpPr>
            <p:cNvPr id="32789" name="_s136210">
              <a:extLst>
                <a:ext uri="{FF2B5EF4-FFF2-40B4-BE49-F238E27FC236}">
                  <a16:creationId xmlns:a16="http://schemas.microsoft.com/office/drawing/2014/main" id="{5E5FF25A-DF6F-E042-9416-DBED5C8BEF92}"/>
                </a:ext>
              </a:extLst>
            </p:cNvPr>
            <p:cNvSpPr>
              <a:spLocks noChangeArrowheads="1"/>
            </p:cNvSpPr>
            <p:nvPr/>
          </p:nvSpPr>
          <p:spPr bwMode="auto">
            <a:xfrm>
              <a:off x="1998" y="2672"/>
              <a:ext cx="871" cy="266"/>
            </a:xfrm>
            <a:prstGeom prst="roundRect">
              <a:avLst>
                <a:gd name="adj" fmla="val 16667"/>
              </a:avLst>
            </a:prstGeom>
            <a:solidFill>
              <a:schemeClr val="tx2">
                <a:alpha val="56862"/>
              </a:schemeClr>
            </a:solidFill>
            <a:ln w="9525">
              <a:solidFill>
                <a:srgbClr val="000000"/>
              </a:solidFill>
              <a:round/>
              <a:headEnd/>
              <a:tailEnd/>
            </a:ln>
          </p:spPr>
          <p:txBody>
            <a:bodyPr lIns="72932" tIns="36466" rIns="72932" bIns="36466"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تاراه</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2790" name="_s136211">
              <a:extLst>
                <a:ext uri="{FF2B5EF4-FFF2-40B4-BE49-F238E27FC236}">
                  <a16:creationId xmlns:a16="http://schemas.microsoft.com/office/drawing/2014/main" id="{6A6CF2AD-352B-B344-8591-C497FEFAB551}"/>
                </a:ext>
              </a:extLst>
            </p:cNvPr>
            <p:cNvSpPr>
              <a:spLocks noChangeArrowheads="1"/>
            </p:cNvSpPr>
            <p:nvPr/>
          </p:nvSpPr>
          <p:spPr bwMode="auto">
            <a:xfrm>
              <a:off x="1998" y="3052"/>
              <a:ext cx="871" cy="274"/>
            </a:xfrm>
            <a:prstGeom prst="roundRect">
              <a:avLst>
                <a:gd name="adj" fmla="val 16667"/>
              </a:avLst>
            </a:prstGeom>
            <a:solidFill>
              <a:schemeClr val="tx2">
                <a:alpha val="56862"/>
              </a:schemeClr>
            </a:solidFill>
            <a:ln w="9525">
              <a:solidFill>
                <a:srgbClr val="000000"/>
              </a:solidFill>
              <a:round/>
              <a:headEnd/>
              <a:tailEnd/>
            </a:ln>
          </p:spPr>
          <p:txBody>
            <a:bodyPr lIns="83356" tIns="41678" rIns="83356" bIns="41678"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ابراهيم</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2791" name="_s136212">
              <a:extLst>
                <a:ext uri="{FF2B5EF4-FFF2-40B4-BE49-F238E27FC236}">
                  <a16:creationId xmlns:a16="http://schemas.microsoft.com/office/drawing/2014/main" id="{32647832-8BD5-3245-929D-FAC32E6B2373}"/>
                </a:ext>
              </a:extLst>
            </p:cNvPr>
            <p:cNvSpPr>
              <a:spLocks noChangeArrowheads="1"/>
            </p:cNvSpPr>
            <p:nvPr/>
          </p:nvSpPr>
          <p:spPr bwMode="auto">
            <a:xfrm>
              <a:off x="1491" y="3438"/>
              <a:ext cx="870" cy="278"/>
            </a:xfrm>
            <a:prstGeom prst="roundRect">
              <a:avLst>
                <a:gd name="adj" fmla="val 16667"/>
              </a:avLst>
            </a:prstGeom>
            <a:solidFill>
              <a:schemeClr val="tx2">
                <a:alpha val="56862"/>
              </a:schemeClr>
            </a:solidFill>
            <a:ln w="9525">
              <a:solidFill>
                <a:srgbClr val="000000"/>
              </a:solidFill>
              <a:round/>
              <a:headEnd/>
              <a:tailEnd/>
            </a:ln>
          </p:spPr>
          <p:txBody>
            <a:bodyPr lIns="85933" tIns="42968" rIns="85933" bIns="42968"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إسحاق</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2792" name="_s136213">
              <a:extLst>
                <a:ext uri="{FF2B5EF4-FFF2-40B4-BE49-F238E27FC236}">
                  <a16:creationId xmlns:a16="http://schemas.microsoft.com/office/drawing/2014/main" id="{CE5A6BCB-D877-B14F-A568-9943A10BD7F0}"/>
                </a:ext>
              </a:extLst>
            </p:cNvPr>
            <p:cNvSpPr>
              <a:spLocks noChangeArrowheads="1"/>
            </p:cNvSpPr>
            <p:nvPr/>
          </p:nvSpPr>
          <p:spPr bwMode="auto">
            <a:xfrm>
              <a:off x="2506" y="3438"/>
              <a:ext cx="972" cy="278"/>
            </a:xfrm>
            <a:prstGeom prst="roundRect">
              <a:avLst>
                <a:gd name="adj" fmla="val 16667"/>
              </a:avLst>
            </a:prstGeom>
            <a:solidFill>
              <a:schemeClr val="tx2">
                <a:alpha val="56862"/>
              </a:schemeClr>
            </a:solidFill>
            <a:ln w="9525">
              <a:solidFill>
                <a:srgbClr val="000000"/>
              </a:solidFill>
              <a:round/>
              <a:headEnd/>
              <a:tailEnd/>
            </a:ln>
          </p:spPr>
          <p:txBody>
            <a:bodyPr lIns="92401" tIns="46201" rIns="92401" bIns="46201"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اسماعيل</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grpSp>
      <p:sp>
        <p:nvSpPr>
          <p:cNvPr id="136222" name="_s1040">
            <a:extLst>
              <a:ext uri="{FF2B5EF4-FFF2-40B4-BE49-F238E27FC236}">
                <a16:creationId xmlns:a16="http://schemas.microsoft.com/office/drawing/2014/main" id="{EB6EEBEA-0904-7F4F-9B7C-42C317EBE590}"/>
              </a:ext>
            </a:extLst>
          </p:cNvPr>
          <p:cNvSpPr>
            <a:spLocks noChangeArrowheads="1"/>
          </p:cNvSpPr>
          <p:nvPr/>
        </p:nvSpPr>
        <p:spPr bwMode="auto">
          <a:xfrm>
            <a:off x="2797175" y="3851275"/>
            <a:ext cx="1498600" cy="519113"/>
          </a:xfrm>
          <a:prstGeom prst="roundRect">
            <a:avLst>
              <a:gd name="adj" fmla="val 16667"/>
            </a:avLst>
          </a:prstGeom>
          <a:solidFill>
            <a:srgbClr val="FFFF66"/>
          </a:solidFill>
          <a:ln w="9525">
            <a:solidFill>
              <a:srgbClr val="000000"/>
            </a:solidFill>
            <a:round/>
            <a:headEnd/>
            <a:tailEnd/>
          </a:ln>
        </p:spPr>
        <p:txBody>
          <a:bodyPr lIns="58346" tIns="29172" rIns="58346" bIns="2917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lvl="0" algn="ctr" defTabSz="914400" rtl="1">
              <a:spcBef>
                <a:spcPct val="0"/>
              </a:spcBef>
              <a:buNone/>
              <a:defRPr/>
            </a:pPr>
            <a:r>
              <a:rPr lang="ar-EG" altLang="zh-CN" sz="4000" b="1" dirty="0">
                <a:solidFill>
                  <a:srgbClr val="000000"/>
                </a:solidFill>
                <a:latin typeface="Arabic Typesetting" panose="03020402040406030203" pitchFamily="66" charset="-78"/>
                <a:ea typeface="SimSun" panose="02010600030101010101" pitchFamily="2" charset="-122"/>
                <a:cs typeface="Arabic Typesetting" panose="03020402040406030203" pitchFamily="66" charset="-78"/>
              </a:rPr>
              <a:t>يقطان</a:t>
            </a:r>
            <a:endParaRPr kumimoji="0" lang="en-US" altLang="en-US" sz="4000" b="1" i="0" u="none" strike="noStrike" kern="1200" cap="none" spc="0" normalizeH="0" baseline="0" noProof="0" dirty="0">
              <a:ln>
                <a:noFill/>
              </a:ln>
              <a:solidFill>
                <a:srgbClr val="000000"/>
              </a:solidFill>
              <a:effectLst/>
              <a:uLnTx/>
              <a:uFillTx/>
              <a:latin typeface="Arabic Typesetting" panose="03020402040406030203" pitchFamily="66" charset="-78"/>
              <a:ea typeface="SimSun" panose="02010600030101010101" pitchFamily="2" charset="-122"/>
              <a:cs typeface="Arabic Typesetting" panose="03020402040406030203" pitchFamily="66" charset="-78"/>
            </a:endParaRPr>
          </a:p>
        </p:txBody>
      </p:sp>
      <p:sp>
        <p:nvSpPr>
          <p:cNvPr id="32773" name="TextBox 24">
            <a:extLst>
              <a:ext uri="{FF2B5EF4-FFF2-40B4-BE49-F238E27FC236}">
                <a16:creationId xmlns:a16="http://schemas.microsoft.com/office/drawing/2014/main" id="{B536D132-97EA-8749-8BAB-E929E177177F}"/>
              </a:ext>
            </a:extLst>
          </p:cNvPr>
          <p:cNvSpPr txBox="1">
            <a:spLocks noChangeArrowheads="1"/>
          </p:cNvSpPr>
          <p:nvPr/>
        </p:nvSpPr>
        <p:spPr bwMode="auto">
          <a:xfrm>
            <a:off x="8153400" y="0"/>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MS PGothic" panose="020B0600070205080204" pitchFamily="34" charset="-128"/>
                <a:cs typeface="+mn-cs"/>
              </a:rPr>
              <a:t>152e</a:t>
            </a:r>
          </a:p>
        </p:txBody>
      </p:sp>
      <p:pic>
        <p:nvPicPr>
          <p:cNvPr id="32774" name="Picture 1">
            <a:extLst>
              <a:ext uri="{FF2B5EF4-FFF2-40B4-BE49-F238E27FC236}">
                <a16:creationId xmlns:a16="http://schemas.microsoft.com/office/drawing/2014/main" id="{781755F4-64F4-6E47-A9EB-B291EA946A4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29163" y="0"/>
            <a:ext cx="4414837" cy="676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84897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22"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34818" name="Picture 6">
            <a:extLst>
              <a:ext uri="{FF2B5EF4-FFF2-40B4-BE49-F238E27FC236}">
                <a16:creationId xmlns:a16="http://schemas.microsoft.com/office/drawing/2014/main" id="{6ED51D69-55AC-3E42-8A65-2B0615A395F2}"/>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 y="0"/>
            <a:ext cx="91440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819" name="Group 30">
            <a:extLst>
              <a:ext uri="{FF2B5EF4-FFF2-40B4-BE49-F238E27FC236}">
                <a16:creationId xmlns:a16="http://schemas.microsoft.com/office/drawing/2014/main" id="{12DB7CF8-2E02-0C47-BBA3-4A9612ACF8BD}"/>
              </a:ext>
            </a:extLst>
          </p:cNvPr>
          <p:cNvGrpSpPr>
            <a:grpSpLocks noChangeAspect="1"/>
          </p:cNvGrpSpPr>
          <p:nvPr/>
        </p:nvGrpSpPr>
        <p:grpSpPr bwMode="auto">
          <a:xfrm>
            <a:off x="1371600" y="-762000"/>
            <a:ext cx="4598988" cy="7391400"/>
            <a:chOff x="5428" y="11306"/>
            <a:chExt cx="3644" cy="55761"/>
          </a:xfrm>
        </p:grpSpPr>
        <p:sp>
          <p:nvSpPr>
            <p:cNvPr id="34832" name="AutoShape 31">
              <a:extLst>
                <a:ext uri="{FF2B5EF4-FFF2-40B4-BE49-F238E27FC236}">
                  <a16:creationId xmlns:a16="http://schemas.microsoft.com/office/drawing/2014/main" id="{A8BD5185-AD7C-3349-B4C1-07DAE4B4299A}"/>
                </a:ext>
              </a:extLst>
            </p:cNvPr>
            <p:cNvSpPr>
              <a:spLocks noChangeAspect="1" noChangeArrowheads="1" noTextEdit="1"/>
            </p:cNvSpPr>
            <p:nvPr/>
          </p:nvSpPr>
          <p:spPr bwMode="auto">
            <a:xfrm>
              <a:off x="5428" y="11306"/>
              <a:ext cx="3644" cy="5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34833" name="_s134176">
              <a:extLst>
                <a:ext uri="{FF2B5EF4-FFF2-40B4-BE49-F238E27FC236}">
                  <a16:creationId xmlns:a16="http://schemas.microsoft.com/office/drawing/2014/main" id="{8C530EFE-7E23-BB49-9C8B-3A9B6F43FF4F}"/>
                </a:ext>
              </a:extLst>
            </p:cNvPr>
            <p:cNvCxnSpPr>
              <a:cxnSpLocks noChangeShapeType="1"/>
              <a:stCxn id="34859" idx="1"/>
              <a:endCxn id="34846" idx="2"/>
            </p:cNvCxnSpPr>
            <p:nvPr/>
          </p:nvCxnSpPr>
          <p:spPr bwMode="auto">
            <a:xfrm rot="10800000">
              <a:off x="6508" y="23402"/>
              <a:ext cx="403" cy="40276"/>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4834" name="_s134177">
              <a:extLst>
                <a:ext uri="{FF2B5EF4-FFF2-40B4-BE49-F238E27FC236}">
                  <a16:creationId xmlns:a16="http://schemas.microsoft.com/office/drawing/2014/main" id="{D07360BB-8813-4D4D-B131-723B2604FDF3}"/>
                </a:ext>
              </a:extLst>
            </p:cNvPr>
            <p:cNvCxnSpPr>
              <a:cxnSpLocks noChangeShapeType="1"/>
              <a:stCxn id="34858" idx="1"/>
              <a:endCxn id="34846" idx="2"/>
            </p:cNvCxnSpPr>
            <p:nvPr/>
          </p:nvCxnSpPr>
          <p:spPr bwMode="auto">
            <a:xfrm rot="10800000">
              <a:off x="6508" y="23402"/>
              <a:ext cx="403" cy="37066"/>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4835" name="_s134178">
              <a:extLst>
                <a:ext uri="{FF2B5EF4-FFF2-40B4-BE49-F238E27FC236}">
                  <a16:creationId xmlns:a16="http://schemas.microsoft.com/office/drawing/2014/main" id="{E46E2BF5-2AE7-5142-97EB-40F7B9818C97}"/>
                </a:ext>
              </a:extLst>
            </p:cNvPr>
            <p:cNvCxnSpPr>
              <a:cxnSpLocks noChangeShapeType="1"/>
              <a:stCxn id="34857" idx="1"/>
              <a:endCxn id="34846" idx="2"/>
            </p:cNvCxnSpPr>
            <p:nvPr/>
          </p:nvCxnSpPr>
          <p:spPr bwMode="auto">
            <a:xfrm rot="10800000">
              <a:off x="6508" y="23402"/>
              <a:ext cx="403" cy="33857"/>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4836" name="_s134179">
              <a:extLst>
                <a:ext uri="{FF2B5EF4-FFF2-40B4-BE49-F238E27FC236}">
                  <a16:creationId xmlns:a16="http://schemas.microsoft.com/office/drawing/2014/main" id="{8C33D6DD-2342-B245-BD21-6D904DA828ED}"/>
                </a:ext>
              </a:extLst>
            </p:cNvPr>
            <p:cNvCxnSpPr>
              <a:cxnSpLocks noChangeShapeType="1"/>
              <a:stCxn id="34856" idx="1"/>
              <a:endCxn id="34846" idx="2"/>
            </p:cNvCxnSpPr>
            <p:nvPr/>
          </p:nvCxnSpPr>
          <p:spPr bwMode="auto">
            <a:xfrm rot="10800000">
              <a:off x="6508" y="23402"/>
              <a:ext cx="403" cy="30659"/>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4837" name="_s134180">
              <a:extLst>
                <a:ext uri="{FF2B5EF4-FFF2-40B4-BE49-F238E27FC236}">
                  <a16:creationId xmlns:a16="http://schemas.microsoft.com/office/drawing/2014/main" id="{9FBC1076-B524-CC4E-B74E-6BBAEE280557}"/>
                </a:ext>
              </a:extLst>
            </p:cNvPr>
            <p:cNvCxnSpPr>
              <a:cxnSpLocks noChangeShapeType="1"/>
              <a:stCxn id="34855" idx="1"/>
              <a:endCxn id="34846" idx="2"/>
            </p:cNvCxnSpPr>
            <p:nvPr/>
          </p:nvCxnSpPr>
          <p:spPr bwMode="auto">
            <a:xfrm rot="10800000">
              <a:off x="6508" y="23402"/>
              <a:ext cx="403" cy="27449"/>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4838" name="_s134181">
              <a:extLst>
                <a:ext uri="{FF2B5EF4-FFF2-40B4-BE49-F238E27FC236}">
                  <a16:creationId xmlns:a16="http://schemas.microsoft.com/office/drawing/2014/main" id="{ACF1DB4E-13B5-E34B-87FC-5B23AAB0D7DF}"/>
                </a:ext>
              </a:extLst>
            </p:cNvPr>
            <p:cNvCxnSpPr>
              <a:cxnSpLocks noChangeShapeType="1"/>
              <a:stCxn id="34854" idx="1"/>
              <a:endCxn id="34846" idx="2"/>
            </p:cNvCxnSpPr>
            <p:nvPr/>
          </p:nvCxnSpPr>
          <p:spPr bwMode="auto">
            <a:xfrm rot="10800000">
              <a:off x="6508" y="23402"/>
              <a:ext cx="403" cy="24240"/>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4839" name="_s134182">
              <a:extLst>
                <a:ext uri="{FF2B5EF4-FFF2-40B4-BE49-F238E27FC236}">
                  <a16:creationId xmlns:a16="http://schemas.microsoft.com/office/drawing/2014/main" id="{3ED736B5-16C9-9E49-A624-521F54D06A31}"/>
                </a:ext>
              </a:extLst>
            </p:cNvPr>
            <p:cNvCxnSpPr>
              <a:cxnSpLocks noChangeShapeType="1"/>
              <a:stCxn id="34853" idx="1"/>
              <a:endCxn id="34846" idx="2"/>
            </p:cNvCxnSpPr>
            <p:nvPr/>
          </p:nvCxnSpPr>
          <p:spPr bwMode="auto">
            <a:xfrm rot="10800000">
              <a:off x="6508" y="23402"/>
              <a:ext cx="403" cy="21042"/>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4840" name="_s134183">
              <a:extLst>
                <a:ext uri="{FF2B5EF4-FFF2-40B4-BE49-F238E27FC236}">
                  <a16:creationId xmlns:a16="http://schemas.microsoft.com/office/drawing/2014/main" id="{A1B4A696-0D1C-3647-98EB-C152273DC91E}"/>
                </a:ext>
              </a:extLst>
            </p:cNvPr>
            <p:cNvCxnSpPr>
              <a:cxnSpLocks noChangeShapeType="1"/>
              <a:stCxn id="34852" idx="1"/>
              <a:endCxn id="34846" idx="2"/>
            </p:cNvCxnSpPr>
            <p:nvPr/>
          </p:nvCxnSpPr>
          <p:spPr bwMode="auto">
            <a:xfrm rot="10800000">
              <a:off x="6508" y="23402"/>
              <a:ext cx="403" cy="17832"/>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4841" name="_s134184">
              <a:extLst>
                <a:ext uri="{FF2B5EF4-FFF2-40B4-BE49-F238E27FC236}">
                  <a16:creationId xmlns:a16="http://schemas.microsoft.com/office/drawing/2014/main" id="{5B16CBAF-32F3-D24F-918F-D107E61372B6}"/>
                </a:ext>
              </a:extLst>
            </p:cNvPr>
            <p:cNvCxnSpPr>
              <a:cxnSpLocks noChangeShapeType="1"/>
              <a:stCxn id="34851" idx="1"/>
              <a:endCxn id="34846" idx="2"/>
            </p:cNvCxnSpPr>
            <p:nvPr/>
          </p:nvCxnSpPr>
          <p:spPr bwMode="auto">
            <a:xfrm rot="10800000">
              <a:off x="6508" y="23402"/>
              <a:ext cx="403" cy="14623"/>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4842" name="_s134185">
              <a:extLst>
                <a:ext uri="{FF2B5EF4-FFF2-40B4-BE49-F238E27FC236}">
                  <a16:creationId xmlns:a16="http://schemas.microsoft.com/office/drawing/2014/main" id="{4FCB9975-BCB5-B746-9BBA-B71AC048F397}"/>
                </a:ext>
              </a:extLst>
            </p:cNvPr>
            <p:cNvCxnSpPr>
              <a:cxnSpLocks noChangeShapeType="1"/>
              <a:stCxn id="34850" idx="1"/>
              <a:endCxn id="34846" idx="2"/>
            </p:cNvCxnSpPr>
            <p:nvPr/>
          </p:nvCxnSpPr>
          <p:spPr bwMode="auto">
            <a:xfrm rot="10800000">
              <a:off x="6508" y="23402"/>
              <a:ext cx="403" cy="11425"/>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4843" name="_s134186">
              <a:extLst>
                <a:ext uri="{FF2B5EF4-FFF2-40B4-BE49-F238E27FC236}">
                  <a16:creationId xmlns:a16="http://schemas.microsoft.com/office/drawing/2014/main" id="{4D55037E-7032-B049-8E0E-52619F13DDA0}"/>
                </a:ext>
              </a:extLst>
            </p:cNvPr>
            <p:cNvCxnSpPr>
              <a:cxnSpLocks noChangeShapeType="1"/>
              <a:stCxn id="34849" idx="1"/>
              <a:endCxn id="34846" idx="2"/>
            </p:cNvCxnSpPr>
            <p:nvPr/>
          </p:nvCxnSpPr>
          <p:spPr bwMode="auto">
            <a:xfrm rot="10800000">
              <a:off x="6508" y="23402"/>
              <a:ext cx="403" cy="8216"/>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4844" name="_s134187">
              <a:extLst>
                <a:ext uri="{FF2B5EF4-FFF2-40B4-BE49-F238E27FC236}">
                  <a16:creationId xmlns:a16="http://schemas.microsoft.com/office/drawing/2014/main" id="{AEFF38BA-C88F-0445-9726-951408F69106}"/>
                </a:ext>
              </a:extLst>
            </p:cNvPr>
            <p:cNvCxnSpPr>
              <a:cxnSpLocks noChangeShapeType="1"/>
              <a:stCxn id="34848" idx="1"/>
              <a:endCxn id="34846" idx="2"/>
            </p:cNvCxnSpPr>
            <p:nvPr/>
          </p:nvCxnSpPr>
          <p:spPr bwMode="auto">
            <a:xfrm rot="10800000">
              <a:off x="6508" y="23402"/>
              <a:ext cx="403" cy="5006"/>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4845" name="_s134188">
              <a:extLst>
                <a:ext uri="{FF2B5EF4-FFF2-40B4-BE49-F238E27FC236}">
                  <a16:creationId xmlns:a16="http://schemas.microsoft.com/office/drawing/2014/main" id="{0F69A3BF-EE45-6448-9AA9-4092BBD8AB59}"/>
                </a:ext>
              </a:extLst>
            </p:cNvPr>
            <p:cNvCxnSpPr>
              <a:cxnSpLocks noChangeShapeType="1"/>
              <a:stCxn id="34847" idx="1"/>
              <a:endCxn id="34846" idx="2"/>
            </p:cNvCxnSpPr>
            <p:nvPr/>
          </p:nvCxnSpPr>
          <p:spPr bwMode="auto">
            <a:xfrm rot="10800000">
              <a:off x="6508" y="23402"/>
              <a:ext cx="403" cy="1796"/>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sp>
          <p:nvSpPr>
            <p:cNvPr id="34846" name="_s134189">
              <a:extLst>
                <a:ext uri="{FF2B5EF4-FFF2-40B4-BE49-F238E27FC236}">
                  <a16:creationId xmlns:a16="http://schemas.microsoft.com/office/drawing/2014/main" id="{86676868-FB46-F146-A98B-69990D6D9B2B}"/>
                </a:ext>
              </a:extLst>
            </p:cNvPr>
            <p:cNvSpPr>
              <a:spLocks noChangeArrowheads="1"/>
            </p:cNvSpPr>
            <p:nvPr/>
          </p:nvSpPr>
          <p:spPr bwMode="auto">
            <a:xfrm>
              <a:off x="5428" y="20599"/>
              <a:ext cx="2161" cy="2802"/>
            </a:xfrm>
            <a:prstGeom prst="roundRect">
              <a:avLst>
                <a:gd name="adj" fmla="val 16667"/>
              </a:avLst>
            </a:prstGeom>
            <a:solidFill>
              <a:srgbClr val="FFFF66"/>
            </a:solidFill>
            <a:ln w="9525">
              <a:solidFill>
                <a:srgbClr val="000000"/>
              </a:solidFill>
              <a:round/>
              <a:headEnd/>
              <a:tailEnd/>
            </a:ln>
          </p:spPr>
          <p:txBody>
            <a:bodyPr lIns="21583" tIns="10792" rIns="21583" bIns="1079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يقطان/ قحطان</a:t>
              </a:r>
              <a:endParaRPr kumimoji="0" lang="en-US" altLang="en-US"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sp>
          <p:nvSpPr>
            <p:cNvPr id="34847" name="_s134190">
              <a:extLst>
                <a:ext uri="{FF2B5EF4-FFF2-40B4-BE49-F238E27FC236}">
                  <a16:creationId xmlns:a16="http://schemas.microsoft.com/office/drawing/2014/main" id="{8D643C20-4E5C-EB4C-8DE5-B7927C94F4EE}"/>
                </a:ext>
              </a:extLst>
            </p:cNvPr>
            <p:cNvSpPr>
              <a:spLocks noChangeArrowheads="1"/>
            </p:cNvSpPr>
            <p:nvPr/>
          </p:nvSpPr>
          <p:spPr bwMode="auto">
            <a:xfrm>
              <a:off x="6911" y="23797"/>
              <a:ext cx="2161" cy="2802"/>
            </a:xfrm>
            <a:prstGeom prst="roundRect">
              <a:avLst>
                <a:gd name="adj" fmla="val 16667"/>
              </a:avLst>
            </a:prstGeom>
            <a:solidFill>
              <a:schemeClr val="tx2">
                <a:alpha val="56862"/>
              </a:schemeClr>
            </a:solidFill>
            <a:ln w="9525">
              <a:solidFill>
                <a:srgbClr val="000000"/>
              </a:solidFill>
              <a:round/>
              <a:headEnd/>
              <a:tailEnd/>
            </a:ln>
          </p:spPr>
          <p:txBody>
            <a:bodyPr lIns="21583" tIns="10792" rIns="21583" bIns="1079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الموداد</a:t>
              </a: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 (مراد)</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48" name="_s134191">
              <a:extLst>
                <a:ext uri="{FF2B5EF4-FFF2-40B4-BE49-F238E27FC236}">
                  <a16:creationId xmlns:a16="http://schemas.microsoft.com/office/drawing/2014/main" id="{1AF5E6E4-90DD-D243-A65B-8A1F87A06C3A}"/>
                </a:ext>
              </a:extLst>
            </p:cNvPr>
            <p:cNvSpPr>
              <a:spLocks noChangeArrowheads="1"/>
            </p:cNvSpPr>
            <p:nvPr/>
          </p:nvSpPr>
          <p:spPr bwMode="auto">
            <a:xfrm>
              <a:off x="6911" y="27007"/>
              <a:ext cx="2161" cy="2802"/>
            </a:xfrm>
            <a:prstGeom prst="roundRect">
              <a:avLst>
                <a:gd name="adj" fmla="val 16667"/>
              </a:avLst>
            </a:prstGeom>
            <a:solidFill>
              <a:schemeClr val="tx2">
                <a:alpha val="56862"/>
              </a:schemeClr>
            </a:solidFill>
            <a:ln w="9525">
              <a:solidFill>
                <a:srgbClr val="000000"/>
              </a:solidFill>
              <a:round/>
              <a:headEnd/>
              <a:tailEnd/>
            </a:ln>
          </p:spPr>
          <p:txBody>
            <a:bodyPr lIns="21583" tIns="10792" rIns="21583" bIns="1079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شليف (شليف)</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49" name="_s134192">
              <a:extLst>
                <a:ext uri="{FF2B5EF4-FFF2-40B4-BE49-F238E27FC236}">
                  <a16:creationId xmlns:a16="http://schemas.microsoft.com/office/drawing/2014/main" id="{807EB06B-3DF1-A04E-A8E8-824A25F91809}"/>
                </a:ext>
              </a:extLst>
            </p:cNvPr>
            <p:cNvSpPr>
              <a:spLocks noChangeArrowheads="1"/>
            </p:cNvSpPr>
            <p:nvPr/>
          </p:nvSpPr>
          <p:spPr bwMode="auto">
            <a:xfrm>
              <a:off x="6911" y="30216"/>
              <a:ext cx="2161" cy="2802"/>
            </a:xfrm>
            <a:prstGeom prst="roundRect">
              <a:avLst>
                <a:gd name="adj" fmla="val 16667"/>
              </a:avLst>
            </a:prstGeom>
            <a:solidFill>
              <a:schemeClr val="tx2">
                <a:alpha val="56862"/>
              </a:schemeClr>
            </a:solidFill>
            <a:ln w="9525">
              <a:solidFill>
                <a:srgbClr val="000000"/>
              </a:solidFill>
              <a:round/>
              <a:headEnd/>
              <a:tailEnd/>
            </a:ln>
          </p:spPr>
          <p:txBody>
            <a:bodyPr lIns="21583" tIns="10792" rIns="21583" bIns="1079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هازارمافيث</a:t>
              </a:r>
              <a:r>
                <a:rPr kumimoji="0" lang="en-US" altLang="zh-CN" sz="6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 </a:t>
              </a:r>
              <a:endParaRPr kumimoji="0" lang="en-US" altLang="en-US" sz="1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50" name="_s134193">
              <a:extLst>
                <a:ext uri="{FF2B5EF4-FFF2-40B4-BE49-F238E27FC236}">
                  <a16:creationId xmlns:a16="http://schemas.microsoft.com/office/drawing/2014/main" id="{D423B7A6-5047-B646-AB86-F5A6B24E73DA}"/>
                </a:ext>
              </a:extLst>
            </p:cNvPr>
            <p:cNvSpPr>
              <a:spLocks noChangeArrowheads="1"/>
            </p:cNvSpPr>
            <p:nvPr/>
          </p:nvSpPr>
          <p:spPr bwMode="auto">
            <a:xfrm>
              <a:off x="6911" y="33426"/>
              <a:ext cx="2161" cy="2802"/>
            </a:xfrm>
            <a:prstGeom prst="roundRect">
              <a:avLst>
                <a:gd name="adj" fmla="val 16667"/>
              </a:avLst>
            </a:prstGeom>
            <a:solidFill>
              <a:schemeClr val="tx2">
                <a:alpha val="56862"/>
              </a:schemeClr>
            </a:solidFill>
            <a:ln w="9525">
              <a:solidFill>
                <a:srgbClr val="000000"/>
              </a:solidFill>
              <a:round/>
              <a:headEnd/>
              <a:tailEnd/>
            </a:ln>
          </p:spPr>
          <p:txBody>
            <a:bodyPr lIns="23457" tIns="11731" rIns="23457" bIns="11731"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جيرة (</a:t>
              </a: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الحرمموت</a:t>
              </a: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51" name="_s134194">
              <a:extLst>
                <a:ext uri="{FF2B5EF4-FFF2-40B4-BE49-F238E27FC236}">
                  <a16:creationId xmlns:a16="http://schemas.microsoft.com/office/drawing/2014/main" id="{EEC9AB6A-BFE7-DA42-836F-AA14F213B721}"/>
                </a:ext>
              </a:extLst>
            </p:cNvPr>
            <p:cNvSpPr>
              <a:spLocks noChangeArrowheads="1"/>
            </p:cNvSpPr>
            <p:nvPr/>
          </p:nvSpPr>
          <p:spPr bwMode="auto">
            <a:xfrm>
              <a:off x="6911" y="36624"/>
              <a:ext cx="2161" cy="2802"/>
            </a:xfrm>
            <a:prstGeom prst="roundRect">
              <a:avLst>
                <a:gd name="adj" fmla="val 16667"/>
              </a:avLst>
            </a:prstGeom>
            <a:solidFill>
              <a:schemeClr val="tx2">
                <a:alpha val="56862"/>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هادورام</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52" name="_s134195">
              <a:extLst>
                <a:ext uri="{FF2B5EF4-FFF2-40B4-BE49-F238E27FC236}">
                  <a16:creationId xmlns:a16="http://schemas.microsoft.com/office/drawing/2014/main" id="{30CBB738-BB26-9D45-9A8C-E4BAE9AF6D5C}"/>
                </a:ext>
              </a:extLst>
            </p:cNvPr>
            <p:cNvSpPr>
              <a:spLocks noChangeArrowheads="1"/>
            </p:cNvSpPr>
            <p:nvPr/>
          </p:nvSpPr>
          <p:spPr bwMode="auto">
            <a:xfrm>
              <a:off x="6911" y="39833"/>
              <a:ext cx="2161" cy="2802"/>
            </a:xfrm>
            <a:prstGeom prst="roundRect">
              <a:avLst>
                <a:gd name="adj" fmla="val 16667"/>
              </a:avLst>
            </a:prstGeom>
            <a:solidFill>
              <a:schemeClr val="tx2">
                <a:alpha val="56862"/>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اوزال</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53" name="_s134196">
              <a:extLst>
                <a:ext uri="{FF2B5EF4-FFF2-40B4-BE49-F238E27FC236}">
                  <a16:creationId xmlns:a16="http://schemas.microsoft.com/office/drawing/2014/main" id="{CD2E357B-C593-8845-B227-9A6D235070C2}"/>
                </a:ext>
              </a:extLst>
            </p:cNvPr>
            <p:cNvSpPr>
              <a:spLocks noChangeArrowheads="1"/>
            </p:cNvSpPr>
            <p:nvPr/>
          </p:nvSpPr>
          <p:spPr bwMode="auto">
            <a:xfrm>
              <a:off x="6911" y="43043"/>
              <a:ext cx="2161" cy="2802"/>
            </a:xfrm>
            <a:prstGeom prst="roundRect">
              <a:avLst>
                <a:gd name="adj" fmla="val 16667"/>
              </a:avLst>
            </a:prstGeom>
            <a:solidFill>
              <a:schemeClr val="tx2">
                <a:alpha val="56862"/>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ديكلا</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54" name="_s134197">
              <a:extLst>
                <a:ext uri="{FF2B5EF4-FFF2-40B4-BE49-F238E27FC236}">
                  <a16:creationId xmlns:a16="http://schemas.microsoft.com/office/drawing/2014/main" id="{AA8D7043-5BAD-9347-8062-0C05A2DBE2B8}"/>
                </a:ext>
              </a:extLst>
            </p:cNvPr>
            <p:cNvSpPr>
              <a:spLocks noChangeArrowheads="1"/>
            </p:cNvSpPr>
            <p:nvPr/>
          </p:nvSpPr>
          <p:spPr bwMode="auto">
            <a:xfrm>
              <a:off x="6911" y="46240"/>
              <a:ext cx="2161" cy="2802"/>
            </a:xfrm>
            <a:prstGeom prst="roundRect">
              <a:avLst>
                <a:gd name="adj" fmla="val 16667"/>
              </a:avLst>
            </a:prstGeom>
            <a:solidFill>
              <a:schemeClr val="tx2">
                <a:alpha val="56862"/>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أوبال</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55" name="_s134198">
              <a:extLst>
                <a:ext uri="{FF2B5EF4-FFF2-40B4-BE49-F238E27FC236}">
                  <a16:creationId xmlns:a16="http://schemas.microsoft.com/office/drawing/2014/main" id="{203587E5-FBC9-A941-8619-06FE6E5CB887}"/>
                </a:ext>
              </a:extLst>
            </p:cNvPr>
            <p:cNvSpPr>
              <a:spLocks noChangeArrowheads="1"/>
            </p:cNvSpPr>
            <p:nvPr/>
          </p:nvSpPr>
          <p:spPr bwMode="auto">
            <a:xfrm>
              <a:off x="6911" y="49450"/>
              <a:ext cx="2161" cy="2802"/>
            </a:xfrm>
            <a:prstGeom prst="roundRect">
              <a:avLst>
                <a:gd name="adj" fmla="val 16667"/>
              </a:avLst>
            </a:prstGeom>
            <a:solidFill>
              <a:schemeClr val="tx2">
                <a:alpha val="56862"/>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أبيميل</a:t>
              </a: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 (</a:t>
              </a: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مايل</a:t>
              </a: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/مالي)</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56" name="_s134199">
              <a:extLst>
                <a:ext uri="{FF2B5EF4-FFF2-40B4-BE49-F238E27FC236}">
                  <a16:creationId xmlns:a16="http://schemas.microsoft.com/office/drawing/2014/main" id="{8BADC95D-5F61-AA4D-A358-0038003149F9}"/>
                </a:ext>
              </a:extLst>
            </p:cNvPr>
            <p:cNvSpPr>
              <a:spLocks noChangeArrowheads="1"/>
            </p:cNvSpPr>
            <p:nvPr/>
          </p:nvSpPr>
          <p:spPr bwMode="auto">
            <a:xfrm>
              <a:off x="6911" y="52660"/>
              <a:ext cx="2161" cy="2802"/>
            </a:xfrm>
            <a:prstGeom prst="roundRect">
              <a:avLst>
                <a:gd name="adj" fmla="val 16667"/>
              </a:avLst>
            </a:prstGeom>
            <a:solidFill>
              <a:schemeClr val="tx2">
                <a:alpha val="56862"/>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شيبا</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57" name="_s134200">
              <a:extLst>
                <a:ext uri="{FF2B5EF4-FFF2-40B4-BE49-F238E27FC236}">
                  <a16:creationId xmlns:a16="http://schemas.microsoft.com/office/drawing/2014/main" id="{73E3EE1C-24BD-DE4A-A417-8C3E380B8D42}"/>
                </a:ext>
              </a:extLst>
            </p:cNvPr>
            <p:cNvSpPr>
              <a:spLocks noChangeArrowheads="1"/>
            </p:cNvSpPr>
            <p:nvPr/>
          </p:nvSpPr>
          <p:spPr bwMode="auto">
            <a:xfrm>
              <a:off x="6911" y="55857"/>
              <a:ext cx="2161" cy="2802"/>
            </a:xfrm>
            <a:prstGeom prst="roundRect">
              <a:avLst>
                <a:gd name="adj" fmla="val 16667"/>
              </a:avLst>
            </a:prstGeom>
            <a:solidFill>
              <a:schemeClr val="tx2">
                <a:alpha val="56862"/>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أوفير</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58" name="_s134201">
              <a:extLst>
                <a:ext uri="{FF2B5EF4-FFF2-40B4-BE49-F238E27FC236}">
                  <a16:creationId xmlns:a16="http://schemas.microsoft.com/office/drawing/2014/main" id="{9432F0C7-90BB-594E-8A21-D9299FCBE903}"/>
                </a:ext>
              </a:extLst>
            </p:cNvPr>
            <p:cNvSpPr>
              <a:spLocks noChangeArrowheads="1"/>
            </p:cNvSpPr>
            <p:nvPr/>
          </p:nvSpPr>
          <p:spPr bwMode="auto">
            <a:xfrm>
              <a:off x="6911" y="59067"/>
              <a:ext cx="2161" cy="2802"/>
            </a:xfrm>
            <a:prstGeom prst="roundRect">
              <a:avLst>
                <a:gd name="adj" fmla="val 16667"/>
              </a:avLst>
            </a:prstGeom>
            <a:solidFill>
              <a:schemeClr val="tx2">
                <a:alpha val="56862"/>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حويلة (خولان)</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59" name="_s134202">
              <a:extLst>
                <a:ext uri="{FF2B5EF4-FFF2-40B4-BE49-F238E27FC236}">
                  <a16:creationId xmlns:a16="http://schemas.microsoft.com/office/drawing/2014/main" id="{937FBE2E-D5AA-514E-9871-AF7E95EFB948}"/>
                </a:ext>
              </a:extLst>
            </p:cNvPr>
            <p:cNvSpPr>
              <a:spLocks noChangeArrowheads="1"/>
            </p:cNvSpPr>
            <p:nvPr/>
          </p:nvSpPr>
          <p:spPr bwMode="auto">
            <a:xfrm>
              <a:off x="6911" y="62277"/>
              <a:ext cx="2161" cy="2802"/>
            </a:xfrm>
            <a:prstGeom prst="roundRect">
              <a:avLst>
                <a:gd name="adj" fmla="val 16667"/>
              </a:avLst>
            </a:prstGeom>
            <a:solidFill>
              <a:schemeClr val="tx2">
                <a:alpha val="56862"/>
              </a:schemeClr>
            </a:solidFill>
            <a:ln w="9525">
              <a:solidFill>
                <a:srgbClr val="000000"/>
              </a:solidFill>
              <a:round/>
              <a:headEnd/>
              <a:tailEnd/>
            </a:ln>
          </p:spPr>
          <p:txBody>
            <a:bodyPr lIns="31166" tIns="15582" rIns="31166" bIns="1558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جوباب</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60" name="Line 59">
              <a:extLst>
                <a:ext uri="{FF2B5EF4-FFF2-40B4-BE49-F238E27FC236}">
                  <a16:creationId xmlns:a16="http://schemas.microsoft.com/office/drawing/2014/main" id="{FF5F8980-BC05-E142-9A80-D18549423F6A}"/>
                </a:ext>
              </a:extLst>
            </p:cNvPr>
            <p:cNvSpPr>
              <a:spLocks noChangeShapeType="1"/>
            </p:cNvSpPr>
            <p:nvPr/>
          </p:nvSpPr>
          <p:spPr bwMode="auto">
            <a:xfrm>
              <a:off x="8381" y="12357"/>
              <a:ext cx="610" cy="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grpSp>
        <p:nvGrpSpPr>
          <p:cNvPr id="3" name="Group 104">
            <a:extLst>
              <a:ext uri="{FF2B5EF4-FFF2-40B4-BE49-F238E27FC236}">
                <a16:creationId xmlns:a16="http://schemas.microsoft.com/office/drawing/2014/main" id="{877D3149-5633-EC44-90EC-AD8CF0691E36}"/>
              </a:ext>
            </a:extLst>
          </p:cNvPr>
          <p:cNvGrpSpPr>
            <a:grpSpLocks/>
          </p:cNvGrpSpPr>
          <p:nvPr/>
        </p:nvGrpSpPr>
        <p:grpSpPr bwMode="auto">
          <a:xfrm>
            <a:off x="5969000" y="914401"/>
            <a:ext cx="2620963" cy="1169988"/>
            <a:chOff x="3678" y="430"/>
            <a:chExt cx="1408" cy="737"/>
          </a:xfrm>
        </p:grpSpPr>
        <p:sp>
          <p:nvSpPr>
            <p:cNvPr id="34830" name="Text Box 93">
              <a:extLst>
                <a:ext uri="{FF2B5EF4-FFF2-40B4-BE49-F238E27FC236}">
                  <a16:creationId xmlns:a16="http://schemas.microsoft.com/office/drawing/2014/main" id="{1FC8A4D2-11DE-D44D-8ADF-2A6564AEA60E}"/>
                </a:ext>
              </a:extLst>
            </p:cNvPr>
            <p:cNvSpPr txBox="1">
              <a:spLocks noChangeArrowheads="1"/>
            </p:cNvSpPr>
            <p:nvPr/>
          </p:nvSpPr>
          <p:spPr bwMode="auto">
            <a:xfrm>
              <a:off x="4030" y="430"/>
              <a:ext cx="1056" cy="737"/>
            </a:xfrm>
            <a:prstGeom prst="rect">
              <a:avLst/>
            </a:prstGeom>
            <a:solidFill>
              <a:schemeClr val="bg1">
                <a:alpha val="59999"/>
              </a:schemeClr>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altLang="zh-CN"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حمو إسماعيل</a:t>
              </a:r>
              <a:endParaRPr kumimoji="0" lang="en-US" altLang="en-US"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sp>
          <p:nvSpPr>
            <p:cNvPr id="34831" name="Line 94">
              <a:extLst>
                <a:ext uri="{FF2B5EF4-FFF2-40B4-BE49-F238E27FC236}">
                  <a16:creationId xmlns:a16="http://schemas.microsoft.com/office/drawing/2014/main" id="{F8EEBDEE-56B1-E545-854E-1721E5D792DD}"/>
                </a:ext>
              </a:extLst>
            </p:cNvPr>
            <p:cNvSpPr>
              <a:spLocks noChangeShapeType="1"/>
            </p:cNvSpPr>
            <p:nvPr/>
          </p:nvSpPr>
          <p:spPr bwMode="auto">
            <a:xfrm>
              <a:off x="3678" y="543"/>
              <a:ext cx="352" cy="122"/>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grpSp>
        <p:nvGrpSpPr>
          <p:cNvPr id="4" name="Group 106">
            <a:extLst>
              <a:ext uri="{FF2B5EF4-FFF2-40B4-BE49-F238E27FC236}">
                <a16:creationId xmlns:a16="http://schemas.microsoft.com/office/drawing/2014/main" id="{8C85C016-4492-EB4E-A310-1B8DF11B2FA6}"/>
              </a:ext>
            </a:extLst>
          </p:cNvPr>
          <p:cNvGrpSpPr>
            <a:grpSpLocks/>
          </p:cNvGrpSpPr>
          <p:nvPr/>
        </p:nvGrpSpPr>
        <p:grpSpPr bwMode="auto">
          <a:xfrm>
            <a:off x="5854700" y="4552952"/>
            <a:ext cx="3211513" cy="1938339"/>
            <a:chOff x="3696" y="2843"/>
            <a:chExt cx="2023" cy="1221"/>
          </a:xfrm>
        </p:grpSpPr>
        <p:sp>
          <p:nvSpPr>
            <p:cNvPr id="34828" name="Line 100">
              <a:extLst>
                <a:ext uri="{FF2B5EF4-FFF2-40B4-BE49-F238E27FC236}">
                  <a16:creationId xmlns:a16="http://schemas.microsoft.com/office/drawing/2014/main" id="{DC17527A-526E-7648-A326-1CF61D9AAE35}"/>
                </a:ext>
              </a:extLst>
            </p:cNvPr>
            <p:cNvSpPr>
              <a:spLocks noChangeShapeType="1"/>
            </p:cNvSpPr>
            <p:nvPr/>
          </p:nvSpPr>
          <p:spPr bwMode="auto">
            <a:xfrm>
              <a:off x="3696" y="3408"/>
              <a:ext cx="469" cy="10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34829" name="Text Box 102">
              <a:extLst>
                <a:ext uri="{FF2B5EF4-FFF2-40B4-BE49-F238E27FC236}">
                  <a16:creationId xmlns:a16="http://schemas.microsoft.com/office/drawing/2014/main" id="{9CA8370F-9172-E945-946A-099242FBC339}"/>
                </a:ext>
              </a:extLst>
            </p:cNvPr>
            <p:cNvSpPr txBox="1">
              <a:spLocks noChangeArrowheads="1"/>
            </p:cNvSpPr>
            <p:nvPr/>
          </p:nvSpPr>
          <p:spPr bwMode="auto">
            <a:xfrm>
              <a:off x="3886" y="2843"/>
              <a:ext cx="1833" cy="1221"/>
            </a:xfrm>
            <a:prstGeom prst="rect">
              <a:avLst/>
            </a:prstGeom>
            <a:solidFill>
              <a:schemeClr val="bg1">
                <a:alpha val="6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altLang="zh-CN" sz="30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استعمر الأحفاد الهند وفتحوا طرق التجارة نحو شبه الجزيرة العربية وأفريقيا</a:t>
              </a:r>
              <a:endParaRPr kumimoji="0" lang="en-US" altLang="en-US" sz="30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grpSp>
      <p:grpSp>
        <p:nvGrpSpPr>
          <p:cNvPr id="5" name="Group 105">
            <a:extLst>
              <a:ext uri="{FF2B5EF4-FFF2-40B4-BE49-F238E27FC236}">
                <a16:creationId xmlns:a16="http://schemas.microsoft.com/office/drawing/2014/main" id="{B897BB60-C95D-C14D-A4CC-0D0E4DE161E1}"/>
              </a:ext>
            </a:extLst>
          </p:cNvPr>
          <p:cNvGrpSpPr>
            <a:grpSpLocks/>
          </p:cNvGrpSpPr>
          <p:nvPr/>
        </p:nvGrpSpPr>
        <p:grpSpPr bwMode="auto">
          <a:xfrm>
            <a:off x="5970588" y="3003550"/>
            <a:ext cx="2811462" cy="1862138"/>
            <a:chOff x="3745" y="2640"/>
            <a:chExt cx="1633" cy="1173"/>
          </a:xfrm>
        </p:grpSpPr>
        <p:sp>
          <p:nvSpPr>
            <p:cNvPr id="34826" name="Text Box 97">
              <a:extLst>
                <a:ext uri="{FF2B5EF4-FFF2-40B4-BE49-F238E27FC236}">
                  <a16:creationId xmlns:a16="http://schemas.microsoft.com/office/drawing/2014/main" id="{6008D341-A78D-7C47-A64D-3B80C0C7BC01}"/>
                </a:ext>
              </a:extLst>
            </p:cNvPr>
            <p:cNvSpPr txBox="1">
              <a:spLocks noChangeArrowheads="1"/>
            </p:cNvSpPr>
            <p:nvPr/>
          </p:nvSpPr>
          <p:spPr bwMode="auto">
            <a:xfrm>
              <a:off x="4176" y="2640"/>
              <a:ext cx="1202" cy="397"/>
            </a:xfrm>
            <a:prstGeom prst="rect">
              <a:avLst/>
            </a:prstGeom>
            <a:solidFill>
              <a:schemeClr val="bg1">
                <a:alpha val="6313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altLang="zh-CN"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ملكة سبأ</a:t>
              </a:r>
              <a:endParaRPr kumimoji="0" lang="en-US" altLang="en-US"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sp>
          <p:nvSpPr>
            <p:cNvPr id="34827" name="Line 103">
              <a:extLst>
                <a:ext uri="{FF2B5EF4-FFF2-40B4-BE49-F238E27FC236}">
                  <a16:creationId xmlns:a16="http://schemas.microsoft.com/office/drawing/2014/main" id="{62E307D9-D23D-2F4D-85FA-26BE6F781D4F}"/>
                </a:ext>
              </a:extLst>
            </p:cNvPr>
            <p:cNvSpPr>
              <a:spLocks noChangeShapeType="1"/>
            </p:cNvSpPr>
            <p:nvPr/>
          </p:nvSpPr>
          <p:spPr bwMode="auto">
            <a:xfrm flipV="1">
              <a:off x="3745" y="2784"/>
              <a:ext cx="479" cy="1029"/>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34823" name="Text Box 108">
            <a:extLst>
              <a:ext uri="{FF2B5EF4-FFF2-40B4-BE49-F238E27FC236}">
                <a16:creationId xmlns:a16="http://schemas.microsoft.com/office/drawing/2014/main" id="{F302A6E5-C89A-A54D-89F7-B98C4315BA22}"/>
              </a:ext>
            </a:extLst>
          </p:cNvPr>
          <p:cNvSpPr txBox="1">
            <a:spLocks noChangeArrowheads="1"/>
          </p:cNvSpPr>
          <p:nvPr/>
        </p:nvSpPr>
        <p:spPr bwMode="auto">
          <a:xfrm>
            <a:off x="0" y="0"/>
            <a:ext cx="18288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altLang="zh-CN" sz="3500" b="1" u="none" strike="noStrike" kern="1200" cap="none" spc="0" normalizeH="0" baseline="0" noProof="0" dirty="0">
                <a:ln>
                  <a:noFill/>
                </a:ln>
                <a:solidFill>
                  <a:srgbClr val="FFFF66"/>
                </a:solidFill>
                <a:effectLst/>
                <a:uLnTx/>
                <a:uFillTx/>
                <a:ea typeface="SimSun" panose="02010600030101010101" pitchFamily="2" charset="-122"/>
                <a:cs typeface="Arial" panose="020B0604020202020204" pitchFamily="34" charset="0"/>
              </a:rPr>
              <a:t>المصدر الأول</a:t>
            </a:r>
            <a:endParaRPr kumimoji="0" lang="en-US" altLang="en-US" sz="3500" b="1" u="none" strike="noStrike" kern="1200" cap="none" spc="0" normalizeH="0" baseline="0" noProof="0" dirty="0">
              <a:ln>
                <a:noFill/>
              </a:ln>
              <a:solidFill>
                <a:srgbClr val="FFFF66"/>
              </a:solidFill>
              <a:effectLst/>
              <a:uLnTx/>
              <a:uFillTx/>
              <a:ea typeface="SimSun" panose="02010600030101010101" pitchFamily="2" charset="-122"/>
              <a:cs typeface="Arial" panose="020B0604020202020204" pitchFamily="34" charset="0"/>
            </a:endParaRPr>
          </a:p>
        </p:txBody>
      </p:sp>
      <p:sp>
        <p:nvSpPr>
          <p:cNvPr id="34824" name="Text Box 109">
            <a:extLst>
              <a:ext uri="{FF2B5EF4-FFF2-40B4-BE49-F238E27FC236}">
                <a16:creationId xmlns:a16="http://schemas.microsoft.com/office/drawing/2014/main" id="{7AF84B80-8D28-FE46-9CB8-A7D2F568768F}"/>
              </a:ext>
            </a:extLst>
          </p:cNvPr>
          <p:cNvSpPr txBox="1">
            <a:spLocks noChangeArrowheads="1"/>
          </p:cNvSpPr>
          <p:nvPr/>
        </p:nvSpPr>
        <p:spPr bwMode="auto">
          <a:xfrm>
            <a:off x="123188" y="1066800"/>
            <a:ext cx="2620012" cy="149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75000"/>
              </a:lnSpc>
              <a:spcBef>
                <a:spcPct val="50000"/>
              </a:spcBef>
              <a:spcAft>
                <a:spcPct val="0"/>
              </a:spcAft>
              <a:buClrTx/>
              <a:buSzTx/>
              <a:buFontTx/>
              <a:buNone/>
              <a:tabLst/>
              <a:defRPr/>
            </a:pPr>
            <a:r>
              <a:rPr kumimoji="0" lang="ar-EG" altLang="zh-CN" sz="28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تكوين 10: 26-29</a:t>
            </a:r>
          </a:p>
          <a:p>
            <a:pPr marL="0" marR="0" lvl="0" indent="0" algn="ctr" defTabSz="914400" rtl="1" eaLnBrk="1" fontAlgn="base" latinLnBrk="0" hangingPunct="1">
              <a:lnSpc>
                <a:spcPct val="75000"/>
              </a:lnSpc>
              <a:spcBef>
                <a:spcPct val="5000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(1 أخبار الأيام 20-23).</a:t>
            </a:r>
            <a:endParaRPr kumimoji="0" lang="en-US" altLang="en-US" sz="18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4825" name="TextBox 44">
            <a:extLst>
              <a:ext uri="{FF2B5EF4-FFF2-40B4-BE49-F238E27FC236}">
                <a16:creationId xmlns:a16="http://schemas.microsoft.com/office/drawing/2014/main" id="{E09525FE-E0F6-934B-82B7-5BB23A5DF999}"/>
              </a:ext>
            </a:extLst>
          </p:cNvPr>
          <p:cNvSpPr txBox="1">
            <a:spLocks noChangeArrowheads="1"/>
          </p:cNvSpPr>
          <p:nvPr/>
        </p:nvSpPr>
        <p:spPr bwMode="auto">
          <a:xfrm>
            <a:off x="8153400" y="0"/>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cs typeface="Arial" panose="020B0604020202020204" pitchFamily="34" charset="0"/>
              </a:rPr>
              <a:t>152e</a:t>
            </a:r>
          </a:p>
        </p:txBody>
      </p:sp>
    </p:spTree>
    <p:extLst>
      <p:ext uri="{BB962C8B-B14F-4D97-AF65-F5344CB8AC3E}">
        <p14:creationId xmlns:p14="http://schemas.microsoft.com/office/powerpoint/2010/main" val="17028444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a:extLst>
              <a:ext uri="{FF2B5EF4-FFF2-40B4-BE49-F238E27FC236}">
                <a16:creationId xmlns:a16="http://schemas.microsoft.com/office/drawing/2014/main" id="{0F066F25-DA2E-EA44-A727-3337080B51D8}"/>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57188" y="461963"/>
            <a:ext cx="8429625" cy="667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2">
            <a:extLst>
              <a:ext uri="{FF2B5EF4-FFF2-40B4-BE49-F238E27FC236}">
                <a16:creationId xmlns:a16="http://schemas.microsoft.com/office/drawing/2014/main" id="{C6B38C1B-36C5-2E43-9D52-DFA07EF18D98}"/>
              </a:ext>
            </a:extLst>
          </p:cNvPr>
          <p:cNvSpPr>
            <a:spLocks noGrp="1" noChangeArrowheads="1"/>
          </p:cNvSpPr>
          <p:nvPr>
            <p:ph type="title"/>
          </p:nvPr>
        </p:nvSpPr>
        <p:spPr>
          <a:xfrm>
            <a:off x="19050" y="-150813"/>
            <a:ext cx="9144000" cy="1303338"/>
          </a:xfrm>
        </p:spPr>
        <p:txBody>
          <a:bodyPr/>
          <a:lstStyle/>
          <a:p>
            <a:pPr rtl="1" eaLnBrk="1" hangingPunct="1"/>
            <a:r>
              <a:rPr lang="ar-EG" altLang="en-US" sz="7000" dirty="0">
                <a:solidFill>
                  <a:srgbClr val="0D0D0D"/>
                </a:solidFill>
                <a:cs typeface="Arial" panose="020B0604020202020204" pitchFamily="34" charset="0"/>
              </a:rPr>
              <a:t>من هم العرب؟</a:t>
            </a:r>
            <a:endParaRPr lang="en-US" altLang="en-US" sz="7000" dirty="0">
              <a:solidFill>
                <a:srgbClr val="0D0D0D"/>
              </a:solidFill>
              <a:cs typeface="Arial" panose="020B0604020202020204" pitchFamily="34" charset="0"/>
            </a:endParaRPr>
          </a:p>
        </p:txBody>
      </p:sp>
      <p:sp>
        <p:nvSpPr>
          <p:cNvPr id="36868" name="TextBox 24">
            <a:extLst>
              <a:ext uri="{FF2B5EF4-FFF2-40B4-BE49-F238E27FC236}">
                <a16:creationId xmlns:a16="http://schemas.microsoft.com/office/drawing/2014/main" id="{F12E9056-BC6C-2947-8F5E-F59E75540900}"/>
              </a:ext>
            </a:extLst>
          </p:cNvPr>
          <p:cNvSpPr txBox="1">
            <a:spLocks noChangeArrowheads="1"/>
          </p:cNvSpPr>
          <p:nvPr/>
        </p:nvSpPr>
        <p:spPr bwMode="auto">
          <a:xfrm>
            <a:off x="8153400" y="0"/>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cs typeface="Arial" panose="020B0604020202020204" pitchFamily="34" charset="0"/>
              </a:rPr>
              <a:t>152e</a:t>
            </a:r>
          </a:p>
        </p:txBody>
      </p:sp>
      <p:grpSp>
        <p:nvGrpSpPr>
          <p:cNvPr id="36869" name="Group 3">
            <a:extLst>
              <a:ext uri="{FF2B5EF4-FFF2-40B4-BE49-F238E27FC236}">
                <a16:creationId xmlns:a16="http://schemas.microsoft.com/office/drawing/2014/main" id="{6AECFDA0-A096-E642-88C1-76EDF80CF065}"/>
              </a:ext>
            </a:extLst>
          </p:cNvPr>
          <p:cNvGrpSpPr>
            <a:grpSpLocks noChangeAspect="1"/>
          </p:cNvGrpSpPr>
          <p:nvPr/>
        </p:nvGrpSpPr>
        <p:grpSpPr bwMode="auto">
          <a:xfrm>
            <a:off x="-2124075" y="1052513"/>
            <a:ext cx="12960350" cy="5475287"/>
            <a:chOff x="-384" y="624"/>
            <a:chExt cx="6144" cy="3449"/>
          </a:xfrm>
        </p:grpSpPr>
        <p:sp>
          <p:nvSpPr>
            <p:cNvPr id="36871" name="AutoShape 4">
              <a:extLst>
                <a:ext uri="{FF2B5EF4-FFF2-40B4-BE49-F238E27FC236}">
                  <a16:creationId xmlns:a16="http://schemas.microsoft.com/office/drawing/2014/main" id="{FF201D1B-AF04-094B-8246-603E7B3341AF}"/>
                </a:ext>
              </a:extLst>
            </p:cNvPr>
            <p:cNvSpPr>
              <a:spLocks noChangeAspect="1" noChangeArrowheads="1" noTextEdit="1"/>
            </p:cNvSpPr>
            <p:nvPr/>
          </p:nvSpPr>
          <p:spPr bwMode="auto">
            <a:xfrm>
              <a:off x="-384" y="624"/>
              <a:ext cx="6144" cy="3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36872" name="_s141317">
              <a:extLst>
                <a:ext uri="{FF2B5EF4-FFF2-40B4-BE49-F238E27FC236}">
                  <a16:creationId xmlns:a16="http://schemas.microsoft.com/office/drawing/2014/main" id="{4636E631-0B53-1247-8750-B25B51BF4D09}"/>
                </a:ext>
              </a:extLst>
            </p:cNvPr>
            <p:cNvCxnSpPr>
              <a:cxnSpLocks noChangeShapeType="1"/>
              <a:stCxn id="36888" idx="0"/>
              <a:endCxn id="36886" idx="2"/>
            </p:cNvCxnSpPr>
            <p:nvPr/>
          </p:nvCxnSpPr>
          <p:spPr bwMode="auto">
            <a:xfrm rot="5400000" flipH="1">
              <a:off x="2631" y="3127"/>
              <a:ext cx="114" cy="507"/>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6873" name="_s141318">
              <a:extLst>
                <a:ext uri="{FF2B5EF4-FFF2-40B4-BE49-F238E27FC236}">
                  <a16:creationId xmlns:a16="http://schemas.microsoft.com/office/drawing/2014/main" id="{8C5E31DE-0FED-2140-82E2-564966503AA1}"/>
                </a:ext>
              </a:extLst>
            </p:cNvPr>
            <p:cNvCxnSpPr>
              <a:cxnSpLocks noChangeShapeType="1"/>
              <a:stCxn id="36887" idx="0"/>
              <a:endCxn id="36886" idx="2"/>
            </p:cNvCxnSpPr>
            <p:nvPr/>
          </p:nvCxnSpPr>
          <p:spPr bwMode="auto">
            <a:xfrm rot="-5400000">
              <a:off x="2123" y="3127"/>
              <a:ext cx="114" cy="508"/>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6874" name="_s141319">
              <a:extLst>
                <a:ext uri="{FF2B5EF4-FFF2-40B4-BE49-F238E27FC236}">
                  <a16:creationId xmlns:a16="http://schemas.microsoft.com/office/drawing/2014/main" id="{CEB660C1-3AE2-BA4C-8965-E2B782580F99}"/>
                </a:ext>
              </a:extLst>
            </p:cNvPr>
            <p:cNvCxnSpPr>
              <a:cxnSpLocks noChangeShapeType="1"/>
              <a:stCxn id="36886" idx="0"/>
              <a:endCxn id="36885" idx="2"/>
            </p:cNvCxnSpPr>
            <p:nvPr/>
          </p:nvCxnSpPr>
          <p:spPr bwMode="auto">
            <a:xfrm rot="-5400000">
              <a:off x="2378" y="2994"/>
              <a:ext cx="114" cy="1"/>
            </a:xfrm>
            <a:prstGeom prst="straightConnector1">
              <a:avLst/>
            </a:prstGeom>
            <a:noFill/>
            <a:ln w="28575">
              <a:solidFill>
                <a:schemeClr val="bg1"/>
              </a:solidFill>
              <a:round/>
              <a:headEnd/>
              <a:tailEnd/>
            </a:ln>
            <a:extLst>
              <a:ext uri="{909E8E84-426E-40DD-AFC4-6F175D3DCCD1}">
                <a14:hiddenFill xmlns:a14="http://schemas.microsoft.com/office/drawing/2010/main">
                  <a:noFill/>
                </a14:hiddenFill>
              </a:ext>
            </a:extLst>
          </p:spPr>
        </p:cxnSp>
        <p:cxnSp>
          <p:nvCxnSpPr>
            <p:cNvPr id="36875" name="_s141320">
              <a:extLst>
                <a:ext uri="{FF2B5EF4-FFF2-40B4-BE49-F238E27FC236}">
                  <a16:creationId xmlns:a16="http://schemas.microsoft.com/office/drawing/2014/main" id="{E67342DA-60AB-EF46-806B-D85389F01CB6}"/>
                </a:ext>
              </a:extLst>
            </p:cNvPr>
            <p:cNvCxnSpPr>
              <a:cxnSpLocks noChangeShapeType="1"/>
              <a:stCxn id="36885" idx="0"/>
              <a:endCxn id="36883" idx="2"/>
            </p:cNvCxnSpPr>
            <p:nvPr/>
          </p:nvCxnSpPr>
          <p:spPr bwMode="auto">
            <a:xfrm rot="-5400000">
              <a:off x="2378" y="2614"/>
              <a:ext cx="114" cy="1"/>
            </a:xfrm>
            <a:prstGeom prst="straightConnector1">
              <a:avLst/>
            </a:prstGeom>
            <a:noFill/>
            <a:ln w="28575">
              <a:solidFill>
                <a:schemeClr val="bg1"/>
              </a:solidFill>
              <a:round/>
              <a:headEnd/>
              <a:tailEnd/>
            </a:ln>
            <a:extLst>
              <a:ext uri="{909E8E84-426E-40DD-AFC4-6F175D3DCCD1}">
                <a14:hiddenFill xmlns:a14="http://schemas.microsoft.com/office/drawing/2010/main">
                  <a:noFill/>
                </a14:hiddenFill>
              </a:ext>
            </a:extLst>
          </p:spPr>
        </p:cxnSp>
        <p:cxnSp>
          <p:nvCxnSpPr>
            <p:cNvPr id="36876" name="_s141321">
              <a:extLst>
                <a:ext uri="{FF2B5EF4-FFF2-40B4-BE49-F238E27FC236}">
                  <a16:creationId xmlns:a16="http://schemas.microsoft.com/office/drawing/2014/main" id="{09EED30A-A69F-4044-A861-217CBB1259E8}"/>
                </a:ext>
              </a:extLst>
            </p:cNvPr>
            <p:cNvCxnSpPr>
              <a:cxnSpLocks noChangeShapeType="1"/>
              <a:stCxn id="36884" idx="0"/>
              <a:endCxn id="36882" idx="2"/>
            </p:cNvCxnSpPr>
            <p:nvPr/>
          </p:nvCxnSpPr>
          <p:spPr bwMode="auto">
            <a:xfrm rot="5400000" flipH="1">
              <a:off x="3012" y="1864"/>
              <a:ext cx="114" cy="762"/>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6877" name="_s141322">
              <a:extLst>
                <a:ext uri="{FF2B5EF4-FFF2-40B4-BE49-F238E27FC236}">
                  <a16:creationId xmlns:a16="http://schemas.microsoft.com/office/drawing/2014/main" id="{F87389B7-99EB-DB42-A8BA-C26D286B2A80}"/>
                </a:ext>
              </a:extLst>
            </p:cNvPr>
            <p:cNvCxnSpPr>
              <a:cxnSpLocks noChangeShapeType="1"/>
              <a:stCxn id="36883" idx="0"/>
              <a:endCxn id="36882" idx="2"/>
            </p:cNvCxnSpPr>
            <p:nvPr/>
          </p:nvCxnSpPr>
          <p:spPr bwMode="auto">
            <a:xfrm rot="-5400000">
              <a:off x="2504" y="2118"/>
              <a:ext cx="114" cy="254"/>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6878" name="_s141323">
              <a:extLst>
                <a:ext uri="{FF2B5EF4-FFF2-40B4-BE49-F238E27FC236}">
                  <a16:creationId xmlns:a16="http://schemas.microsoft.com/office/drawing/2014/main" id="{18F555E7-147E-CD40-8C34-8F7945EB335D}"/>
                </a:ext>
              </a:extLst>
            </p:cNvPr>
            <p:cNvCxnSpPr>
              <a:cxnSpLocks noChangeShapeType="1"/>
              <a:stCxn id="36882" idx="0"/>
              <a:endCxn id="36881" idx="2"/>
            </p:cNvCxnSpPr>
            <p:nvPr/>
          </p:nvCxnSpPr>
          <p:spPr bwMode="auto">
            <a:xfrm rot="-5400000">
              <a:off x="2632" y="1876"/>
              <a:ext cx="114" cy="1"/>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36879" name="_s141324">
              <a:extLst>
                <a:ext uri="{FF2B5EF4-FFF2-40B4-BE49-F238E27FC236}">
                  <a16:creationId xmlns:a16="http://schemas.microsoft.com/office/drawing/2014/main" id="{C1548795-5170-CF46-BD8F-4DE5A1343B11}"/>
                </a:ext>
              </a:extLst>
            </p:cNvPr>
            <p:cNvCxnSpPr>
              <a:cxnSpLocks noChangeShapeType="1"/>
              <a:stCxn id="36881" idx="0"/>
              <a:endCxn id="36880" idx="2"/>
            </p:cNvCxnSpPr>
            <p:nvPr/>
          </p:nvCxnSpPr>
          <p:spPr bwMode="auto">
            <a:xfrm rot="-5400000">
              <a:off x="2633" y="1508"/>
              <a:ext cx="114" cy="1"/>
            </a:xfrm>
            <a:prstGeom prst="straightConnector1">
              <a:avLst/>
            </a:prstGeom>
            <a:noFill/>
            <a:ln w="28575">
              <a:solidFill>
                <a:schemeClr val="bg1"/>
              </a:solidFill>
              <a:round/>
              <a:headEnd/>
              <a:tailEnd/>
            </a:ln>
            <a:extLst>
              <a:ext uri="{909E8E84-426E-40DD-AFC4-6F175D3DCCD1}">
                <a14:hiddenFill xmlns:a14="http://schemas.microsoft.com/office/drawing/2010/main">
                  <a:noFill/>
                </a14:hiddenFill>
              </a:ext>
            </a:extLst>
          </p:spPr>
        </p:cxnSp>
        <p:sp>
          <p:nvSpPr>
            <p:cNvPr id="36880" name="_s141325">
              <a:extLst>
                <a:ext uri="{FF2B5EF4-FFF2-40B4-BE49-F238E27FC236}">
                  <a16:creationId xmlns:a16="http://schemas.microsoft.com/office/drawing/2014/main" id="{FA656DA7-862E-EB43-8937-53A24F1C58E3}"/>
                </a:ext>
              </a:extLst>
            </p:cNvPr>
            <p:cNvSpPr>
              <a:spLocks noChangeArrowheads="1"/>
            </p:cNvSpPr>
            <p:nvPr/>
          </p:nvSpPr>
          <p:spPr bwMode="auto">
            <a:xfrm>
              <a:off x="2253" y="1198"/>
              <a:ext cx="871" cy="254"/>
            </a:xfrm>
            <a:prstGeom prst="roundRect">
              <a:avLst>
                <a:gd name="adj" fmla="val 16667"/>
              </a:avLst>
            </a:prstGeom>
            <a:solidFill>
              <a:schemeClr val="tx2">
                <a:alpha val="56078"/>
              </a:schemeClr>
            </a:solidFill>
            <a:ln w="9525">
              <a:solidFill>
                <a:srgbClr val="000000"/>
              </a:solidFill>
              <a:round/>
              <a:headEnd/>
              <a:tailEnd/>
            </a:ln>
          </p:spPr>
          <p:txBody>
            <a:bodyPr lIns="53677" tIns="26840" rIns="53677" bIns="26840"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نوح</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6881" name="_s141326">
              <a:extLst>
                <a:ext uri="{FF2B5EF4-FFF2-40B4-BE49-F238E27FC236}">
                  <a16:creationId xmlns:a16="http://schemas.microsoft.com/office/drawing/2014/main" id="{B78D18D7-5ED8-0647-833E-830A815F2D64}"/>
                </a:ext>
              </a:extLst>
            </p:cNvPr>
            <p:cNvSpPr>
              <a:spLocks noChangeArrowheads="1"/>
            </p:cNvSpPr>
            <p:nvPr/>
          </p:nvSpPr>
          <p:spPr bwMode="auto">
            <a:xfrm>
              <a:off x="2253" y="1566"/>
              <a:ext cx="871" cy="254"/>
            </a:xfrm>
            <a:prstGeom prst="roundRect">
              <a:avLst>
                <a:gd name="adj" fmla="val 16667"/>
              </a:avLst>
            </a:prstGeom>
            <a:solidFill>
              <a:schemeClr val="tx2">
                <a:alpha val="56078"/>
              </a:schemeClr>
            </a:solidFill>
            <a:ln w="9525">
              <a:solidFill>
                <a:srgbClr val="000000"/>
              </a:solidFill>
              <a:round/>
              <a:headEnd/>
              <a:tailEnd/>
            </a:ln>
          </p:spPr>
          <p:txBody>
            <a:bodyPr lIns="53677" tIns="26840" rIns="53677" bIns="26840"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شيم</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6882" name="_s141327">
              <a:extLst>
                <a:ext uri="{FF2B5EF4-FFF2-40B4-BE49-F238E27FC236}">
                  <a16:creationId xmlns:a16="http://schemas.microsoft.com/office/drawing/2014/main" id="{5A30F405-6CDF-2640-A0D5-B79F1EFD3285}"/>
                </a:ext>
              </a:extLst>
            </p:cNvPr>
            <p:cNvSpPr>
              <a:spLocks noChangeArrowheads="1"/>
            </p:cNvSpPr>
            <p:nvPr/>
          </p:nvSpPr>
          <p:spPr bwMode="auto">
            <a:xfrm>
              <a:off x="2253" y="1934"/>
              <a:ext cx="870" cy="254"/>
            </a:xfrm>
            <a:prstGeom prst="roundRect">
              <a:avLst>
                <a:gd name="adj" fmla="val 16667"/>
              </a:avLst>
            </a:prstGeom>
            <a:solidFill>
              <a:schemeClr val="tx2">
                <a:alpha val="56078"/>
              </a:schemeClr>
            </a:solidFill>
            <a:ln w="9525">
              <a:solidFill>
                <a:srgbClr val="000000"/>
              </a:solidFill>
              <a:round/>
              <a:headEnd/>
              <a:tailEnd/>
            </a:ln>
          </p:spPr>
          <p:txBody>
            <a:bodyPr lIns="53677" tIns="26840" rIns="53677" bIns="26840"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عابر</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6883" name="_s141328">
              <a:extLst>
                <a:ext uri="{FF2B5EF4-FFF2-40B4-BE49-F238E27FC236}">
                  <a16:creationId xmlns:a16="http://schemas.microsoft.com/office/drawing/2014/main" id="{EC3976B6-AE24-DA48-A4DE-9ED1F72F0C4A}"/>
                </a:ext>
              </a:extLst>
            </p:cNvPr>
            <p:cNvSpPr>
              <a:spLocks noChangeArrowheads="1"/>
            </p:cNvSpPr>
            <p:nvPr/>
          </p:nvSpPr>
          <p:spPr bwMode="auto">
            <a:xfrm>
              <a:off x="1998" y="2302"/>
              <a:ext cx="871" cy="256"/>
            </a:xfrm>
            <a:prstGeom prst="roundRect">
              <a:avLst>
                <a:gd name="adj" fmla="val 16667"/>
              </a:avLst>
            </a:prstGeom>
            <a:solidFill>
              <a:schemeClr val="tx2">
                <a:alpha val="56078"/>
              </a:schemeClr>
            </a:solidFill>
            <a:ln w="9525">
              <a:solidFill>
                <a:srgbClr val="000000"/>
              </a:solidFill>
              <a:round/>
              <a:headEnd/>
              <a:tailEnd/>
            </a:ln>
          </p:spPr>
          <p:txBody>
            <a:bodyPr lIns="53677" tIns="26840" rIns="53677" bIns="26840"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بيليج</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6884" name="_s141329">
              <a:extLst>
                <a:ext uri="{FF2B5EF4-FFF2-40B4-BE49-F238E27FC236}">
                  <a16:creationId xmlns:a16="http://schemas.microsoft.com/office/drawing/2014/main" id="{FC53DD01-CC5C-4044-8143-79C2A9038151}"/>
                </a:ext>
              </a:extLst>
            </p:cNvPr>
            <p:cNvSpPr>
              <a:spLocks noChangeArrowheads="1"/>
            </p:cNvSpPr>
            <p:nvPr/>
          </p:nvSpPr>
          <p:spPr bwMode="auto">
            <a:xfrm>
              <a:off x="3014" y="2302"/>
              <a:ext cx="871" cy="256"/>
            </a:xfrm>
            <a:prstGeom prst="roundRect">
              <a:avLst>
                <a:gd name="adj" fmla="val 16667"/>
              </a:avLst>
            </a:prstGeom>
            <a:solidFill>
              <a:srgbClr val="FFFF66"/>
            </a:solidFill>
            <a:ln w="9525">
              <a:solidFill>
                <a:srgbClr val="000000"/>
              </a:solidFill>
              <a:round/>
              <a:headEnd/>
              <a:tailEnd/>
            </a:ln>
          </p:spPr>
          <p:txBody>
            <a:bodyPr lIns="58346" tIns="29172" rIns="58346" bIns="2917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يقطان</a:t>
              </a:r>
              <a:endParaRPr kumimoji="0" lang="en-US" altLang="en-US"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sp>
          <p:nvSpPr>
            <p:cNvPr id="36885" name="_s141330">
              <a:extLst>
                <a:ext uri="{FF2B5EF4-FFF2-40B4-BE49-F238E27FC236}">
                  <a16:creationId xmlns:a16="http://schemas.microsoft.com/office/drawing/2014/main" id="{70A5C4E4-0AEE-D54D-8F0C-1B6501F7031D}"/>
                </a:ext>
              </a:extLst>
            </p:cNvPr>
            <p:cNvSpPr>
              <a:spLocks noChangeArrowheads="1"/>
            </p:cNvSpPr>
            <p:nvPr/>
          </p:nvSpPr>
          <p:spPr bwMode="auto">
            <a:xfrm>
              <a:off x="1998" y="2672"/>
              <a:ext cx="871" cy="266"/>
            </a:xfrm>
            <a:prstGeom prst="roundRect">
              <a:avLst>
                <a:gd name="adj" fmla="val 16667"/>
              </a:avLst>
            </a:prstGeom>
            <a:solidFill>
              <a:schemeClr val="tx2">
                <a:alpha val="56078"/>
              </a:schemeClr>
            </a:solidFill>
            <a:ln w="9525">
              <a:solidFill>
                <a:srgbClr val="000000"/>
              </a:solidFill>
              <a:round/>
              <a:headEnd/>
              <a:tailEnd/>
            </a:ln>
          </p:spPr>
          <p:txBody>
            <a:bodyPr lIns="72932" tIns="36466" rIns="72932" bIns="36466"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تاراه</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6886" name="_s141331">
              <a:extLst>
                <a:ext uri="{FF2B5EF4-FFF2-40B4-BE49-F238E27FC236}">
                  <a16:creationId xmlns:a16="http://schemas.microsoft.com/office/drawing/2014/main" id="{5667FD79-C4D2-504A-975A-B29B7BE17F2E}"/>
                </a:ext>
              </a:extLst>
            </p:cNvPr>
            <p:cNvSpPr>
              <a:spLocks noChangeArrowheads="1"/>
            </p:cNvSpPr>
            <p:nvPr/>
          </p:nvSpPr>
          <p:spPr bwMode="auto">
            <a:xfrm>
              <a:off x="1998" y="3052"/>
              <a:ext cx="871" cy="272"/>
            </a:xfrm>
            <a:prstGeom prst="roundRect">
              <a:avLst>
                <a:gd name="adj" fmla="val 16667"/>
              </a:avLst>
            </a:prstGeom>
            <a:solidFill>
              <a:schemeClr val="tx2">
                <a:alpha val="56078"/>
              </a:schemeClr>
            </a:solidFill>
            <a:ln w="9525">
              <a:solidFill>
                <a:srgbClr val="000000"/>
              </a:solidFill>
              <a:round/>
              <a:headEnd/>
              <a:tailEnd/>
            </a:ln>
          </p:spPr>
          <p:txBody>
            <a:bodyPr lIns="83356" tIns="41678" rIns="83356" bIns="41678"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ابراهيم</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6887" name="_s141332">
              <a:extLst>
                <a:ext uri="{FF2B5EF4-FFF2-40B4-BE49-F238E27FC236}">
                  <a16:creationId xmlns:a16="http://schemas.microsoft.com/office/drawing/2014/main" id="{7A1503D3-F456-9545-8692-91D5A51F91BB}"/>
                </a:ext>
              </a:extLst>
            </p:cNvPr>
            <p:cNvSpPr>
              <a:spLocks noChangeArrowheads="1"/>
            </p:cNvSpPr>
            <p:nvPr/>
          </p:nvSpPr>
          <p:spPr bwMode="auto">
            <a:xfrm>
              <a:off x="1491" y="3438"/>
              <a:ext cx="870" cy="278"/>
            </a:xfrm>
            <a:prstGeom prst="roundRect">
              <a:avLst>
                <a:gd name="adj" fmla="val 16667"/>
              </a:avLst>
            </a:prstGeom>
            <a:solidFill>
              <a:schemeClr val="tx2">
                <a:alpha val="56078"/>
              </a:schemeClr>
            </a:solidFill>
            <a:ln w="9525">
              <a:solidFill>
                <a:srgbClr val="000000"/>
              </a:solidFill>
              <a:round/>
              <a:headEnd/>
              <a:tailEnd/>
            </a:ln>
          </p:spPr>
          <p:txBody>
            <a:bodyPr lIns="85933" tIns="42968" rIns="85933" bIns="42968"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إسحاق</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36888" name="_s141333">
              <a:extLst>
                <a:ext uri="{FF2B5EF4-FFF2-40B4-BE49-F238E27FC236}">
                  <a16:creationId xmlns:a16="http://schemas.microsoft.com/office/drawing/2014/main" id="{1BA56761-4C03-3A46-9F07-1FC4CD3851BA}"/>
                </a:ext>
              </a:extLst>
            </p:cNvPr>
            <p:cNvSpPr>
              <a:spLocks noChangeArrowheads="1"/>
            </p:cNvSpPr>
            <p:nvPr/>
          </p:nvSpPr>
          <p:spPr bwMode="auto">
            <a:xfrm>
              <a:off x="2506" y="3438"/>
              <a:ext cx="870" cy="278"/>
            </a:xfrm>
            <a:prstGeom prst="roundRect">
              <a:avLst>
                <a:gd name="adj" fmla="val 16667"/>
              </a:avLst>
            </a:prstGeom>
            <a:solidFill>
              <a:schemeClr val="tx2">
                <a:alpha val="56078"/>
              </a:schemeClr>
            </a:solidFill>
            <a:ln w="9525">
              <a:solidFill>
                <a:srgbClr val="000000"/>
              </a:solidFill>
              <a:round/>
              <a:headEnd/>
              <a:tailEnd/>
            </a:ln>
          </p:spPr>
          <p:txBody>
            <a:bodyPr lIns="92401" tIns="46201" rIns="92401" bIns="46201"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algn="ctr" defTabSz="914400" rtl="1">
                <a:spcBef>
                  <a:spcPct val="0"/>
                </a:spcBef>
                <a:buNone/>
                <a:defRPr/>
              </a:pPr>
              <a:r>
                <a:rPr kumimoji="0" lang="ar-SA" altLang="zh-CN" sz="36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اسماعيل</a:t>
              </a:r>
              <a:endParaRPr kumimoji="0" lang="en-US" altLang="en-US" sz="28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grpSp>
      <p:sp>
        <p:nvSpPr>
          <p:cNvPr id="141338" name="_s1040">
            <a:extLst>
              <a:ext uri="{FF2B5EF4-FFF2-40B4-BE49-F238E27FC236}">
                <a16:creationId xmlns:a16="http://schemas.microsoft.com/office/drawing/2014/main" id="{985614F4-402F-4A4B-8DF2-DF1084B9AD4D}"/>
              </a:ext>
            </a:extLst>
          </p:cNvPr>
          <p:cNvSpPr>
            <a:spLocks noChangeArrowheads="1"/>
          </p:cNvSpPr>
          <p:nvPr/>
        </p:nvSpPr>
        <p:spPr bwMode="auto">
          <a:xfrm>
            <a:off x="3971128" y="5512666"/>
            <a:ext cx="1858962" cy="481013"/>
          </a:xfrm>
          <a:prstGeom prst="roundRect">
            <a:avLst>
              <a:gd name="adj" fmla="val 16667"/>
            </a:avLst>
          </a:prstGeom>
          <a:solidFill>
            <a:srgbClr val="FFFF66"/>
          </a:solidFill>
          <a:ln w="9525">
            <a:solidFill>
              <a:srgbClr val="000000"/>
            </a:solidFill>
            <a:round/>
            <a:headEnd/>
            <a:tailEnd/>
          </a:ln>
        </p:spPr>
        <p:txBody>
          <a:bodyPr lIns="58346" tIns="29172" rIns="58346" bIns="2917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lvl="0" algn="ctr" defTabSz="914400" rtl="1">
              <a:spcBef>
                <a:spcPct val="0"/>
              </a:spcBef>
              <a:buNone/>
              <a:defRPr/>
            </a:pPr>
            <a:r>
              <a:rPr lang="ar-EG" altLang="zh-CN" sz="3500" b="1" dirty="0">
                <a:solidFill>
                  <a:srgbClr val="000000"/>
                </a:solidFill>
                <a:ea typeface="SimSun" panose="02010600030101010101" pitchFamily="2" charset="-122"/>
                <a:cs typeface="Arial" panose="020B0604020202020204" pitchFamily="34" charset="0"/>
              </a:rPr>
              <a:t>اسماعيل</a:t>
            </a:r>
            <a:endParaRPr kumimoji="0" lang="en-US" altLang="en-US"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16043479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1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38"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6" descr="guercino-angel-appears-hagar-ishmael-L612-fm.jpg">
            <a:extLst>
              <a:ext uri="{FF2B5EF4-FFF2-40B4-BE49-F238E27FC236}">
                <a16:creationId xmlns:a16="http://schemas.microsoft.com/office/drawing/2014/main" id="{29180B1D-AEA4-174E-A5AD-CC32157E5D5E}"/>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2">
            <a:extLst>
              <a:ext uri="{FF2B5EF4-FFF2-40B4-BE49-F238E27FC236}">
                <a16:creationId xmlns:a16="http://schemas.microsoft.com/office/drawing/2014/main" id="{A477E64C-CB0E-FE49-86C2-6D36CFDE5630}"/>
              </a:ext>
            </a:extLst>
          </p:cNvPr>
          <p:cNvSpPr>
            <a:spLocks noGrp="1" noChangeArrowheads="1"/>
          </p:cNvSpPr>
          <p:nvPr>
            <p:ph type="title"/>
          </p:nvPr>
        </p:nvSpPr>
        <p:spPr>
          <a:xfrm>
            <a:off x="539552" y="5439"/>
            <a:ext cx="8229600" cy="1143001"/>
          </a:xfrm>
        </p:spPr>
        <p:txBody>
          <a:bodyPr/>
          <a:lstStyle/>
          <a:p>
            <a:pPr rtl="1" eaLnBrk="1" hangingPunct="1"/>
            <a:r>
              <a:rPr lang="en-US" altLang="zh-CN" dirty="0">
                <a:ea typeface="SimSun" panose="02010600030101010101" pitchFamily="2" charset="-122"/>
                <a:cs typeface="Arial" panose="020B0604020202020204" pitchFamily="34" charset="0"/>
              </a:rPr>
              <a:t> </a:t>
            </a:r>
            <a:r>
              <a:rPr lang="ar-EG" altLang="zh-CN" sz="7000" dirty="0">
                <a:solidFill>
                  <a:schemeClr val="bg1"/>
                </a:solidFill>
                <a:ea typeface="SimSun" panose="02010600030101010101" pitchFamily="2" charset="-122"/>
                <a:cs typeface="Arial" panose="020B0604020202020204" pitchFamily="34" charset="0"/>
              </a:rPr>
              <a:t>الملاك وهاجر</a:t>
            </a:r>
            <a:endParaRPr lang="en-US" altLang="en-US" sz="7000" dirty="0">
              <a:solidFill>
                <a:schemeClr val="bg1"/>
              </a:solidFill>
              <a:cs typeface="Arial" panose="020B0604020202020204" pitchFamily="34" charset="0"/>
            </a:endParaRPr>
          </a:p>
        </p:txBody>
      </p:sp>
      <p:sp>
        <p:nvSpPr>
          <p:cNvPr id="38916" name="TextBox 7">
            <a:extLst>
              <a:ext uri="{FF2B5EF4-FFF2-40B4-BE49-F238E27FC236}">
                <a16:creationId xmlns:a16="http://schemas.microsoft.com/office/drawing/2014/main" id="{E6D36F98-225C-1E47-BACF-00416EE1D685}"/>
              </a:ext>
            </a:extLst>
          </p:cNvPr>
          <p:cNvSpPr txBox="1">
            <a:spLocks noChangeArrowheads="1"/>
          </p:cNvSpPr>
          <p:nvPr/>
        </p:nvSpPr>
        <p:spPr bwMode="auto">
          <a:xfrm>
            <a:off x="8153400" y="0"/>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MS PGothic" panose="020B0600070205080204" pitchFamily="34" charset="-128"/>
                <a:cs typeface="+mn-cs"/>
              </a:rPr>
              <a:t>152f</a:t>
            </a:r>
          </a:p>
        </p:txBody>
      </p:sp>
    </p:spTree>
    <p:extLst>
      <p:ext uri="{BB962C8B-B14F-4D97-AF65-F5344CB8AC3E}">
        <p14:creationId xmlns:p14="http://schemas.microsoft.com/office/powerpoint/2010/main" val="30579941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guercino-angel-appears-hagar-ishmael-L612-fm.jpg">
            <a:extLst>
              <a:ext uri="{FF2B5EF4-FFF2-40B4-BE49-F238E27FC236}">
                <a16:creationId xmlns:a16="http://schemas.microsoft.com/office/drawing/2014/main" id="{3247DD4A-6197-307F-01E6-4F8425FF80BD}"/>
              </a:ext>
            </a:extLst>
          </p:cNvPr>
          <p:cNvPicPr>
            <a:picLocks noChangeAspect="1"/>
          </p:cNvPicPr>
          <p:nvPr/>
        </p:nvPicPr>
        <p:blipFill rotWithShape="1">
          <a:blip r:embed="rId3">
            <a:lum bright="-26000"/>
            <a:extLst>
              <a:ext uri="{28A0092B-C50C-407E-A947-70E740481C1C}">
                <a14:useLocalDpi xmlns:a14="http://schemas.microsoft.com/office/drawing/2010/main"/>
              </a:ext>
            </a:extLst>
          </a:blip>
          <a:srcRect b="6000"/>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3">
            <a:extLst>
              <a:ext uri="{FF2B5EF4-FFF2-40B4-BE49-F238E27FC236}">
                <a16:creationId xmlns:a16="http://schemas.microsoft.com/office/drawing/2014/main" id="{5ACD2918-F2BB-9849-AD3E-CED60833FB40}"/>
              </a:ext>
            </a:extLst>
          </p:cNvPr>
          <p:cNvSpPr>
            <a:spLocks noGrp="1" noChangeArrowheads="1"/>
          </p:cNvSpPr>
          <p:nvPr>
            <p:ph type="body" idx="1"/>
          </p:nvPr>
        </p:nvSpPr>
        <p:spPr>
          <a:xfrm>
            <a:off x="179512" y="4797152"/>
            <a:ext cx="9144000" cy="6462192"/>
          </a:xfrm>
        </p:spPr>
        <p:txBody>
          <a:bodyPr/>
          <a:lstStyle/>
          <a:p>
            <a:pPr algn="ctr" rtl="1" eaLnBrk="1" hangingPunct="1">
              <a:lnSpc>
                <a:spcPct val="90000"/>
              </a:lnSpc>
              <a:spcBef>
                <a:spcPct val="35000"/>
              </a:spcBef>
              <a:buFontTx/>
              <a:buNone/>
            </a:pPr>
            <a:r>
              <a:rPr lang="ar-JO" altLang="zh-CN" sz="1800" dirty="0">
                <a:solidFill>
                  <a:schemeClr val="bg1"/>
                </a:solidFill>
                <a:effectLst>
                  <a:glow rad="228600">
                    <a:schemeClr val="accent4">
                      <a:satMod val="175000"/>
                      <a:alpha val="75000"/>
                    </a:schemeClr>
                  </a:glow>
                </a:effectLst>
                <a:ea typeface="SimSun" panose="02010600030101010101" pitchFamily="2" charset="-122"/>
                <a:cs typeface="Arial" panose="020B0604020202020204" pitchFamily="34" charset="0"/>
              </a:rPr>
              <a:t>  </a:t>
            </a:r>
            <a:r>
              <a:rPr lang="ar-EG" altLang="zh-CN" sz="2000" dirty="0">
                <a:solidFill>
                  <a:schemeClr val="bg1"/>
                </a:solidFill>
                <a:effectLst>
                  <a:glow rad="228600">
                    <a:schemeClr val="accent4">
                      <a:satMod val="175000"/>
                      <a:alpha val="75000"/>
                    </a:schemeClr>
                  </a:glow>
                </a:effectLst>
                <a:ea typeface="SimSun" panose="02010600030101010101" pitchFamily="2" charset="-122"/>
                <a:cs typeface="Arial" panose="020B0604020202020204" pitchFamily="34" charset="0"/>
              </a:rPr>
              <a:t>١٠</a:t>
            </a:r>
            <a:r>
              <a:rPr lang="ar-EG" altLang="zh-CN" sz="2800" dirty="0">
                <a:solidFill>
                  <a:schemeClr val="bg1"/>
                </a:solidFill>
                <a:effectLst>
                  <a:glow rad="228600">
                    <a:schemeClr val="accent4">
                      <a:satMod val="175000"/>
                      <a:alpha val="75000"/>
                    </a:schemeClr>
                  </a:glow>
                </a:effectLst>
                <a:ea typeface="SimSun" panose="02010600030101010101" pitchFamily="2" charset="-122"/>
                <a:cs typeface="Arial" panose="020B0604020202020204" pitchFamily="34" charset="0"/>
              </a:rPr>
              <a:t> وَقَالَ لَهَا مَلاَكُ الرَّبِّ: «تَكْثِيرًا أُكَثِّرُ نَسْلَكِ فَلاَ يُعَدُّ مِنَ الْكَثْرَةِ». </a:t>
            </a:r>
            <a:r>
              <a:rPr lang="ar-EG" altLang="zh-CN" sz="2000" dirty="0">
                <a:solidFill>
                  <a:schemeClr val="bg1"/>
                </a:solidFill>
                <a:effectLst>
                  <a:glow rad="228600">
                    <a:schemeClr val="accent4">
                      <a:satMod val="175000"/>
                      <a:alpha val="75000"/>
                    </a:schemeClr>
                  </a:glow>
                </a:effectLst>
                <a:ea typeface="SimSun" panose="02010600030101010101" pitchFamily="2" charset="-122"/>
                <a:cs typeface="Arial" panose="020B0604020202020204" pitchFamily="34" charset="0"/>
              </a:rPr>
              <a:t>١١</a:t>
            </a:r>
            <a:r>
              <a:rPr lang="ar-EG" altLang="zh-CN" sz="2800" dirty="0">
                <a:solidFill>
                  <a:schemeClr val="bg1"/>
                </a:solidFill>
                <a:effectLst>
                  <a:glow rad="228600">
                    <a:schemeClr val="accent4">
                      <a:satMod val="175000"/>
                      <a:alpha val="75000"/>
                    </a:schemeClr>
                  </a:glow>
                </a:effectLst>
                <a:ea typeface="SimSun" panose="02010600030101010101" pitchFamily="2" charset="-122"/>
                <a:cs typeface="Arial" panose="020B0604020202020204" pitchFamily="34" charset="0"/>
              </a:rPr>
              <a:t> وَقَالَ لَهَا مَلاَكُ الرَّبِّ: «هَا أَنْتِ حُبْلَى، فَتَلِدِينَ ابْنًا وَتَدْعِينَ اسْمَهُ إِسْمَاعِيلَ، لأَنَّ الرَّبَّ قَدْ سَمِعَ لِمَذَلَّتِكِ.</a:t>
            </a:r>
            <a:r>
              <a:rPr lang="ar-JO" altLang="zh-CN" sz="2800" dirty="0">
                <a:solidFill>
                  <a:schemeClr val="bg1"/>
                </a:solidFill>
                <a:effectLst>
                  <a:glow rad="228600">
                    <a:schemeClr val="accent4">
                      <a:satMod val="175000"/>
                      <a:alpha val="75000"/>
                    </a:schemeClr>
                  </a:glow>
                </a:effectLst>
                <a:ea typeface="SimSun" panose="02010600030101010101" pitchFamily="2" charset="-122"/>
                <a:cs typeface="Arial" panose="020B0604020202020204" pitchFamily="34" charset="0"/>
              </a:rPr>
              <a:t> </a:t>
            </a:r>
            <a:r>
              <a:rPr lang="ar-JO" altLang="zh-CN" sz="2000" dirty="0">
                <a:solidFill>
                  <a:schemeClr val="bg1"/>
                </a:solidFill>
                <a:effectLst>
                  <a:glow rad="228600">
                    <a:schemeClr val="accent4">
                      <a:satMod val="175000"/>
                      <a:alpha val="75000"/>
                    </a:schemeClr>
                  </a:glow>
                </a:effectLst>
                <a:ea typeface="SimSun" panose="02010600030101010101" pitchFamily="2" charset="-122"/>
                <a:cs typeface="Arial" panose="020B0604020202020204" pitchFamily="34" charset="0"/>
              </a:rPr>
              <a:t>١٢</a:t>
            </a:r>
            <a:r>
              <a:rPr lang="ar-JO" altLang="zh-CN" sz="2800" dirty="0">
                <a:solidFill>
                  <a:schemeClr val="bg1"/>
                </a:solidFill>
                <a:effectLst>
                  <a:glow rad="228600">
                    <a:schemeClr val="accent4">
                      <a:satMod val="175000"/>
                      <a:alpha val="75000"/>
                    </a:schemeClr>
                  </a:glow>
                </a:effectLst>
                <a:ea typeface="SimSun" panose="02010600030101010101" pitchFamily="2" charset="-122"/>
                <a:cs typeface="Arial" panose="020B0604020202020204" pitchFamily="34" charset="0"/>
              </a:rPr>
              <a:t> وَإِنَّهُ يَكُونُ إِنْسَانًا وَحْشِيًّا، يَدُهُ عَلَى كُلِّ وَاحِدٍ، وَيَدُ كُلِّ وَاحِدٍ عَلَيْهِ، وَأَمَامَ جَمِيعِ إِخْوَتِهِ يَسْكُنُ».</a:t>
            </a:r>
            <a:endParaRPr lang="en-US" altLang="zh-CN" sz="2800" dirty="0">
              <a:solidFill>
                <a:schemeClr val="bg1"/>
              </a:solidFill>
              <a:effectLst>
                <a:glow rad="228600">
                  <a:schemeClr val="accent4">
                    <a:satMod val="175000"/>
                    <a:alpha val="75000"/>
                  </a:schemeClr>
                </a:glow>
              </a:effectLst>
              <a:ea typeface="SimSun" panose="02010600030101010101" pitchFamily="2" charset="-122"/>
              <a:cs typeface="Arial" panose="020B0604020202020204" pitchFamily="34" charset="0"/>
            </a:endParaRPr>
          </a:p>
          <a:p>
            <a:pPr algn="ctr" rtl="1" eaLnBrk="1" hangingPunct="1">
              <a:lnSpc>
                <a:spcPct val="90000"/>
              </a:lnSpc>
              <a:spcBef>
                <a:spcPct val="35000"/>
              </a:spcBef>
              <a:buFontTx/>
              <a:buNone/>
            </a:pPr>
            <a:r>
              <a:rPr lang="ar-EG" altLang="zh-CN" sz="2400" dirty="0">
                <a:solidFill>
                  <a:schemeClr val="bg1"/>
                </a:solidFill>
                <a:effectLst>
                  <a:glow rad="228600">
                    <a:schemeClr val="accent4">
                      <a:satMod val="175000"/>
                      <a:alpha val="75000"/>
                    </a:schemeClr>
                  </a:glow>
                </a:effectLst>
                <a:ea typeface="SimSun" panose="02010600030101010101" pitchFamily="2" charset="-122"/>
                <a:cs typeface="Arial" panose="020B0604020202020204" pitchFamily="34" charset="0"/>
              </a:rPr>
              <a:t>تك 16: 10-12</a:t>
            </a:r>
            <a:endParaRPr lang="en-US" altLang="en-US" sz="2400" dirty="0">
              <a:solidFill>
                <a:schemeClr val="bg1"/>
              </a:solidFill>
              <a:effectLst>
                <a:glow rad="228600">
                  <a:schemeClr val="accent4">
                    <a:satMod val="175000"/>
                    <a:alpha val="75000"/>
                  </a:schemeClr>
                </a:glow>
              </a:effectLst>
              <a:cs typeface="Arial" panose="020B0604020202020204" pitchFamily="34" charset="0"/>
            </a:endParaRPr>
          </a:p>
        </p:txBody>
      </p:sp>
      <p:sp>
        <p:nvSpPr>
          <p:cNvPr id="40964" name="TextBox 5">
            <a:extLst>
              <a:ext uri="{FF2B5EF4-FFF2-40B4-BE49-F238E27FC236}">
                <a16:creationId xmlns:a16="http://schemas.microsoft.com/office/drawing/2014/main" id="{714398B2-3A08-9845-98D8-1FBB3B4E41A1}"/>
              </a:ext>
            </a:extLst>
          </p:cNvPr>
          <p:cNvSpPr txBox="1">
            <a:spLocks noChangeArrowheads="1"/>
          </p:cNvSpPr>
          <p:nvPr/>
        </p:nvSpPr>
        <p:spPr bwMode="auto">
          <a:xfrm>
            <a:off x="8028384" y="-769144"/>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MS PGothic" panose="020B0600070205080204" pitchFamily="34" charset="-128"/>
                <a:cs typeface="+mn-cs"/>
              </a:rPr>
              <a:t>152f</a:t>
            </a:r>
          </a:p>
        </p:txBody>
      </p:sp>
    </p:spTree>
    <p:extLst>
      <p:ext uri="{BB962C8B-B14F-4D97-AF65-F5344CB8AC3E}">
        <p14:creationId xmlns:p14="http://schemas.microsoft.com/office/powerpoint/2010/main" val="41711377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rgbClr val="262673"/>
        </a:solidFill>
        <a:effectLst/>
      </p:bgPr>
    </p:bg>
    <p:spTree>
      <p:nvGrpSpPr>
        <p:cNvPr id="1" name=""/>
        <p:cNvGrpSpPr/>
        <p:nvPr/>
      </p:nvGrpSpPr>
      <p:grpSpPr>
        <a:xfrm>
          <a:off x="0" y="0"/>
          <a:ext cx="0" cy="0"/>
          <a:chOff x="0" y="0"/>
          <a:chExt cx="0" cy="0"/>
        </a:xfrm>
      </p:grpSpPr>
      <p:grpSp>
        <p:nvGrpSpPr>
          <p:cNvPr id="45058" name="Group 2">
            <a:extLst>
              <a:ext uri="{FF2B5EF4-FFF2-40B4-BE49-F238E27FC236}">
                <a16:creationId xmlns:a16="http://schemas.microsoft.com/office/drawing/2014/main" id="{6475E8FD-1747-AB47-8850-DEE65FA5C3D2}"/>
              </a:ext>
            </a:extLst>
          </p:cNvPr>
          <p:cNvGrpSpPr>
            <a:grpSpLocks noChangeAspect="1"/>
          </p:cNvGrpSpPr>
          <p:nvPr/>
        </p:nvGrpSpPr>
        <p:grpSpPr bwMode="auto">
          <a:xfrm>
            <a:off x="796726" y="-506016"/>
            <a:ext cx="5173862" cy="7391400"/>
            <a:chOff x="5428" y="11306"/>
            <a:chExt cx="3644" cy="55761"/>
          </a:xfrm>
        </p:grpSpPr>
        <p:sp>
          <p:nvSpPr>
            <p:cNvPr id="45068" name="AutoShape 3">
              <a:extLst>
                <a:ext uri="{FF2B5EF4-FFF2-40B4-BE49-F238E27FC236}">
                  <a16:creationId xmlns:a16="http://schemas.microsoft.com/office/drawing/2014/main" id="{4FACE3D8-74BE-604E-AC8E-C3C8181311A7}"/>
                </a:ext>
              </a:extLst>
            </p:cNvPr>
            <p:cNvSpPr>
              <a:spLocks noChangeAspect="1" noChangeArrowheads="1" noTextEdit="1"/>
            </p:cNvSpPr>
            <p:nvPr/>
          </p:nvSpPr>
          <p:spPr bwMode="auto">
            <a:xfrm>
              <a:off x="5428" y="11306"/>
              <a:ext cx="3644" cy="5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45069" name="_s143365">
              <a:extLst>
                <a:ext uri="{FF2B5EF4-FFF2-40B4-BE49-F238E27FC236}">
                  <a16:creationId xmlns:a16="http://schemas.microsoft.com/office/drawing/2014/main" id="{0159F2B4-9E2C-5446-B050-C80DF9BF5B15}"/>
                </a:ext>
              </a:extLst>
            </p:cNvPr>
            <p:cNvCxnSpPr>
              <a:cxnSpLocks noChangeShapeType="1"/>
              <a:stCxn id="45093" idx="1"/>
              <a:endCxn id="45081" idx="2"/>
            </p:cNvCxnSpPr>
            <p:nvPr/>
          </p:nvCxnSpPr>
          <p:spPr bwMode="auto">
            <a:xfrm rot="10800000">
              <a:off x="6522" y="22966"/>
              <a:ext cx="390" cy="38320"/>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5070" name="_s143366">
              <a:extLst>
                <a:ext uri="{FF2B5EF4-FFF2-40B4-BE49-F238E27FC236}">
                  <a16:creationId xmlns:a16="http://schemas.microsoft.com/office/drawing/2014/main" id="{2A0CA434-231A-8047-99E4-F218FCCC7BC6}"/>
                </a:ext>
              </a:extLst>
            </p:cNvPr>
            <p:cNvCxnSpPr>
              <a:cxnSpLocks noChangeShapeType="1"/>
              <a:stCxn id="45092" idx="1"/>
              <a:endCxn id="45081" idx="2"/>
            </p:cNvCxnSpPr>
            <p:nvPr/>
          </p:nvCxnSpPr>
          <p:spPr bwMode="auto">
            <a:xfrm rot="10800000">
              <a:off x="6522" y="22966"/>
              <a:ext cx="390" cy="35043"/>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5071" name="_s143367">
              <a:extLst>
                <a:ext uri="{FF2B5EF4-FFF2-40B4-BE49-F238E27FC236}">
                  <a16:creationId xmlns:a16="http://schemas.microsoft.com/office/drawing/2014/main" id="{2F93700E-E4FE-6449-8A34-4D866CCB5A35}"/>
                </a:ext>
              </a:extLst>
            </p:cNvPr>
            <p:cNvCxnSpPr>
              <a:cxnSpLocks noChangeShapeType="1"/>
              <a:stCxn id="45091" idx="1"/>
              <a:endCxn id="45081" idx="2"/>
            </p:cNvCxnSpPr>
            <p:nvPr/>
          </p:nvCxnSpPr>
          <p:spPr bwMode="auto">
            <a:xfrm rot="10800000">
              <a:off x="6522" y="22966"/>
              <a:ext cx="390" cy="31766"/>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5072" name="_s143368">
              <a:extLst>
                <a:ext uri="{FF2B5EF4-FFF2-40B4-BE49-F238E27FC236}">
                  <a16:creationId xmlns:a16="http://schemas.microsoft.com/office/drawing/2014/main" id="{705550C2-12E6-D844-8E2E-BFA730950310}"/>
                </a:ext>
              </a:extLst>
            </p:cNvPr>
            <p:cNvCxnSpPr>
              <a:cxnSpLocks noChangeShapeType="1"/>
              <a:stCxn id="45090" idx="1"/>
              <a:endCxn id="45081" idx="2"/>
            </p:cNvCxnSpPr>
            <p:nvPr/>
          </p:nvCxnSpPr>
          <p:spPr bwMode="auto">
            <a:xfrm rot="10800000">
              <a:off x="6522" y="22966"/>
              <a:ext cx="390" cy="28489"/>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5073" name="_s143369">
              <a:extLst>
                <a:ext uri="{FF2B5EF4-FFF2-40B4-BE49-F238E27FC236}">
                  <a16:creationId xmlns:a16="http://schemas.microsoft.com/office/drawing/2014/main" id="{C4839FD7-FF9F-134C-9078-BE7684184A8D}"/>
                </a:ext>
              </a:extLst>
            </p:cNvPr>
            <p:cNvCxnSpPr>
              <a:cxnSpLocks noChangeShapeType="1"/>
              <a:stCxn id="45089" idx="1"/>
              <a:endCxn id="45081" idx="2"/>
            </p:cNvCxnSpPr>
            <p:nvPr/>
          </p:nvCxnSpPr>
          <p:spPr bwMode="auto">
            <a:xfrm rot="10800000">
              <a:off x="6522" y="22966"/>
              <a:ext cx="390" cy="25212"/>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5074" name="_s143370">
              <a:extLst>
                <a:ext uri="{FF2B5EF4-FFF2-40B4-BE49-F238E27FC236}">
                  <a16:creationId xmlns:a16="http://schemas.microsoft.com/office/drawing/2014/main" id="{C566E762-597A-6347-944B-B06451A2AA63}"/>
                </a:ext>
              </a:extLst>
            </p:cNvPr>
            <p:cNvCxnSpPr>
              <a:cxnSpLocks noChangeShapeType="1"/>
              <a:stCxn id="45088" idx="1"/>
              <a:endCxn id="45081" idx="2"/>
            </p:cNvCxnSpPr>
            <p:nvPr/>
          </p:nvCxnSpPr>
          <p:spPr bwMode="auto">
            <a:xfrm rot="10800000">
              <a:off x="6522" y="22966"/>
              <a:ext cx="390" cy="21935"/>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5075" name="_s143371">
              <a:extLst>
                <a:ext uri="{FF2B5EF4-FFF2-40B4-BE49-F238E27FC236}">
                  <a16:creationId xmlns:a16="http://schemas.microsoft.com/office/drawing/2014/main" id="{AEF15C89-C8A8-4647-9E02-7D7847764BCA}"/>
                </a:ext>
              </a:extLst>
            </p:cNvPr>
            <p:cNvCxnSpPr>
              <a:cxnSpLocks noChangeShapeType="1"/>
              <a:stCxn id="45087" idx="1"/>
              <a:endCxn id="45081" idx="2"/>
            </p:cNvCxnSpPr>
            <p:nvPr/>
          </p:nvCxnSpPr>
          <p:spPr bwMode="auto">
            <a:xfrm rot="10800000">
              <a:off x="6522" y="22966"/>
              <a:ext cx="390" cy="18658"/>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5076" name="_s143372">
              <a:extLst>
                <a:ext uri="{FF2B5EF4-FFF2-40B4-BE49-F238E27FC236}">
                  <a16:creationId xmlns:a16="http://schemas.microsoft.com/office/drawing/2014/main" id="{014A6FEE-D35A-EB4E-90B3-6E9F059FDBDC}"/>
                </a:ext>
              </a:extLst>
            </p:cNvPr>
            <p:cNvCxnSpPr>
              <a:cxnSpLocks noChangeShapeType="1"/>
              <a:stCxn id="45086" idx="1"/>
              <a:endCxn id="45081" idx="2"/>
            </p:cNvCxnSpPr>
            <p:nvPr/>
          </p:nvCxnSpPr>
          <p:spPr bwMode="auto">
            <a:xfrm rot="10800000">
              <a:off x="6522" y="22966"/>
              <a:ext cx="390" cy="15381"/>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5077" name="_s143373">
              <a:extLst>
                <a:ext uri="{FF2B5EF4-FFF2-40B4-BE49-F238E27FC236}">
                  <a16:creationId xmlns:a16="http://schemas.microsoft.com/office/drawing/2014/main" id="{8D290A40-3202-1940-9A7D-B224A7C62776}"/>
                </a:ext>
              </a:extLst>
            </p:cNvPr>
            <p:cNvCxnSpPr>
              <a:cxnSpLocks noChangeShapeType="1"/>
              <a:stCxn id="45085" idx="1"/>
              <a:endCxn id="45081" idx="2"/>
            </p:cNvCxnSpPr>
            <p:nvPr/>
          </p:nvCxnSpPr>
          <p:spPr bwMode="auto">
            <a:xfrm rot="10800000">
              <a:off x="6522" y="22966"/>
              <a:ext cx="390" cy="12104"/>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5078" name="_s143374">
              <a:extLst>
                <a:ext uri="{FF2B5EF4-FFF2-40B4-BE49-F238E27FC236}">
                  <a16:creationId xmlns:a16="http://schemas.microsoft.com/office/drawing/2014/main" id="{201025D9-4780-6F48-9F7C-0C2BCF843BB3}"/>
                </a:ext>
              </a:extLst>
            </p:cNvPr>
            <p:cNvCxnSpPr>
              <a:cxnSpLocks noChangeShapeType="1"/>
              <a:stCxn id="45084" idx="1"/>
              <a:endCxn id="45081" idx="2"/>
            </p:cNvCxnSpPr>
            <p:nvPr/>
          </p:nvCxnSpPr>
          <p:spPr bwMode="auto">
            <a:xfrm rot="10800000">
              <a:off x="6522" y="22966"/>
              <a:ext cx="390" cy="8827"/>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5079" name="_s143375">
              <a:extLst>
                <a:ext uri="{FF2B5EF4-FFF2-40B4-BE49-F238E27FC236}">
                  <a16:creationId xmlns:a16="http://schemas.microsoft.com/office/drawing/2014/main" id="{96EF1C56-615B-1543-B857-B4ABFE168760}"/>
                </a:ext>
              </a:extLst>
            </p:cNvPr>
            <p:cNvCxnSpPr>
              <a:cxnSpLocks noChangeShapeType="1"/>
              <a:stCxn id="45083" idx="1"/>
              <a:endCxn id="45081" idx="2"/>
            </p:cNvCxnSpPr>
            <p:nvPr/>
          </p:nvCxnSpPr>
          <p:spPr bwMode="auto">
            <a:xfrm rot="10800000">
              <a:off x="6522" y="22966"/>
              <a:ext cx="390" cy="5550"/>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5080" name="_s143376">
              <a:extLst>
                <a:ext uri="{FF2B5EF4-FFF2-40B4-BE49-F238E27FC236}">
                  <a16:creationId xmlns:a16="http://schemas.microsoft.com/office/drawing/2014/main" id="{C4E2E6FA-167C-9A44-902E-9EC15B8D199B}"/>
                </a:ext>
              </a:extLst>
            </p:cNvPr>
            <p:cNvCxnSpPr>
              <a:cxnSpLocks noChangeShapeType="1"/>
              <a:stCxn id="45082" idx="1"/>
              <a:endCxn id="45081" idx="2"/>
            </p:cNvCxnSpPr>
            <p:nvPr/>
          </p:nvCxnSpPr>
          <p:spPr bwMode="auto">
            <a:xfrm rot="10800000">
              <a:off x="6522" y="22966"/>
              <a:ext cx="390" cy="2273"/>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sp>
          <p:nvSpPr>
            <p:cNvPr id="45081" name="_s143377">
              <a:extLst>
                <a:ext uri="{FF2B5EF4-FFF2-40B4-BE49-F238E27FC236}">
                  <a16:creationId xmlns:a16="http://schemas.microsoft.com/office/drawing/2014/main" id="{7FBC5C93-FE51-424D-8A67-7FD0FD514CCC}"/>
                </a:ext>
              </a:extLst>
            </p:cNvPr>
            <p:cNvSpPr>
              <a:spLocks noChangeArrowheads="1"/>
            </p:cNvSpPr>
            <p:nvPr/>
          </p:nvSpPr>
          <p:spPr bwMode="auto">
            <a:xfrm>
              <a:off x="5441" y="20164"/>
              <a:ext cx="2161" cy="2802"/>
            </a:xfrm>
            <a:prstGeom prst="roundRect">
              <a:avLst>
                <a:gd name="adj" fmla="val 16667"/>
              </a:avLst>
            </a:prstGeom>
            <a:solidFill>
              <a:srgbClr val="FFFF66"/>
            </a:solidFill>
            <a:ln w="9525">
              <a:solidFill>
                <a:srgbClr val="000000"/>
              </a:solidFill>
              <a:round/>
              <a:headEnd/>
              <a:tailEnd/>
            </a:ln>
          </p:spPr>
          <p:txBody>
            <a:bodyPr lIns="21583" tIns="10792" rIns="21583" bIns="1079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اسماعيل</a:t>
              </a:r>
              <a:r>
                <a:rPr kumimoji="0" lang="en-US" altLang="zh-CN" sz="20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 </a:t>
              </a:r>
              <a:endParaRPr kumimoji="0" lang="en-US" altLang="en-US" sz="20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sp>
          <p:nvSpPr>
            <p:cNvPr id="45082" name="_s143378">
              <a:extLst>
                <a:ext uri="{FF2B5EF4-FFF2-40B4-BE49-F238E27FC236}">
                  <a16:creationId xmlns:a16="http://schemas.microsoft.com/office/drawing/2014/main" id="{9B3C94FE-88ED-244D-9821-69EB6AE61865}"/>
                </a:ext>
              </a:extLst>
            </p:cNvPr>
            <p:cNvSpPr>
              <a:spLocks noChangeArrowheads="1"/>
            </p:cNvSpPr>
            <p:nvPr/>
          </p:nvSpPr>
          <p:spPr bwMode="auto">
            <a:xfrm>
              <a:off x="6911" y="23802"/>
              <a:ext cx="2161" cy="2874"/>
            </a:xfrm>
            <a:prstGeom prst="roundRect">
              <a:avLst>
                <a:gd name="adj" fmla="val 16667"/>
              </a:avLst>
            </a:prstGeom>
            <a:solidFill>
              <a:schemeClr val="tx2">
                <a:alpha val="61176"/>
              </a:schemeClr>
            </a:solidFill>
            <a:ln w="9525">
              <a:solidFill>
                <a:srgbClr val="000000"/>
              </a:solidFill>
              <a:round/>
              <a:headEnd/>
              <a:tailEnd/>
            </a:ln>
          </p:spPr>
          <p:txBody>
            <a:bodyPr lIns="21583" tIns="10792" rIns="21583" bIns="1079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0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نبايوت</a:t>
              </a: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 (الأنباط)</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83" name="_s143379">
              <a:extLst>
                <a:ext uri="{FF2B5EF4-FFF2-40B4-BE49-F238E27FC236}">
                  <a16:creationId xmlns:a16="http://schemas.microsoft.com/office/drawing/2014/main" id="{C543DCB0-509B-8C44-95FF-2637E571CF1F}"/>
                </a:ext>
              </a:extLst>
            </p:cNvPr>
            <p:cNvSpPr>
              <a:spLocks noChangeArrowheads="1"/>
            </p:cNvSpPr>
            <p:nvPr/>
          </p:nvSpPr>
          <p:spPr bwMode="auto">
            <a:xfrm>
              <a:off x="6911" y="27079"/>
              <a:ext cx="2161" cy="2874"/>
            </a:xfrm>
            <a:prstGeom prst="roundRect">
              <a:avLst>
                <a:gd name="adj" fmla="val 16667"/>
              </a:avLst>
            </a:prstGeom>
            <a:solidFill>
              <a:schemeClr val="tx2">
                <a:alpha val="61176"/>
              </a:schemeClr>
            </a:solidFill>
            <a:ln w="9525">
              <a:solidFill>
                <a:srgbClr val="000000"/>
              </a:solidFill>
              <a:round/>
              <a:headEnd/>
              <a:tailEnd/>
            </a:ln>
          </p:spPr>
          <p:txBody>
            <a:bodyPr lIns="21583" tIns="10792" rIns="21583" bIns="1079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0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كيدار</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84" name="_s143380">
              <a:extLst>
                <a:ext uri="{FF2B5EF4-FFF2-40B4-BE49-F238E27FC236}">
                  <a16:creationId xmlns:a16="http://schemas.microsoft.com/office/drawing/2014/main" id="{9D95F6A8-D2DD-2B4A-A772-8EE6B9499A45}"/>
                </a:ext>
              </a:extLst>
            </p:cNvPr>
            <p:cNvSpPr>
              <a:spLocks noChangeArrowheads="1"/>
            </p:cNvSpPr>
            <p:nvPr/>
          </p:nvSpPr>
          <p:spPr bwMode="auto">
            <a:xfrm>
              <a:off x="6911" y="30356"/>
              <a:ext cx="2161" cy="2874"/>
            </a:xfrm>
            <a:prstGeom prst="roundRect">
              <a:avLst>
                <a:gd name="adj" fmla="val 16667"/>
              </a:avLst>
            </a:prstGeom>
            <a:solidFill>
              <a:schemeClr val="tx2">
                <a:alpha val="61176"/>
              </a:schemeClr>
            </a:solidFill>
            <a:ln w="9525">
              <a:solidFill>
                <a:srgbClr val="000000"/>
              </a:solidFill>
              <a:round/>
              <a:headEnd/>
              <a:tailEnd/>
            </a:ln>
          </p:spPr>
          <p:txBody>
            <a:bodyPr lIns="21583" tIns="10792" rIns="21583" bIns="1079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0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أدببيل</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85" name="_s143381">
              <a:extLst>
                <a:ext uri="{FF2B5EF4-FFF2-40B4-BE49-F238E27FC236}">
                  <a16:creationId xmlns:a16="http://schemas.microsoft.com/office/drawing/2014/main" id="{7A4AD962-98F9-AF4E-91E4-B5598E809AE9}"/>
                </a:ext>
              </a:extLst>
            </p:cNvPr>
            <p:cNvSpPr>
              <a:spLocks noChangeArrowheads="1"/>
            </p:cNvSpPr>
            <p:nvPr/>
          </p:nvSpPr>
          <p:spPr bwMode="auto">
            <a:xfrm>
              <a:off x="6911" y="33633"/>
              <a:ext cx="2161" cy="2874"/>
            </a:xfrm>
            <a:prstGeom prst="roundRect">
              <a:avLst>
                <a:gd name="adj" fmla="val 16667"/>
              </a:avLst>
            </a:prstGeom>
            <a:solidFill>
              <a:schemeClr val="tx2">
                <a:alpha val="61176"/>
              </a:schemeClr>
            </a:solidFill>
            <a:ln w="9525">
              <a:solidFill>
                <a:srgbClr val="000000"/>
              </a:solidFill>
              <a:round/>
              <a:headEnd/>
              <a:tailEnd/>
            </a:ln>
          </p:spPr>
          <p:txBody>
            <a:bodyPr lIns="23457" tIns="11731" rIns="23457" bIns="11731"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مبسام</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86" name="_s143382">
              <a:extLst>
                <a:ext uri="{FF2B5EF4-FFF2-40B4-BE49-F238E27FC236}">
                  <a16:creationId xmlns:a16="http://schemas.microsoft.com/office/drawing/2014/main" id="{A3DDD38C-781F-1C41-B716-332F14125E54}"/>
                </a:ext>
              </a:extLst>
            </p:cNvPr>
            <p:cNvSpPr>
              <a:spLocks noChangeArrowheads="1"/>
            </p:cNvSpPr>
            <p:nvPr/>
          </p:nvSpPr>
          <p:spPr bwMode="auto">
            <a:xfrm>
              <a:off x="6911" y="36910"/>
              <a:ext cx="2161" cy="2874"/>
            </a:xfrm>
            <a:prstGeom prst="roundRect">
              <a:avLst>
                <a:gd name="adj" fmla="val 16667"/>
              </a:avLst>
            </a:prstGeom>
            <a:solidFill>
              <a:schemeClr val="tx2">
                <a:alpha val="61176"/>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0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مشما</a:t>
              </a: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 (</a:t>
              </a:r>
              <a:r>
                <a:rPr kumimoji="0" lang="ar-EG" altLang="zh-CN" sz="30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ماساماني</a:t>
              </a: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87" name="_s143383">
              <a:extLst>
                <a:ext uri="{FF2B5EF4-FFF2-40B4-BE49-F238E27FC236}">
                  <a16:creationId xmlns:a16="http://schemas.microsoft.com/office/drawing/2014/main" id="{29ABE8C7-4A85-DD48-A6D0-88F0A2C2702D}"/>
                </a:ext>
              </a:extLst>
            </p:cNvPr>
            <p:cNvSpPr>
              <a:spLocks noChangeArrowheads="1"/>
            </p:cNvSpPr>
            <p:nvPr/>
          </p:nvSpPr>
          <p:spPr bwMode="auto">
            <a:xfrm>
              <a:off x="6911" y="40187"/>
              <a:ext cx="2161" cy="2874"/>
            </a:xfrm>
            <a:prstGeom prst="roundRect">
              <a:avLst>
                <a:gd name="adj" fmla="val 16667"/>
              </a:avLst>
            </a:prstGeom>
            <a:solidFill>
              <a:schemeClr val="tx2">
                <a:alpha val="61176"/>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دوما</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88" name="_s143384">
              <a:extLst>
                <a:ext uri="{FF2B5EF4-FFF2-40B4-BE49-F238E27FC236}">
                  <a16:creationId xmlns:a16="http://schemas.microsoft.com/office/drawing/2014/main" id="{5FC99BDD-9868-DD45-AABB-06EDEA342278}"/>
                </a:ext>
              </a:extLst>
            </p:cNvPr>
            <p:cNvSpPr>
              <a:spLocks noChangeArrowheads="1"/>
            </p:cNvSpPr>
            <p:nvPr/>
          </p:nvSpPr>
          <p:spPr bwMode="auto">
            <a:xfrm>
              <a:off x="6911" y="43464"/>
              <a:ext cx="2161" cy="2874"/>
            </a:xfrm>
            <a:prstGeom prst="roundRect">
              <a:avLst>
                <a:gd name="adj" fmla="val 16667"/>
              </a:avLst>
            </a:prstGeom>
            <a:solidFill>
              <a:schemeClr val="tx2">
                <a:alpha val="61176"/>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ماسا (ماساني)</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89" name="_s143385">
              <a:extLst>
                <a:ext uri="{FF2B5EF4-FFF2-40B4-BE49-F238E27FC236}">
                  <a16:creationId xmlns:a16="http://schemas.microsoft.com/office/drawing/2014/main" id="{AD448642-1075-C042-B53B-2424F0A1B4A9}"/>
                </a:ext>
              </a:extLst>
            </p:cNvPr>
            <p:cNvSpPr>
              <a:spLocks noChangeArrowheads="1"/>
            </p:cNvSpPr>
            <p:nvPr/>
          </p:nvSpPr>
          <p:spPr bwMode="auto">
            <a:xfrm>
              <a:off x="6911" y="46741"/>
              <a:ext cx="2161" cy="2874"/>
            </a:xfrm>
            <a:prstGeom prst="roundRect">
              <a:avLst>
                <a:gd name="adj" fmla="val 16667"/>
              </a:avLst>
            </a:prstGeom>
            <a:solidFill>
              <a:schemeClr val="tx2">
                <a:alpha val="61176"/>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حداد</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90" name="_s143386">
              <a:extLst>
                <a:ext uri="{FF2B5EF4-FFF2-40B4-BE49-F238E27FC236}">
                  <a16:creationId xmlns:a16="http://schemas.microsoft.com/office/drawing/2014/main" id="{22057C2B-4DCA-DD4C-B33B-2BE5BAFDA5D0}"/>
                </a:ext>
              </a:extLst>
            </p:cNvPr>
            <p:cNvSpPr>
              <a:spLocks noChangeArrowheads="1"/>
            </p:cNvSpPr>
            <p:nvPr/>
          </p:nvSpPr>
          <p:spPr bwMode="auto">
            <a:xfrm>
              <a:off x="6911" y="50018"/>
              <a:ext cx="2161" cy="2874"/>
            </a:xfrm>
            <a:prstGeom prst="roundRect">
              <a:avLst>
                <a:gd name="adj" fmla="val 16667"/>
              </a:avLst>
            </a:prstGeom>
            <a:solidFill>
              <a:schemeClr val="tx2">
                <a:alpha val="61176"/>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تيما</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91" name="_s143387">
              <a:extLst>
                <a:ext uri="{FF2B5EF4-FFF2-40B4-BE49-F238E27FC236}">
                  <a16:creationId xmlns:a16="http://schemas.microsoft.com/office/drawing/2014/main" id="{BB1BDCD8-E76C-4F44-BE05-876F72A6430F}"/>
                </a:ext>
              </a:extLst>
            </p:cNvPr>
            <p:cNvSpPr>
              <a:spLocks noChangeArrowheads="1"/>
            </p:cNvSpPr>
            <p:nvPr/>
          </p:nvSpPr>
          <p:spPr bwMode="auto">
            <a:xfrm>
              <a:off x="6911" y="53295"/>
              <a:ext cx="2161" cy="2874"/>
            </a:xfrm>
            <a:prstGeom prst="roundRect">
              <a:avLst>
                <a:gd name="adj" fmla="val 16667"/>
              </a:avLst>
            </a:prstGeom>
            <a:solidFill>
              <a:schemeClr val="tx2">
                <a:alpha val="61176"/>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0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جيتور</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92" name="_s143388">
              <a:extLst>
                <a:ext uri="{FF2B5EF4-FFF2-40B4-BE49-F238E27FC236}">
                  <a16:creationId xmlns:a16="http://schemas.microsoft.com/office/drawing/2014/main" id="{5ED74C58-01C7-2540-9ED7-C3CD4A2D0866}"/>
                </a:ext>
              </a:extLst>
            </p:cNvPr>
            <p:cNvSpPr>
              <a:spLocks noChangeArrowheads="1"/>
            </p:cNvSpPr>
            <p:nvPr/>
          </p:nvSpPr>
          <p:spPr bwMode="auto">
            <a:xfrm>
              <a:off x="6911" y="56572"/>
              <a:ext cx="2161" cy="2874"/>
            </a:xfrm>
            <a:prstGeom prst="roundRect">
              <a:avLst>
                <a:gd name="adj" fmla="val 16667"/>
              </a:avLst>
            </a:prstGeom>
            <a:solidFill>
              <a:schemeClr val="tx2">
                <a:alpha val="61176"/>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0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نافيش</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93" name="_s143389">
              <a:extLst>
                <a:ext uri="{FF2B5EF4-FFF2-40B4-BE49-F238E27FC236}">
                  <a16:creationId xmlns:a16="http://schemas.microsoft.com/office/drawing/2014/main" id="{9D87BD43-6261-4F49-B410-3789BB10D9AA}"/>
                </a:ext>
              </a:extLst>
            </p:cNvPr>
            <p:cNvSpPr>
              <a:spLocks noChangeArrowheads="1"/>
            </p:cNvSpPr>
            <p:nvPr/>
          </p:nvSpPr>
          <p:spPr bwMode="auto">
            <a:xfrm>
              <a:off x="6911" y="59849"/>
              <a:ext cx="2161" cy="2874"/>
            </a:xfrm>
            <a:prstGeom prst="roundRect">
              <a:avLst>
                <a:gd name="adj" fmla="val 16667"/>
              </a:avLst>
            </a:prstGeom>
            <a:solidFill>
              <a:schemeClr val="tx2">
                <a:alpha val="61176"/>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قديمة</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94" name="Line 31">
              <a:extLst>
                <a:ext uri="{FF2B5EF4-FFF2-40B4-BE49-F238E27FC236}">
                  <a16:creationId xmlns:a16="http://schemas.microsoft.com/office/drawing/2014/main" id="{711123B0-E31F-8849-97E0-4DC58408B683}"/>
                </a:ext>
              </a:extLst>
            </p:cNvPr>
            <p:cNvSpPr>
              <a:spLocks noChangeShapeType="1"/>
            </p:cNvSpPr>
            <p:nvPr/>
          </p:nvSpPr>
          <p:spPr bwMode="auto">
            <a:xfrm>
              <a:off x="8381" y="12357"/>
              <a:ext cx="610" cy="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grpSp>
        <p:nvGrpSpPr>
          <p:cNvPr id="3" name="Group 32">
            <a:extLst>
              <a:ext uri="{FF2B5EF4-FFF2-40B4-BE49-F238E27FC236}">
                <a16:creationId xmlns:a16="http://schemas.microsoft.com/office/drawing/2014/main" id="{59E9C8B2-0C8D-3C4E-9080-15408ACF73FF}"/>
              </a:ext>
            </a:extLst>
          </p:cNvPr>
          <p:cNvGrpSpPr>
            <a:grpSpLocks/>
          </p:cNvGrpSpPr>
          <p:nvPr/>
        </p:nvGrpSpPr>
        <p:grpSpPr bwMode="auto">
          <a:xfrm>
            <a:off x="5591175" y="1017984"/>
            <a:ext cx="3171825" cy="1477964"/>
            <a:chOff x="3648" y="480"/>
            <a:chExt cx="1392" cy="931"/>
          </a:xfrm>
        </p:grpSpPr>
        <p:sp>
          <p:nvSpPr>
            <p:cNvPr id="45066" name="Text Box 33">
              <a:extLst>
                <a:ext uri="{FF2B5EF4-FFF2-40B4-BE49-F238E27FC236}">
                  <a16:creationId xmlns:a16="http://schemas.microsoft.com/office/drawing/2014/main" id="{9E9436E4-FABC-294F-A569-A8195397C8B6}"/>
                </a:ext>
              </a:extLst>
            </p:cNvPr>
            <p:cNvSpPr txBox="1">
              <a:spLocks noChangeArrowheads="1"/>
            </p:cNvSpPr>
            <p:nvPr/>
          </p:nvSpPr>
          <p:spPr bwMode="auto">
            <a:xfrm>
              <a:off x="3984" y="480"/>
              <a:ext cx="1056" cy="931"/>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altLang="zh-CN" sz="30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والدة الملك هيرودس؛ أسس بابل</a:t>
              </a:r>
              <a:endParaRPr kumimoji="0" lang="en-US" altLang="en-US" sz="30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sp>
          <p:nvSpPr>
            <p:cNvPr id="45067" name="Line 34">
              <a:extLst>
                <a:ext uri="{FF2B5EF4-FFF2-40B4-BE49-F238E27FC236}">
                  <a16:creationId xmlns:a16="http://schemas.microsoft.com/office/drawing/2014/main" id="{B8FAE933-9359-9445-8C17-BCE1799CCD38}"/>
                </a:ext>
              </a:extLst>
            </p:cNvPr>
            <p:cNvSpPr>
              <a:spLocks noChangeShapeType="1"/>
            </p:cNvSpPr>
            <p:nvPr/>
          </p:nvSpPr>
          <p:spPr bwMode="auto">
            <a:xfrm>
              <a:off x="3648" y="672"/>
              <a:ext cx="336" cy="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grpSp>
        <p:nvGrpSpPr>
          <p:cNvPr id="4" name="Group 45">
            <a:extLst>
              <a:ext uri="{FF2B5EF4-FFF2-40B4-BE49-F238E27FC236}">
                <a16:creationId xmlns:a16="http://schemas.microsoft.com/office/drawing/2014/main" id="{C79883F1-B98E-974D-95BB-9FB2AE12D90B}"/>
              </a:ext>
            </a:extLst>
          </p:cNvPr>
          <p:cNvGrpSpPr>
            <a:grpSpLocks/>
          </p:cNvGrpSpPr>
          <p:nvPr/>
        </p:nvGrpSpPr>
        <p:grpSpPr bwMode="auto">
          <a:xfrm>
            <a:off x="5505450" y="2237185"/>
            <a:ext cx="3257550" cy="935038"/>
            <a:chOff x="3696" y="1248"/>
            <a:chExt cx="1824" cy="589"/>
          </a:xfrm>
        </p:grpSpPr>
        <p:sp>
          <p:nvSpPr>
            <p:cNvPr id="45064" name="Line 36">
              <a:extLst>
                <a:ext uri="{FF2B5EF4-FFF2-40B4-BE49-F238E27FC236}">
                  <a16:creationId xmlns:a16="http://schemas.microsoft.com/office/drawing/2014/main" id="{9521232D-A00E-414C-AAEF-F6F3D954A936}"/>
                </a:ext>
              </a:extLst>
            </p:cNvPr>
            <p:cNvSpPr>
              <a:spLocks noChangeShapeType="1"/>
            </p:cNvSpPr>
            <p:nvPr/>
          </p:nvSpPr>
          <p:spPr bwMode="auto">
            <a:xfrm>
              <a:off x="3696" y="1248"/>
              <a:ext cx="624" cy="432"/>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45065" name="Text Box 37">
              <a:extLst>
                <a:ext uri="{FF2B5EF4-FFF2-40B4-BE49-F238E27FC236}">
                  <a16:creationId xmlns:a16="http://schemas.microsoft.com/office/drawing/2014/main" id="{6307B95A-F25C-1741-9A75-2702362AB8B3}"/>
                </a:ext>
              </a:extLst>
            </p:cNvPr>
            <p:cNvSpPr txBox="1">
              <a:spLocks noChangeArrowheads="1"/>
            </p:cNvSpPr>
            <p:nvPr/>
          </p:nvSpPr>
          <p:spPr bwMode="auto">
            <a:xfrm>
              <a:off x="4224" y="1440"/>
              <a:ext cx="1296" cy="3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altLang="zh-CN"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جد محمد</a:t>
              </a:r>
              <a:endParaRPr kumimoji="0" lang="en-US" altLang="en-US"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grpSp>
      <p:sp>
        <p:nvSpPr>
          <p:cNvPr id="45061" name="Text Box 41">
            <a:extLst>
              <a:ext uri="{FF2B5EF4-FFF2-40B4-BE49-F238E27FC236}">
                <a16:creationId xmlns:a16="http://schemas.microsoft.com/office/drawing/2014/main" id="{A49C5A81-F2D0-F947-BF8A-3FA365C01A12}"/>
              </a:ext>
            </a:extLst>
          </p:cNvPr>
          <p:cNvSpPr txBox="1">
            <a:spLocks noChangeArrowheads="1"/>
          </p:cNvSpPr>
          <p:nvPr/>
        </p:nvSpPr>
        <p:spPr bwMode="auto">
          <a:xfrm>
            <a:off x="69751" y="-82262"/>
            <a:ext cx="2486025"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altLang="zh-CN" sz="3500" b="1" u="none" strike="noStrike" kern="1200" cap="none" spc="0" normalizeH="0" baseline="0" noProof="0" dirty="0">
                <a:ln>
                  <a:noFill/>
                </a:ln>
                <a:solidFill>
                  <a:srgbClr val="FFFF66"/>
                </a:solidFill>
                <a:effectLst/>
                <a:uLnTx/>
                <a:uFillTx/>
                <a:ea typeface="SimSun" panose="02010600030101010101" pitchFamily="2" charset="-122"/>
                <a:cs typeface="Arial" panose="020B0604020202020204" pitchFamily="34" charset="0"/>
              </a:rPr>
              <a:t>المصدر الثاني</a:t>
            </a:r>
            <a:endParaRPr kumimoji="0" lang="en-US" altLang="en-US" sz="3500" b="1" u="none" strike="noStrike" kern="1200" cap="none" spc="0" normalizeH="0" baseline="0" noProof="0" dirty="0">
              <a:ln>
                <a:noFill/>
              </a:ln>
              <a:solidFill>
                <a:srgbClr val="FFFF66"/>
              </a:solidFill>
              <a:effectLst/>
              <a:uLnTx/>
              <a:uFillTx/>
              <a:ea typeface="SimSun" panose="02010600030101010101" pitchFamily="2" charset="-122"/>
              <a:cs typeface="Arial" panose="020B0604020202020204" pitchFamily="34" charset="0"/>
            </a:endParaRPr>
          </a:p>
        </p:txBody>
      </p:sp>
      <p:sp>
        <p:nvSpPr>
          <p:cNvPr id="45062" name="Text Box 42">
            <a:extLst>
              <a:ext uri="{FF2B5EF4-FFF2-40B4-BE49-F238E27FC236}">
                <a16:creationId xmlns:a16="http://schemas.microsoft.com/office/drawing/2014/main" id="{C30CF0BC-EF15-784C-ACE3-4E615EC67C28}"/>
              </a:ext>
            </a:extLst>
          </p:cNvPr>
          <p:cNvSpPr txBox="1">
            <a:spLocks noChangeArrowheads="1"/>
          </p:cNvSpPr>
          <p:nvPr/>
        </p:nvSpPr>
        <p:spPr bwMode="auto">
          <a:xfrm>
            <a:off x="0" y="2175272"/>
            <a:ext cx="2253047" cy="1709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75000"/>
              </a:lnSpc>
              <a:spcBef>
                <a:spcPct val="50000"/>
              </a:spcBef>
              <a:spcAft>
                <a:spcPct val="0"/>
              </a:spcAft>
              <a:buClrTx/>
              <a:buSzTx/>
              <a:buFontTx/>
              <a:buNone/>
              <a:tabLst/>
              <a:defRPr/>
            </a:pP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تكوين 25: 13-15</a:t>
            </a:r>
          </a:p>
          <a:p>
            <a:pPr marL="0" marR="0" lvl="0" indent="0" algn="ctr" defTabSz="914400" rtl="1" eaLnBrk="1" fontAlgn="base" latinLnBrk="0" hangingPunct="1">
              <a:lnSpc>
                <a:spcPct val="75000"/>
              </a:lnSpc>
              <a:spcBef>
                <a:spcPct val="50000"/>
              </a:spcBef>
              <a:spcAft>
                <a:spcPct val="0"/>
              </a:spcAft>
              <a:buClrTx/>
              <a:buSzTx/>
              <a:buFontTx/>
              <a:buNone/>
              <a:tabLst/>
              <a:defRPr/>
            </a:pP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1 اخبار أيام . 1: 29-31</a:t>
            </a:r>
            <a:endParaRPr kumimoji="0" lang="en-US" altLang="en-US"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5063" name="TextBox 40">
            <a:extLst>
              <a:ext uri="{FF2B5EF4-FFF2-40B4-BE49-F238E27FC236}">
                <a16:creationId xmlns:a16="http://schemas.microsoft.com/office/drawing/2014/main" id="{5C1231E2-462A-E545-A725-548B9585EDDF}"/>
              </a:ext>
            </a:extLst>
          </p:cNvPr>
          <p:cNvSpPr txBox="1">
            <a:spLocks noChangeArrowheads="1"/>
          </p:cNvSpPr>
          <p:nvPr/>
        </p:nvSpPr>
        <p:spPr bwMode="auto">
          <a:xfrm>
            <a:off x="8029575" y="0"/>
            <a:ext cx="11144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cs typeface="Arial" panose="020B0604020202020204" pitchFamily="34" charset="0"/>
              </a:rPr>
              <a:t>152f</a:t>
            </a:r>
          </a:p>
        </p:txBody>
      </p:sp>
    </p:spTree>
    <p:extLst>
      <p:ext uri="{BB962C8B-B14F-4D97-AF65-F5344CB8AC3E}">
        <p14:creationId xmlns:p14="http://schemas.microsoft.com/office/powerpoint/2010/main" val="3214186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CC115BA-BAC3-F140-A75D-951CDE918FD4}"/>
              </a:ext>
            </a:extLst>
          </p:cNvPr>
          <p:cNvSpPr>
            <a:spLocks noGrp="1" noChangeArrowheads="1"/>
          </p:cNvSpPr>
          <p:nvPr>
            <p:ph type="title"/>
          </p:nvPr>
        </p:nvSpPr>
        <p:spPr>
          <a:xfrm>
            <a:off x="0" y="0"/>
            <a:ext cx="9144000" cy="1447800"/>
          </a:xfrm>
          <a:solidFill>
            <a:schemeClr val="tx1"/>
          </a:solidFill>
        </p:spPr>
        <p:txBody>
          <a:bodyPr/>
          <a:lstStyle/>
          <a:p>
            <a:pPr rtl="1" eaLnBrk="1" hangingPunct="1"/>
            <a:r>
              <a:rPr lang="ar-EG" altLang="en-US" sz="7000" dirty="0">
                <a:solidFill>
                  <a:schemeClr val="bg1"/>
                </a:solidFill>
                <a:cs typeface="Arial" panose="020B0604020202020204" pitchFamily="34" charset="0"/>
              </a:rPr>
              <a:t>من هم العرب؟</a:t>
            </a:r>
            <a:endParaRPr lang="en-US" altLang="en-US" sz="7000" dirty="0">
              <a:solidFill>
                <a:schemeClr val="bg1"/>
              </a:solidFill>
              <a:cs typeface="Arial" panose="020B0604020202020204" pitchFamily="34" charset="0"/>
            </a:endParaRPr>
          </a:p>
        </p:txBody>
      </p:sp>
      <p:grpSp>
        <p:nvGrpSpPr>
          <p:cNvPr id="47107" name="Group 3">
            <a:extLst>
              <a:ext uri="{FF2B5EF4-FFF2-40B4-BE49-F238E27FC236}">
                <a16:creationId xmlns:a16="http://schemas.microsoft.com/office/drawing/2014/main" id="{0D109667-81A5-5347-8BA4-38C2E286BF51}"/>
              </a:ext>
            </a:extLst>
          </p:cNvPr>
          <p:cNvGrpSpPr>
            <a:grpSpLocks noChangeAspect="1"/>
          </p:cNvGrpSpPr>
          <p:nvPr/>
        </p:nvGrpSpPr>
        <p:grpSpPr bwMode="auto">
          <a:xfrm>
            <a:off x="-304800" y="981075"/>
            <a:ext cx="9753600" cy="5475288"/>
            <a:chOff x="-384" y="624"/>
            <a:chExt cx="6144" cy="3449"/>
          </a:xfrm>
        </p:grpSpPr>
        <p:sp>
          <p:nvSpPr>
            <p:cNvPr id="47110" name="AutoShape 4">
              <a:extLst>
                <a:ext uri="{FF2B5EF4-FFF2-40B4-BE49-F238E27FC236}">
                  <a16:creationId xmlns:a16="http://schemas.microsoft.com/office/drawing/2014/main" id="{C44AA905-82E3-664C-9331-1101F777993A}"/>
                </a:ext>
              </a:extLst>
            </p:cNvPr>
            <p:cNvSpPr>
              <a:spLocks noChangeAspect="1" noChangeArrowheads="1" noTextEdit="1"/>
            </p:cNvSpPr>
            <p:nvPr/>
          </p:nvSpPr>
          <p:spPr bwMode="auto">
            <a:xfrm>
              <a:off x="-384" y="624"/>
              <a:ext cx="6144" cy="3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endParaRPr>
            </a:p>
          </p:txBody>
        </p:sp>
        <p:cxnSp>
          <p:nvCxnSpPr>
            <p:cNvPr id="47111" name="_s147461">
              <a:extLst>
                <a:ext uri="{FF2B5EF4-FFF2-40B4-BE49-F238E27FC236}">
                  <a16:creationId xmlns:a16="http://schemas.microsoft.com/office/drawing/2014/main" id="{7F98E335-8754-F044-AC77-ACF150558075}"/>
                </a:ext>
              </a:extLst>
            </p:cNvPr>
            <p:cNvCxnSpPr>
              <a:cxnSpLocks noChangeShapeType="1"/>
              <a:stCxn id="47127" idx="0"/>
              <a:endCxn id="47125" idx="2"/>
            </p:cNvCxnSpPr>
            <p:nvPr/>
          </p:nvCxnSpPr>
          <p:spPr bwMode="auto">
            <a:xfrm rot="16200000" flipV="1">
              <a:off x="2640" y="3117"/>
              <a:ext cx="194" cy="607"/>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7112" name="_s147462">
              <a:extLst>
                <a:ext uri="{FF2B5EF4-FFF2-40B4-BE49-F238E27FC236}">
                  <a16:creationId xmlns:a16="http://schemas.microsoft.com/office/drawing/2014/main" id="{FC63EB8A-2A3E-6A49-B93D-65AE5CAE008A}"/>
                </a:ext>
              </a:extLst>
            </p:cNvPr>
            <p:cNvCxnSpPr>
              <a:cxnSpLocks noChangeShapeType="1"/>
              <a:stCxn id="47126" idx="0"/>
              <a:endCxn id="47125" idx="2"/>
            </p:cNvCxnSpPr>
            <p:nvPr/>
          </p:nvCxnSpPr>
          <p:spPr bwMode="auto">
            <a:xfrm rot="5400000" flipH="1" flipV="1">
              <a:off x="2097" y="3181"/>
              <a:ext cx="194" cy="479"/>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7113" name="_s147463">
              <a:extLst>
                <a:ext uri="{FF2B5EF4-FFF2-40B4-BE49-F238E27FC236}">
                  <a16:creationId xmlns:a16="http://schemas.microsoft.com/office/drawing/2014/main" id="{B4A207B5-8ECD-5D45-9C4F-F6FE903CCCF0}"/>
                </a:ext>
              </a:extLst>
            </p:cNvPr>
            <p:cNvCxnSpPr>
              <a:cxnSpLocks noChangeShapeType="1"/>
              <a:stCxn id="47125" idx="0"/>
              <a:endCxn id="47124" idx="2"/>
            </p:cNvCxnSpPr>
            <p:nvPr/>
          </p:nvCxnSpPr>
          <p:spPr bwMode="auto">
            <a:xfrm rot="-5400000">
              <a:off x="2378" y="2994"/>
              <a:ext cx="114" cy="1"/>
            </a:xfrm>
            <a:prstGeom prst="straightConnector1">
              <a:avLst/>
            </a:prstGeom>
            <a:noFill/>
            <a:ln w="28575">
              <a:solidFill>
                <a:schemeClr val="bg1"/>
              </a:solidFill>
              <a:round/>
              <a:headEnd/>
              <a:tailEnd/>
            </a:ln>
            <a:extLst>
              <a:ext uri="{909E8E84-426E-40DD-AFC4-6F175D3DCCD1}">
                <a14:hiddenFill xmlns:a14="http://schemas.microsoft.com/office/drawing/2010/main">
                  <a:noFill/>
                </a14:hiddenFill>
              </a:ext>
            </a:extLst>
          </p:spPr>
        </p:cxnSp>
        <p:cxnSp>
          <p:nvCxnSpPr>
            <p:cNvPr id="47114" name="_s147464">
              <a:extLst>
                <a:ext uri="{FF2B5EF4-FFF2-40B4-BE49-F238E27FC236}">
                  <a16:creationId xmlns:a16="http://schemas.microsoft.com/office/drawing/2014/main" id="{465A153D-76F8-1C4B-BCA4-F2228E4D3FC5}"/>
                </a:ext>
              </a:extLst>
            </p:cNvPr>
            <p:cNvCxnSpPr>
              <a:cxnSpLocks noChangeShapeType="1"/>
              <a:stCxn id="47124" idx="0"/>
              <a:endCxn id="47122" idx="2"/>
            </p:cNvCxnSpPr>
            <p:nvPr/>
          </p:nvCxnSpPr>
          <p:spPr bwMode="auto">
            <a:xfrm rot="-5400000">
              <a:off x="2378" y="2614"/>
              <a:ext cx="114" cy="1"/>
            </a:xfrm>
            <a:prstGeom prst="straightConnector1">
              <a:avLst/>
            </a:prstGeom>
            <a:noFill/>
            <a:ln w="28575">
              <a:solidFill>
                <a:schemeClr val="bg1"/>
              </a:solidFill>
              <a:round/>
              <a:headEnd/>
              <a:tailEnd/>
            </a:ln>
            <a:extLst>
              <a:ext uri="{909E8E84-426E-40DD-AFC4-6F175D3DCCD1}">
                <a14:hiddenFill xmlns:a14="http://schemas.microsoft.com/office/drawing/2010/main">
                  <a:noFill/>
                </a14:hiddenFill>
              </a:ext>
            </a:extLst>
          </p:spPr>
        </p:cxnSp>
        <p:cxnSp>
          <p:nvCxnSpPr>
            <p:cNvPr id="47115" name="_s147465">
              <a:extLst>
                <a:ext uri="{FF2B5EF4-FFF2-40B4-BE49-F238E27FC236}">
                  <a16:creationId xmlns:a16="http://schemas.microsoft.com/office/drawing/2014/main" id="{8786B4B4-A783-974C-AA91-1AC1D54EA2AE}"/>
                </a:ext>
              </a:extLst>
            </p:cNvPr>
            <p:cNvCxnSpPr>
              <a:cxnSpLocks noChangeShapeType="1"/>
              <a:stCxn id="47123" idx="0"/>
              <a:endCxn id="47121" idx="2"/>
            </p:cNvCxnSpPr>
            <p:nvPr/>
          </p:nvCxnSpPr>
          <p:spPr bwMode="auto">
            <a:xfrm rot="16200000" flipV="1">
              <a:off x="3024" y="1853"/>
              <a:ext cx="108" cy="779"/>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7116" name="_s147466">
              <a:extLst>
                <a:ext uri="{FF2B5EF4-FFF2-40B4-BE49-F238E27FC236}">
                  <a16:creationId xmlns:a16="http://schemas.microsoft.com/office/drawing/2014/main" id="{5693F5E4-D078-F044-983D-240C5C542049}"/>
                </a:ext>
              </a:extLst>
            </p:cNvPr>
            <p:cNvCxnSpPr>
              <a:cxnSpLocks noChangeShapeType="1"/>
              <a:stCxn id="47122" idx="0"/>
              <a:endCxn id="47121" idx="2"/>
            </p:cNvCxnSpPr>
            <p:nvPr/>
          </p:nvCxnSpPr>
          <p:spPr bwMode="auto">
            <a:xfrm rot="-5400000">
              <a:off x="2504" y="2118"/>
              <a:ext cx="114" cy="254"/>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7117" name="_s147467">
              <a:extLst>
                <a:ext uri="{FF2B5EF4-FFF2-40B4-BE49-F238E27FC236}">
                  <a16:creationId xmlns:a16="http://schemas.microsoft.com/office/drawing/2014/main" id="{686C8142-BF96-C449-B5A2-552F57F0F4BA}"/>
                </a:ext>
              </a:extLst>
            </p:cNvPr>
            <p:cNvCxnSpPr>
              <a:cxnSpLocks noChangeShapeType="1"/>
              <a:stCxn id="47121" idx="0"/>
              <a:endCxn id="47120" idx="2"/>
            </p:cNvCxnSpPr>
            <p:nvPr/>
          </p:nvCxnSpPr>
          <p:spPr bwMode="auto">
            <a:xfrm rot="-5400000">
              <a:off x="2632" y="1876"/>
              <a:ext cx="114" cy="1"/>
            </a:xfrm>
            <a:prstGeom prst="bentConnector3">
              <a:avLst>
                <a:gd name="adj1" fmla="val 50000"/>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7118" name="_s147468">
              <a:extLst>
                <a:ext uri="{FF2B5EF4-FFF2-40B4-BE49-F238E27FC236}">
                  <a16:creationId xmlns:a16="http://schemas.microsoft.com/office/drawing/2014/main" id="{79FDED1D-AF35-8249-AF6F-25E66B17A0A4}"/>
                </a:ext>
              </a:extLst>
            </p:cNvPr>
            <p:cNvCxnSpPr>
              <a:cxnSpLocks noChangeShapeType="1"/>
              <a:stCxn id="47120" idx="0"/>
              <a:endCxn id="47119" idx="2"/>
            </p:cNvCxnSpPr>
            <p:nvPr/>
          </p:nvCxnSpPr>
          <p:spPr bwMode="auto">
            <a:xfrm rot="-5400000">
              <a:off x="2633" y="1508"/>
              <a:ext cx="114" cy="1"/>
            </a:xfrm>
            <a:prstGeom prst="straightConnector1">
              <a:avLst/>
            </a:prstGeom>
            <a:noFill/>
            <a:ln w="28575">
              <a:solidFill>
                <a:schemeClr val="bg1"/>
              </a:solidFill>
              <a:round/>
              <a:headEnd/>
              <a:tailEnd/>
            </a:ln>
            <a:extLst>
              <a:ext uri="{909E8E84-426E-40DD-AFC4-6F175D3DCCD1}">
                <a14:hiddenFill xmlns:a14="http://schemas.microsoft.com/office/drawing/2010/main">
                  <a:noFill/>
                </a14:hiddenFill>
              </a:ext>
            </a:extLst>
          </p:spPr>
        </p:cxnSp>
        <p:sp>
          <p:nvSpPr>
            <p:cNvPr id="47119" name="_s147469">
              <a:extLst>
                <a:ext uri="{FF2B5EF4-FFF2-40B4-BE49-F238E27FC236}">
                  <a16:creationId xmlns:a16="http://schemas.microsoft.com/office/drawing/2014/main" id="{2DBB820F-0B1D-D74A-9249-B9AB9DD69728}"/>
                </a:ext>
              </a:extLst>
            </p:cNvPr>
            <p:cNvSpPr>
              <a:spLocks noChangeArrowheads="1"/>
            </p:cNvSpPr>
            <p:nvPr/>
          </p:nvSpPr>
          <p:spPr bwMode="auto">
            <a:xfrm>
              <a:off x="2253" y="1198"/>
              <a:ext cx="871" cy="254"/>
            </a:xfrm>
            <a:prstGeom prst="roundRect">
              <a:avLst>
                <a:gd name="adj" fmla="val 16667"/>
              </a:avLst>
            </a:prstGeom>
            <a:solidFill>
              <a:schemeClr val="tx1">
                <a:alpha val="69019"/>
              </a:schemeClr>
            </a:solidFill>
            <a:ln w="9525">
              <a:solidFill>
                <a:srgbClr val="000000"/>
              </a:solidFill>
              <a:round/>
              <a:headEnd/>
              <a:tailEnd/>
            </a:ln>
          </p:spPr>
          <p:txBody>
            <a:bodyPr lIns="53677" tIns="26840" rIns="53677" bIns="26840"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نوح</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7120" name="_s147470">
              <a:extLst>
                <a:ext uri="{FF2B5EF4-FFF2-40B4-BE49-F238E27FC236}">
                  <a16:creationId xmlns:a16="http://schemas.microsoft.com/office/drawing/2014/main" id="{DC63E372-E126-114E-B6BA-DB71F08E7766}"/>
                </a:ext>
              </a:extLst>
            </p:cNvPr>
            <p:cNvSpPr>
              <a:spLocks noChangeArrowheads="1"/>
            </p:cNvSpPr>
            <p:nvPr/>
          </p:nvSpPr>
          <p:spPr bwMode="auto">
            <a:xfrm>
              <a:off x="2253" y="1566"/>
              <a:ext cx="871" cy="254"/>
            </a:xfrm>
            <a:prstGeom prst="roundRect">
              <a:avLst>
                <a:gd name="adj" fmla="val 16667"/>
              </a:avLst>
            </a:prstGeom>
            <a:solidFill>
              <a:schemeClr val="tx1">
                <a:alpha val="69019"/>
              </a:schemeClr>
            </a:solidFill>
            <a:ln w="9525">
              <a:solidFill>
                <a:srgbClr val="000000"/>
              </a:solidFill>
              <a:round/>
              <a:headEnd/>
              <a:tailEnd/>
            </a:ln>
          </p:spPr>
          <p:txBody>
            <a:bodyPr lIns="53677" tIns="26840" rIns="53677" bIns="26840"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شيم</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7121" name="_s147471">
              <a:extLst>
                <a:ext uri="{FF2B5EF4-FFF2-40B4-BE49-F238E27FC236}">
                  <a16:creationId xmlns:a16="http://schemas.microsoft.com/office/drawing/2014/main" id="{562C2A6B-097A-4342-A165-09B1F7227EF7}"/>
                </a:ext>
              </a:extLst>
            </p:cNvPr>
            <p:cNvSpPr>
              <a:spLocks noChangeArrowheads="1"/>
            </p:cNvSpPr>
            <p:nvPr/>
          </p:nvSpPr>
          <p:spPr bwMode="auto">
            <a:xfrm>
              <a:off x="2253" y="1934"/>
              <a:ext cx="870" cy="254"/>
            </a:xfrm>
            <a:prstGeom prst="roundRect">
              <a:avLst>
                <a:gd name="adj" fmla="val 16667"/>
              </a:avLst>
            </a:prstGeom>
            <a:solidFill>
              <a:schemeClr val="tx1">
                <a:alpha val="69019"/>
              </a:schemeClr>
            </a:solidFill>
            <a:ln w="9525">
              <a:solidFill>
                <a:srgbClr val="000000"/>
              </a:solidFill>
              <a:round/>
              <a:headEnd/>
              <a:tailEnd/>
            </a:ln>
          </p:spPr>
          <p:txBody>
            <a:bodyPr lIns="53677" tIns="26840" rIns="53677" bIns="26840"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عابر</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7122" name="_s147472">
              <a:extLst>
                <a:ext uri="{FF2B5EF4-FFF2-40B4-BE49-F238E27FC236}">
                  <a16:creationId xmlns:a16="http://schemas.microsoft.com/office/drawing/2014/main" id="{F22C66AE-CC9F-054B-95BD-C0CABB3695D1}"/>
                </a:ext>
              </a:extLst>
            </p:cNvPr>
            <p:cNvSpPr>
              <a:spLocks noChangeArrowheads="1"/>
            </p:cNvSpPr>
            <p:nvPr/>
          </p:nvSpPr>
          <p:spPr bwMode="auto">
            <a:xfrm>
              <a:off x="1998" y="2302"/>
              <a:ext cx="871" cy="256"/>
            </a:xfrm>
            <a:prstGeom prst="roundRect">
              <a:avLst>
                <a:gd name="adj" fmla="val 16667"/>
              </a:avLst>
            </a:prstGeom>
            <a:solidFill>
              <a:schemeClr val="tx1">
                <a:alpha val="69019"/>
              </a:schemeClr>
            </a:solidFill>
            <a:ln w="9525">
              <a:solidFill>
                <a:srgbClr val="000000"/>
              </a:solidFill>
              <a:round/>
              <a:headEnd/>
              <a:tailEnd/>
            </a:ln>
          </p:spPr>
          <p:txBody>
            <a:bodyPr lIns="53677" tIns="26840" rIns="53677" bIns="26840"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بيليج</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7123" name="_s147473">
              <a:extLst>
                <a:ext uri="{FF2B5EF4-FFF2-40B4-BE49-F238E27FC236}">
                  <a16:creationId xmlns:a16="http://schemas.microsoft.com/office/drawing/2014/main" id="{0488C67B-589E-F24C-BCFF-056E8CA35083}"/>
                </a:ext>
              </a:extLst>
            </p:cNvPr>
            <p:cNvSpPr>
              <a:spLocks noChangeArrowheads="1"/>
            </p:cNvSpPr>
            <p:nvPr/>
          </p:nvSpPr>
          <p:spPr bwMode="auto">
            <a:xfrm>
              <a:off x="3052" y="2296"/>
              <a:ext cx="830" cy="256"/>
            </a:xfrm>
            <a:prstGeom prst="roundRect">
              <a:avLst>
                <a:gd name="adj" fmla="val 16667"/>
              </a:avLst>
            </a:prstGeom>
            <a:solidFill>
              <a:srgbClr val="FFFF66"/>
            </a:solidFill>
            <a:ln w="9525">
              <a:solidFill>
                <a:srgbClr val="000000"/>
              </a:solidFill>
              <a:round/>
              <a:headEnd/>
              <a:tailEnd/>
            </a:ln>
          </p:spPr>
          <p:txBody>
            <a:bodyPr lIns="58346" tIns="29172" rIns="58346" bIns="2917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يقطان</a:t>
              </a:r>
              <a:endParaRPr kumimoji="0" lang="en-US" altLang="en-US"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sp>
          <p:nvSpPr>
            <p:cNvPr id="47124" name="_s147474">
              <a:extLst>
                <a:ext uri="{FF2B5EF4-FFF2-40B4-BE49-F238E27FC236}">
                  <a16:creationId xmlns:a16="http://schemas.microsoft.com/office/drawing/2014/main" id="{51D47A08-D522-0648-AF27-DE2D5279DBD8}"/>
                </a:ext>
              </a:extLst>
            </p:cNvPr>
            <p:cNvSpPr>
              <a:spLocks noChangeArrowheads="1"/>
            </p:cNvSpPr>
            <p:nvPr/>
          </p:nvSpPr>
          <p:spPr bwMode="auto">
            <a:xfrm>
              <a:off x="1998" y="2672"/>
              <a:ext cx="871" cy="266"/>
            </a:xfrm>
            <a:prstGeom prst="roundRect">
              <a:avLst>
                <a:gd name="adj" fmla="val 16667"/>
              </a:avLst>
            </a:prstGeom>
            <a:solidFill>
              <a:schemeClr val="tx1">
                <a:alpha val="69019"/>
              </a:schemeClr>
            </a:solidFill>
            <a:ln w="9525">
              <a:solidFill>
                <a:srgbClr val="000000"/>
              </a:solidFill>
              <a:round/>
              <a:headEnd/>
              <a:tailEnd/>
            </a:ln>
          </p:spPr>
          <p:txBody>
            <a:bodyPr lIns="72932" tIns="36466" rIns="72932" bIns="36466"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تاراه</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7125" name="_s147475">
              <a:extLst>
                <a:ext uri="{FF2B5EF4-FFF2-40B4-BE49-F238E27FC236}">
                  <a16:creationId xmlns:a16="http://schemas.microsoft.com/office/drawing/2014/main" id="{4FE35959-A0B7-BC4E-8E00-3F7B6EED7428}"/>
                </a:ext>
              </a:extLst>
            </p:cNvPr>
            <p:cNvSpPr>
              <a:spLocks noChangeArrowheads="1"/>
            </p:cNvSpPr>
            <p:nvPr/>
          </p:nvSpPr>
          <p:spPr bwMode="auto">
            <a:xfrm>
              <a:off x="1998" y="3052"/>
              <a:ext cx="871" cy="272"/>
            </a:xfrm>
            <a:prstGeom prst="roundRect">
              <a:avLst>
                <a:gd name="adj" fmla="val 16667"/>
              </a:avLst>
            </a:prstGeom>
            <a:solidFill>
              <a:schemeClr val="tx1">
                <a:alpha val="69019"/>
              </a:schemeClr>
            </a:solidFill>
            <a:ln w="9525">
              <a:solidFill>
                <a:srgbClr val="000000"/>
              </a:solidFill>
              <a:round/>
              <a:headEnd/>
              <a:tailEnd/>
            </a:ln>
          </p:spPr>
          <p:txBody>
            <a:bodyPr lIns="83356" tIns="41678" rIns="83356" bIns="41678"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mn-cs"/>
                </a:rPr>
                <a:t>Abraham</a:t>
              </a:r>
              <a:endParaRPr kumimoji="0" lang="en-US" altLang="en-US" sz="2000" b="1" u="none" strike="noStrike" kern="1200" cap="none" spc="0" normalizeH="0" baseline="0" noProof="0" dirty="0">
                <a:ln>
                  <a:noFill/>
                </a:ln>
                <a:solidFill>
                  <a:srgbClr val="FFFFFF"/>
                </a:solidFill>
                <a:effectLst/>
                <a:uLnTx/>
                <a:uFillTx/>
                <a:ea typeface="SimSun" panose="02010600030101010101" pitchFamily="2" charset="-122"/>
                <a:cs typeface="+mn-cs"/>
              </a:endParaRPr>
            </a:p>
          </p:txBody>
        </p:sp>
        <p:sp>
          <p:nvSpPr>
            <p:cNvPr id="47126" name="_s147476">
              <a:extLst>
                <a:ext uri="{FF2B5EF4-FFF2-40B4-BE49-F238E27FC236}">
                  <a16:creationId xmlns:a16="http://schemas.microsoft.com/office/drawing/2014/main" id="{1C2D4B60-7CCF-5B43-9154-E100FE844EA8}"/>
                </a:ext>
              </a:extLst>
            </p:cNvPr>
            <p:cNvSpPr>
              <a:spLocks noChangeArrowheads="1"/>
            </p:cNvSpPr>
            <p:nvPr/>
          </p:nvSpPr>
          <p:spPr bwMode="auto">
            <a:xfrm>
              <a:off x="1519" y="3518"/>
              <a:ext cx="870" cy="278"/>
            </a:xfrm>
            <a:prstGeom prst="roundRect">
              <a:avLst>
                <a:gd name="adj" fmla="val 16667"/>
              </a:avLst>
            </a:prstGeom>
            <a:solidFill>
              <a:schemeClr val="tx1">
                <a:alpha val="69019"/>
              </a:schemeClr>
            </a:solidFill>
            <a:ln w="9525">
              <a:solidFill>
                <a:srgbClr val="000000"/>
              </a:solidFill>
              <a:round/>
              <a:headEnd/>
              <a:tailEnd/>
            </a:ln>
          </p:spPr>
          <p:txBody>
            <a:bodyPr lIns="85933" tIns="42968" rIns="85933" bIns="42968"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إسحاق</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7127" name="_s147477">
              <a:extLst>
                <a:ext uri="{FF2B5EF4-FFF2-40B4-BE49-F238E27FC236}">
                  <a16:creationId xmlns:a16="http://schemas.microsoft.com/office/drawing/2014/main" id="{1505F9A0-30C7-F84A-8FE3-E8F700FBD1C6}"/>
                </a:ext>
              </a:extLst>
            </p:cNvPr>
            <p:cNvSpPr>
              <a:spLocks noChangeArrowheads="1"/>
            </p:cNvSpPr>
            <p:nvPr/>
          </p:nvSpPr>
          <p:spPr bwMode="auto">
            <a:xfrm>
              <a:off x="2606" y="3518"/>
              <a:ext cx="870" cy="278"/>
            </a:xfrm>
            <a:prstGeom prst="roundRect">
              <a:avLst>
                <a:gd name="adj" fmla="val 16667"/>
              </a:avLst>
            </a:prstGeom>
            <a:solidFill>
              <a:srgbClr val="FFFF66"/>
            </a:solidFill>
            <a:ln w="9525">
              <a:solidFill>
                <a:srgbClr val="000000"/>
              </a:solidFill>
              <a:round/>
              <a:headEnd/>
              <a:tailEnd/>
            </a:ln>
          </p:spPr>
          <p:txBody>
            <a:bodyPr lIns="92401" tIns="46201" rIns="92401" bIns="46201"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اسماعيل</a:t>
              </a:r>
              <a:endParaRPr kumimoji="0" lang="en-US" altLang="en-US"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grpSp>
      <p:sp>
        <p:nvSpPr>
          <p:cNvPr id="147479" name="_s1042">
            <a:extLst>
              <a:ext uri="{FF2B5EF4-FFF2-40B4-BE49-F238E27FC236}">
                <a16:creationId xmlns:a16="http://schemas.microsoft.com/office/drawing/2014/main" id="{D234BF9D-19DB-8344-BB0F-A90D044C1ADD}"/>
              </a:ext>
            </a:extLst>
          </p:cNvPr>
          <p:cNvSpPr>
            <a:spLocks noChangeArrowheads="1"/>
          </p:cNvSpPr>
          <p:nvPr/>
        </p:nvSpPr>
        <p:spPr bwMode="auto">
          <a:xfrm>
            <a:off x="3459163" y="4821238"/>
            <a:ext cx="1400175" cy="454025"/>
          </a:xfrm>
          <a:prstGeom prst="roundRect">
            <a:avLst>
              <a:gd name="adj" fmla="val 16667"/>
            </a:avLst>
          </a:prstGeom>
          <a:solidFill>
            <a:srgbClr val="FFFF66"/>
          </a:solidFill>
          <a:ln w="9525">
            <a:solidFill>
              <a:srgbClr val="000000"/>
            </a:solidFill>
            <a:round/>
            <a:headEnd/>
            <a:tailEnd/>
          </a:ln>
        </p:spPr>
        <p:txBody>
          <a:bodyPr lIns="83356" tIns="41678" rIns="83356" bIns="41678"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lvl="0" algn="ctr" defTabSz="914400" rtl="1">
              <a:spcBef>
                <a:spcPct val="0"/>
              </a:spcBef>
              <a:buNone/>
              <a:defRPr/>
            </a:pPr>
            <a:r>
              <a:rPr lang="ar-EG" altLang="zh-CN" sz="3500" b="1" dirty="0">
                <a:solidFill>
                  <a:srgbClr val="000000"/>
                </a:solidFill>
                <a:ea typeface="SimSun" panose="02010600030101010101" pitchFamily="2" charset="-122"/>
                <a:cs typeface="Arial" panose="020B0604020202020204" pitchFamily="34" charset="0"/>
              </a:rPr>
              <a:t>ابراهيم</a:t>
            </a:r>
            <a:endParaRPr kumimoji="0" lang="en-US" altLang="en-US"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sp>
        <p:nvSpPr>
          <p:cNvPr id="47109" name="TextBox 24">
            <a:extLst>
              <a:ext uri="{FF2B5EF4-FFF2-40B4-BE49-F238E27FC236}">
                <a16:creationId xmlns:a16="http://schemas.microsoft.com/office/drawing/2014/main" id="{EDA2464D-3D28-8A4D-955B-82DC23803193}"/>
              </a:ext>
            </a:extLst>
          </p:cNvPr>
          <p:cNvSpPr txBox="1">
            <a:spLocks noChangeArrowheads="1"/>
          </p:cNvSpPr>
          <p:nvPr/>
        </p:nvSpPr>
        <p:spPr bwMode="auto">
          <a:xfrm>
            <a:off x="8153400" y="0"/>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MS PGothic" panose="020B0600070205080204" pitchFamily="34" charset="-128"/>
                <a:cs typeface="+mn-cs"/>
              </a:rPr>
              <a:t>152e</a:t>
            </a:r>
          </a:p>
        </p:txBody>
      </p:sp>
    </p:spTree>
    <p:extLst>
      <p:ext uri="{BB962C8B-B14F-4D97-AF65-F5344CB8AC3E}">
        <p14:creationId xmlns:p14="http://schemas.microsoft.com/office/powerpoint/2010/main" val="24574679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74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79"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grpSp>
        <p:nvGrpSpPr>
          <p:cNvPr id="49154" name="Group 2">
            <a:extLst>
              <a:ext uri="{FF2B5EF4-FFF2-40B4-BE49-F238E27FC236}">
                <a16:creationId xmlns:a16="http://schemas.microsoft.com/office/drawing/2014/main" id="{D6F61987-DA54-D549-87C9-17E3FB1B2D13}"/>
              </a:ext>
            </a:extLst>
          </p:cNvPr>
          <p:cNvGrpSpPr>
            <a:grpSpLocks noChangeAspect="1"/>
          </p:cNvGrpSpPr>
          <p:nvPr/>
        </p:nvGrpSpPr>
        <p:grpSpPr bwMode="auto">
          <a:xfrm>
            <a:off x="-446088" y="115888"/>
            <a:ext cx="6465888" cy="9799637"/>
            <a:chOff x="5364" y="12324"/>
            <a:chExt cx="4553" cy="53019"/>
          </a:xfrm>
        </p:grpSpPr>
        <p:sp>
          <p:nvSpPr>
            <p:cNvPr id="49164" name="AutoShape 3">
              <a:extLst>
                <a:ext uri="{FF2B5EF4-FFF2-40B4-BE49-F238E27FC236}">
                  <a16:creationId xmlns:a16="http://schemas.microsoft.com/office/drawing/2014/main" id="{7765C345-3A0B-8348-834B-BD126FDE2453}"/>
                </a:ext>
              </a:extLst>
            </p:cNvPr>
            <p:cNvSpPr>
              <a:spLocks noChangeAspect="1" noChangeArrowheads="1" noTextEdit="1"/>
            </p:cNvSpPr>
            <p:nvPr/>
          </p:nvSpPr>
          <p:spPr bwMode="auto">
            <a:xfrm>
              <a:off x="5364" y="12324"/>
              <a:ext cx="4553" cy="53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49165" name="_s150538">
              <a:extLst>
                <a:ext uri="{FF2B5EF4-FFF2-40B4-BE49-F238E27FC236}">
                  <a16:creationId xmlns:a16="http://schemas.microsoft.com/office/drawing/2014/main" id="{C0462DF4-18B8-A844-BF0F-C3256F7D45B7}"/>
                </a:ext>
              </a:extLst>
            </p:cNvPr>
            <p:cNvCxnSpPr>
              <a:cxnSpLocks noChangeShapeType="1"/>
              <a:stCxn id="49177" idx="1"/>
              <a:endCxn id="49171" idx="2"/>
            </p:cNvCxnSpPr>
            <p:nvPr/>
          </p:nvCxnSpPr>
          <p:spPr bwMode="auto">
            <a:xfrm rot="10800000">
              <a:off x="6899" y="23965"/>
              <a:ext cx="402" cy="18216"/>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9166" name="_s150539">
              <a:extLst>
                <a:ext uri="{FF2B5EF4-FFF2-40B4-BE49-F238E27FC236}">
                  <a16:creationId xmlns:a16="http://schemas.microsoft.com/office/drawing/2014/main" id="{6A0FAF93-BB72-8640-B975-3C2D820D033B}"/>
                </a:ext>
              </a:extLst>
            </p:cNvPr>
            <p:cNvCxnSpPr>
              <a:cxnSpLocks noChangeShapeType="1"/>
              <a:stCxn id="49176" idx="1"/>
              <a:endCxn id="49171" idx="2"/>
            </p:cNvCxnSpPr>
            <p:nvPr/>
          </p:nvCxnSpPr>
          <p:spPr bwMode="auto">
            <a:xfrm rot="10800000">
              <a:off x="6899" y="23965"/>
              <a:ext cx="402" cy="14946"/>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9167" name="_s150540">
              <a:extLst>
                <a:ext uri="{FF2B5EF4-FFF2-40B4-BE49-F238E27FC236}">
                  <a16:creationId xmlns:a16="http://schemas.microsoft.com/office/drawing/2014/main" id="{C0681D32-9A24-244A-9F04-E03079C9C0EE}"/>
                </a:ext>
              </a:extLst>
            </p:cNvPr>
            <p:cNvCxnSpPr>
              <a:cxnSpLocks noChangeShapeType="1"/>
              <a:stCxn id="49175" idx="1"/>
              <a:endCxn id="49171" idx="2"/>
            </p:cNvCxnSpPr>
            <p:nvPr/>
          </p:nvCxnSpPr>
          <p:spPr bwMode="auto">
            <a:xfrm rot="10800000">
              <a:off x="6899" y="23965"/>
              <a:ext cx="402" cy="11665"/>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9168" name="_s150541">
              <a:extLst>
                <a:ext uri="{FF2B5EF4-FFF2-40B4-BE49-F238E27FC236}">
                  <a16:creationId xmlns:a16="http://schemas.microsoft.com/office/drawing/2014/main" id="{D93EDC1D-BCA2-574C-A33A-5A4A19A30802}"/>
                </a:ext>
              </a:extLst>
            </p:cNvPr>
            <p:cNvCxnSpPr>
              <a:cxnSpLocks noChangeShapeType="1"/>
              <a:stCxn id="49174" idx="1"/>
              <a:endCxn id="49171" idx="2"/>
            </p:cNvCxnSpPr>
            <p:nvPr/>
          </p:nvCxnSpPr>
          <p:spPr bwMode="auto">
            <a:xfrm rot="10800000">
              <a:off x="6899" y="23965"/>
              <a:ext cx="402" cy="8383"/>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9169" name="_s150542">
              <a:extLst>
                <a:ext uri="{FF2B5EF4-FFF2-40B4-BE49-F238E27FC236}">
                  <a16:creationId xmlns:a16="http://schemas.microsoft.com/office/drawing/2014/main" id="{3D18C2FC-7394-2144-836F-7E66FF895E44}"/>
                </a:ext>
              </a:extLst>
            </p:cNvPr>
            <p:cNvCxnSpPr>
              <a:cxnSpLocks noChangeShapeType="1"/>
              <a:stCxn id="49173" idx="1"/>
              <a:endCxn id="49171" idx="2"/>
            </p:cNvCxnSpPr>
            <p:nvPr/>
          </p:nvCxnSpPr>
          <p:spPr bwMode="auto">
            <a:xfrm rot="10800000">
              <a:off x="6899" y="23965"/>
              <a:ext cx="402" cy="5114"/>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cxnSp>
          <p:nvCxnSpPr>
            <p:cNvPr id="49170" name="_s150543">
              <a:extLst>
                <a:ext uri="{FF2B5EF4-FFF2-40B4-BE49-F238E27FC236}">
                  <a16:creationId xmlns:a16="http://schemas.microsoft.com/office/drawing/2014/main" id="{593A0610-F149-C948-BD7F-226DCC2B8956}"/>
                </a:ext>
              </a:extLst>
            </p:cNvPr>
            <p:cNvCxnSpPr>
              <a:cxnSpLocks noChangeShapeType="1"/>
              <a:stCxn id="49172" idx="1"/>
              <a:endCxn id="49171" idx="2"/>
            </p:cNvCxnSpPr>
            <p:nvPr/>
          </p:nvCxnSpPr>
          <p:spPr bwMode="auto">
            <a:xfrm rot="10800000">
              <a:off x="6899" y="23965"/>
              <a:ext cx="402" cy="1832"/>
            </a:xfrm>
            <a:prstGeom prst="bentConnector2">
              <a:avLst/>
            </a:prstGeom>
            <a:noFill/>
            <a:ln w="28575">
              <a:solidFill>
                <a:schemeClr val="bg1"/>
              </a:solidFill>
              <a:miter lim="800000"/>
              <a:headEnd/>
              <a:tailEnd/>
            </a:ln>
            <a:extLst>
              <a:ext uri="{909E8E84-426E-40DD-AFC4-6F175D3DCCD1}">
                <a14:hiddenFill xmlns:a14="http://schemas.microsoft.com/office/drawing/2010/main">
                  <a:noFill/>
                </a14:hiddenFill>
              </a:ext>
            </a:extLst>
          </p:spPr>
        </p:cxnSp>
        <p:sp>
          <p:nvSpPr>
            <p:cNvPr id="49171" name="_s150544">
              <a:extLst>
                <a:ext uri="{FF2B5EF4-FFF2-40B4-BE49-F238E27FC236}">
                  <a16:creationId xmlns:a16="http://schemas.microsoft.com/office/drawing/2014/main" id="{6FABDE02-BE9B-B046-81A3-98C917A44139}"/>
                </a:ext>
              </a:extLst>
            </p:cNvPr>
            <p:cNvSpPr>
              <a:spLocks noChangeArrowheads="1"/>
            </p:cNvSpPr>
            <p:nvPr/>
          </p:nvSpPr>
          <p:spPr bwMode="auto">
            <a:xfrm>
              <a:off x="5818" y="21160"/>
              <a:ext cx="2161" cy="2802"/>
            </a:xfrm>
            <a:prstGeom prst="roundRect">
              <a:avLst>
                <a:gd name="adj" fmla="val 16667"/>
              </a:avLst>
            </a:prstGeom>
            <a:solidFill>
              <a:srgbClr val="FFFF66"/>
            </a:solidFill>
            <a:ln w="9525">
              <a:solidFill>
                <a:srgbClr val="000000"/>
              </a:solidFill>
              <a:round/>
              <a:headEnd/>
              <a:tailEnd/>
            </a:ln>
          </p:spPr>
          <p:txBody>
            <a:bodyPr lIns="21583" tIns="10792" rIns="21583" bIns="1079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ابراهيم</a:t>
              </a:r>
              <a:r>
                <a:rPr kumimoji="0" lang="en-US" altLang="zh-CN" sz="20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 </a:t>
              </a:r>
              <a:endParaRPr kumimoji="0" lang="en-US" altLang="en-US" sz="20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sp>
          <p:nvSpPr>
            <p:cNvPr id="49172" name="_s150545">
              <a:extLst>
                <a:ext uri="{FF2B5EF4-FFF2-40B4-BE49-F238E27FC236}">
                  <a16:creationId xmlns:a16="http://schemas.microsoft.com/office/drawing/2014/main" id="{11D8B68E-6C9E-E44B-AE35-809FB11B32FA}"/>
                </a:ext>
              </a:extLst>
            </p:cNvPr>
            <p:cNvSpPr>
              <a:spLocks noChangeArrowheads="1"/>
            </p:cNvSpPr>
            <p:nvPr/>
          </p:nvSpPr>
          <p:spPr bwMode="auto">
            <a:xfrm>
              <a:off x="7301" y="24363"/>
              <a:ext cx="2161" cy="2874"/>
            </a:xfrm>
            <a:prstGeom prst="roundRect">
              <a:avLst>
                <a:gd name="adj" fmla="val 16667"/>
              </a:avLst>
            </a:prstGeom>
            <a:solidFill>
              <a:schemeClr val="tx2">
                <a:alpha val="56862"/>
              </a:schemeClr>
            </a:solidFill>
            <a:ln w="9525">
              <a:solidFill>
                <a:srgbClr val="000000"/>
              </a:solidFill>
              <a:round/>
              <a:headEnd/>
              <a:tailEnd/>
            </a:ln>
          </p:spPr>
          <p:txBody>
            <a:bodyPr lIns="21583" tIns="10792" rIns="21583" bIns="1079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زيمران</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9173" name="_s150546">
              <a:extLst>
                <a:ext uri="{FF2B5EF4-FFF2-40B4-BE49-F238E27FC236}">
                  <a16:creationId xmlns:a16="http://schemas.microsoft.com/office/drawing/2014/main" id="{AF6BA8CA-46D6-4D43-AF2E-C4E3CEC065FE}"/>
                </a:ext>
              </a:extLst>
            </p:cNvPr>
            <p:cNvSpPr>
              <a:spLocks noChangeArrowheads="1"/>
            </p:cNvSpPr>
            <p:nvPr/>
          </p:nvSpPr>
          <p:spPr bwMode="auto">
            <a:xfrm>
              <a:off x="7301" y="27640"/>
              <a:ext cx="2161" cy="2874"/>
            </a:xfrm>
            <a:prstGeom prst="roundRect">
              <a:avLst>
                <a:gd name="adj" fmla="val 16667"/>
              </a:avLst>
            </a:prstGeom>
            <a:solidFill>
              <a:schemeClr val="tx2">
                <a:alpha val="56862"/>
              </a:schemeClr>
            </a:solidFill>
            <a:ln w="9525">
              <a:solidFill>
                <a:srgbClr val="000000"/>
              </a:solidFill>
              <a:round/>
              <a:headEnd/>
              <a:tailEnd/>
            </a:ln>
          </p:spPr>
          <p:txBody>
            <a:bodyPr lIns="21583" tIns="10792" rIns="21583" bIns="1079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جوكشان</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9174" name="_s150547">
              <a:extLst>
                <a:ext uri="{FF2B5EF4-FFF2-40B4-BE49-F238E27FC236}">
                  <a16:creationId xmlns:a16="http://schemas.microsoft.com/office/drawing/2014/main" id="{95DAFA30-4C66-3344-9CCB-7AC8BB34D8E5}"/>
                </a:ext>
              </a:extLst>
            </p:cNvPr>
            <p:cNvSpPr>
              <a:spLocks noChangeArrowheads="1"/>
            </p:cNvSpPr>
            <p:nvPr/>
          </p:nvSpPr>
          <p:spPr bwMode="auto">
            <a:xfrm>
              <a:off x="7301" y="30917"/>
              <a:ext cx="2161" cy="2874"/>
            </a:xfrm>
            <a:prstGeom prst="roundRect">
              <a:avLst>
                <a:gd name="adj" fmla="val 16667"/>
              </a:avLst>
            </a:prstGeom>
            <a:solidFill>
              <a:schemeClr val="tx2">
                <a:alpha val="56862"/>
              </a:schemeClr>
            </a:solidFill>
            <a:ln w="9525">
              <a:solidFill>
                <a:srgbClr val="000000"/>
              </a:solidFill>
              <a:round/>
              <a:headEnd/>
              <a:tailEnd/>
            </a:ln>
          </p:spPr>
          <p:txBody>
            <a:bodyPr lIns="21583" tIns="10792" rIns="21583" bIns="10792"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ميدان</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9175" name="_s150548">
              <a:extLst>
                <a:ext uri="{FF2B5EF4-FFF2-40B4-BE49-F238E27FC236}">
                  <a16:creationId xmlns:a16="http://schemas.microsoft.com/office/drawing/2014/main" id="{A441C139-0362-0C40-B47A-D8FCB4737ECE}"/>
                </a:ext>
              </a:extLst>
            </p:cNvPr>
            <p:cNvSpPr>
              <a:spLocks noChangeArrowheads="1"/>
            </p:cNvSpPr>
            <p:nvPr/>
          </p:nvSpPr>
          <p:spPr bwMode="auto">
            <a:xfrm>
              <a:off x="7301" y="34194"/>
              <a:ext cx="2161" cy="2874"/>
            </a:xfrm>
            <a:prstGeom prst="roundRect">
              <a:avLst>
                <a:gd name="adj" fmla="val 16667"/>
              </a:avLst>
            </a:prstGeom>
            <a:solidFill>
              <a:schemeClr val="tx2">
                <a:alpha val="56862"/>
              </a:schemeClr>
            </a:solidFill>
            <a:ln w="9525">
              <a:solidFill>
                <a:srgbClr val="000000"/>
              </a:solidFill>
              <a:round/>
              <a:headEnd/>
              <a:tailEnd/>
            </a:ln>
          </p:spPr>
          <p:txBody>
            <a:bodyPr lIns="23457" tIns="11731" rIns="23457" bIns="11731"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مديان (</a:t>
              </a: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المديانيون</a:t>
              </a: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9176" name="_s150549">
              <a:extLst>
                <a:ext uri="{FF2B5EF4-FFF2-40B4-BE49-F238E27FC236}">
                  <a16:creationId xmlns:a16="http://schemas.microsoft.com/office/drawing/2014/main" id="{24F8830D-97A1-8846-918B-911EA3CF940B}"/>
                </a:ext>
              </a:extLst>
            </p:cNvPr>
            <p:cNvSpPr>
              <a:spLocks noChangeArrowheads="1"/>
            </p:cNvSpPr>
            <p:nvPr/>
          </p:nvSpPr>
          <p:spPr bwMode="auto">
            <a:xfrm>
              <a:off x="7301" y="37471"/>
              <a:ext cx="2161" cy="2874"/>
            </a:xfrm>
            <a:prstGeom prst="roundRect">
              <a:avLst>
                <a:gd name="adj" fmla="val 16667"/>
              </a:avLst>
            </a:prstGeom>
            <a:solidFill>
              <a:schemeClr val="tx2">
                <a:alpha val="56862"/>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err="1">
                  <a:ln>
                    <a:noFill/>
                  </a:ln>
                  <a:solidFill>
                    <a:srgbClr val="FFFFFF"/>
                  </a:solidFill>
                  <a:effectLst/>
                  <a:uLnTx/>
                  <a:uFillTx/>
                  <a:ea typeface="SimSun" panose="02010600030101010101" pitchFamily="2" charset="-122"/>
                  <a:cs typeface="Arial" panose="020B0604020202020204" pitchFamily="34" charset="0"/>
                </a:rPr>
                <a:t>إشباق</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9177" name="_s150550">
              <a:extLst>
                <a:ext uri="{FF2B5EF4-FFF2-40B4-BE49-F238E27FC236}">
                  <a16:creationId xmlns:a16="http://schemas.microsoft.com/office/drawing/2014/main" id="{BDB81B8F-CB03-554C-8CD3-593F04CBD3DE}"/>
                </a:ext>
              </a:extLst>
            </p:cNvPr>
            <p:cNvSpPr>
              <a:spLocks noChangeArrowheads="1"/>
            </p:cNvSpPr>
            <p:nvPr/>
          </p:nvSpPr>
          <p:spPr bwMode="auto">
            <a:xfrm>
              <a:off x="7301" y="40748"/>
              <a:ext cx="2161" cy="2874"/>
            </a:xfrm>
            <a:prstGeom prst="roundRect">
              <a:avLst>
                <a:gd name="adj" fmla="val 16667"/>
              </a:avLst>
            </a:prstGeom>
            <a:solidFill>
              <a:schemeClr val="tx2">
                <a:alpha val="56862"/>
              </a:schemeClr>
            </a:solidFill>
            <a:ln w="9525">
              <a:solidFill>
                <a:srgbClr val="000000"/>
              </a:solidFill>
              <a:round/>
              <a:headEnd/>
              <a:tailEnd/>
            </a:ln>
          </p:spPr>
          <p:txBody>
            <a:bodyPr lIns="30228" tIns="15117" rIns="30228" bIns="15117"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شواه</a:t>
              </a:r>
              <a:endParaRPr kumimoji="0" lang="en-US" altLang="en-US" sz="35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9178" name="Line 29">
              <a:extLst>
                <a:ext uri="{FF2B5EF4-FFF2-40B4-BE49-F238E27FC236}">
                  <a16:creationId xmlns:a16="http://schemas.microsoft.com/office/drawing/2014/main" id="{4A8DB730-E06B-9E46-A5CF-CBC46F19CEA7}"/>
                </a:ext>
              </a:extLst>
            </p:cNvPr>
            <p:cNvSpPr>
              <a:spLocks noChangeShapeType="1"/>
            </p:cNvSpPr>
            <p:nvPr/>
          </p:nvSpPr>
          <p:spPr bwMode="auto">
            <a:xfrm>
              <a:off x="8278" y="12357"/>
              <a:ext cx="590" cy="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grpSp>
        <p:nvGrpSpPr>
          <p:cNvPr id="3" name="Group 30">
            <a:extLst>
              <a:ext uri="{FF2B5EF4-FFF2-40B4-BE49-F238E27FC236}">
                <a16:creationId xmlns:a16="http://schemas.microsoft.com/office/drawing/2014/main" id="{F300B656-E01D-7D4C-9470-B53B3A4FDE76}"/>
              </a:ext>
            </a:extLst>
          </p:cNvPr>
          <p:cNvGrpSpPr>
            <a:grpSpLocks/>
          </p:cNvGrpSpPr>
          <p:nvPr/>
        </p:nvGrpSpPr>
        <p:grpSpPr bwMode="auto">
          <a:xfrm>
            <a:off x="5102225" y="2266951"/>
            <a:ext cx="3124200" cy="461963"/>
            <a:chOff x="3648" y="480"/>
            <a:chExt cx="1392" cy="291"/>
          </a:xfrm>
        </p:grpSpPr>
        <p:sp>
          <p:nvSpPr>
            <p:cNvPr id="49162" name="Text Box 31">
              <a:extLst>
                <a:ext uri="{FF2B5EF4-FFF2-40B4-BE49-F238E27FC236}">
                  <a16:creationId xmlns:a16="http://schemas.microsoft.com/office/drawing/2014/main" id="{1A898CC5-73BF-B149-9093-1CABADEE31D4}"/>
                </a:ext>
              </a:extLst>
            </p:cNvPr>
            <p:cNvSpPr txBox="1">
              <a:spLocks noChangeArrowheads="1"/>
            </p:cNvSpPr>
            <p:nvPr/>
          </p:nvSpPr>
          <p:spPr bwMode="auto">
            <a:xfrm>
              <a:off x="3984" y="480"/>
              <a:ext cx="1056" cy="291"/>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altLang="zh-CN" sz="24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أحفاد استعمروا إثيوبيا</a:t>
              </a:r>
              <a:endParaRPr kumimoji="0" lang="en-US" altLang="en-US" sz="24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sp>
          <p:nvSpPr>
            <p:cNvPr id="49163" name="Line 32">
              <a:extLst>
                <a:ext uri="{FF2B5EF4-FFF2-40B4-BE49-F238E27FC236}">
                  <a16:creationId xmlns:a16="http://schemas.microsoft.com/office/drawing/2014/main" id="{094A9FB6-DDB5-8247-BF60-9301F2E3E06F}"/>
                </a:ext>
              </a:extLst>
            </p:cNvPr>
            <p:cNvSpPr>
              <a:spLocks noChangeShapeType="1"/>
            </p:cNvSpPr>
            <p:nvPr/>
          </p:nvSpPr>
          <p:spPr bwMode="auto">
            <a:xfrm>
              <a:off x="3648" y="672"/>
              <a:ext cx="336" cy="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grpSp>
        <p:nvGrpSpPr>
          <p:cNvPr id="4" name="Group 38">
            <a:extLst>
              <a:ext uri="{FF2B5EF4-FFF2-40B4-BE49-F238E27FC236}">
                <a16:creationId xmlns:a16="http://schemas.microsoft.com/office/drawing/2014/main" id="{0DD9A076-7558-3B49-912D-B9ACF19B51D4}"/>
              </a:ext>
            </a:extLst>
          </p:cNvPr>
          <p:cNvGrpSpPr>
            <a:grpSpLocks/>
          </p:cNvGrpSpPr>
          <p:nvPr/>
        </p:nvGrpSpPr>
        <p:grpSpPr bwMode="auto">
          <a:xfrm>
            <a:off x="5103813" y="3776666"/>
            <a:ext cx="3932237" cy="600075"/>
            <a:chOff x="3984" y="1584"/>
            <a:chExt cx="2477" cy="378"/>
          </a:xfrm>
        </p:grpSpPr>
        <p:sp>
          <p:nvSpPr>
            <p:cNvPr id="49160" name="Line 34">
              <a:extLst>
                <a:ext uri="{FF2B5EF4-FFF2-40B4-BE49-F238E27FC236}">
                  <a16:creationId xmlns:a16="http://schemas.microsoft.com/office/drawing/2014/main" id="{688AC133-4E8E-9E42-93E1-A9FE704890E8}"/>
                </a:ext>
              </a:extLst>
            </p:cNvPr>
            <p:cNvSpPr>
              <a:spLocks noChangeShapeType="1"/>
            </p:cNvSpPr>
            <p:nvPr/>
          </p:nvSpPr>
          <p:spPr bwMode="auto">
            <a:xfrm>
              <a:off x="3984" y="1584"/>
              <a:ext cx="384" cy="194"/>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49161" name="Text Box 35">
              <a:extLst>
                <a:ext uri="{FF2B5EF4-FFF2-40B4-BE49-F238E27FC236}">
                  <a16:creationId xmlns:a16="http://schemas.microsoft.com/office/drawing/2014/main" id="{FA53C86B-4B2B-234C-9F2B-28E9A089D14E}"/>
                </a:ext>
              </a:extLst>
            </p:cNvPr>
            <p:cNvSpPr txBox="1">
              <a:spLocks noChangeArrowheads="1"/>
            </p:cNvSpPr>
            <p:nvPr/>
          </p:nvSpPr>
          <p:spPr bwMode="auto">
            <a:xfrm>
              <a:off x="4368" y="1632"/>
              <a:ext cx="2093" cy="3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altLang="zh-CN" sz="28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rPr>
                <a:t>يثرون والد زوجة موسى</a:t>
              </a:r>
              <a:endParaRPr kumimoji="0" lang="en-US" altLang="en-US" sz="2800" b="1" u="none" strike="noStrike" kern="1200" cap="none" spc="0" normalizeH="0" baseline="0" noProof="0" dirty="0">
                <a:ln>
                  <a:noFill/>
                </a:ln>
                <a:solidFill>
                  <a:srgbClr val="000000"/>
                </a:solidFill>
                <a:effectLst/>
                <a:uLnTx/>
                <a:uFillTx/>
                <a:ea typeface="SimSun" panose="02010600030101010101" pitchFamily="2" charset="-122"/>
                <a:cs typeface="Arial" panose="020B0604020202020204" pitchFamily="34" charset="0"/>
              </a:endParaRPr>
            </a:p>
          </p:txBody>
        </p:sp>
      </p:grpSp>
      <p:sp>
        <p:nvSpPr>
          <p:cNvPr id="49157" name="Text Box 36">
            <a:extLst>
              <a:ext uri="{FF2B5EF4-FFF2-40B4-BE49-F238E27FC236}">
                <a16:creationId xmlns:a16="http://schemas.microsoft.com/office/drawing/2014/main" id="{D7DEF5E4-27B6-084D-A6C8-73D6CEA2C73B}"/>
              </a:ext>
            </a:extLst>
          </p:cNvPr>
          <p:cNvSpPr txBox="1">
            <a:spLocks noChangeArrowheads="1"/>
          </p:cNvSpPr>
          <p:nvPr/>
        </p:nvSpPr>
        <p:spPr bwMode="auto">
          <a:xfrm>
            <a:off x="0" y="0"/>
            <a:ext cx="1828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altLang="zh-CN" sz="2800" b="1" u="none" strike="noStrike" kern="1200" cap="none" spc="0" normalizeH="0" baseline="0" noProof="0" dirty="0">
                <a:ln>
                  <a:noFill/>
                </a:ln>
                <a:solidFill>
                  <a:srgbClr val="FFFF66"/>
                </a:solidFill>
                <a:effectLst/>
                <a:uLnTx/>
                <a:uFillTx/>
                <a:ea typeface="SimSun" panose="02010600030101010101" pitchFamily="2" charset="-122"/>
                <a:cs typeface="Arial" panose="020B0604020202020204" pitchFamily="34" charset="0"/>
              </a:rPr>
              <a:t>المصدر الثالث</a:t>
            </a:r>
            <a:endParaRPr kumimoji="0" lang="en-US" altLang="en-US" sz="2800" b="1" u="none" strike="noStrike" kern="1200" cap="none" spc="0" normalizeH="0" baseline="0" noProof="0" dirty="0">
              <a:ln>
                <a:noFill/>
              </a:ln>
              <a:solidFill>
                <a:srgbClr val="FFFF66"/>
              </a:solidFill>
              <a:effectLst/>
              <a:uLnTx/>
              <a:uFillTx/>
              <a:ea typeface="SimSun" panose="02010600030101010101" pitchFamily="2" charset="-122"/>
              <a:cs typeface="Arial" panose="020B0604020202020204" pitchFamily="34" charset="0"/>
            </a:endParaRPr>
          </a:p>
        </p:txBody>
      </p:sp>
      <p:sp>
        <p:nvSpPr>
          <p:cNvPr id="49158" name="Text Box 37">
            <a:extLst>
              <a:ext uri="{FF2B5EF4-FFF2-40B4-BE49-F238E27FC236}">
                <a16:creationId xmlns:a16="http://schemas.microsoft.com/office/drawing/2014/main" id="{8592BC36-D05B-D24E-9F34-AD533636F57B}"/>
              </a:ext>
            </a:extLst>
          </p:cNvPr>
          <p:cNvSpPr txBox="1">
            <a:spLocks noChangeArrowheads="1"/>
          </p:cNvSpPr>
          <p:nvPr/>
        </p:nvSpPr>
        <p:spPr bwMode="auto">
          <a:xfrm>
            <a:off x="198655" y="726361"/>
            <a:ext cx="2438400" cy="1044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75000"/>
              </a:lnSpc>
              <a:spcBef>
                <a:spcPct val="50000"/>
              </a:spcBef>
              <a:spcAft>
                <a:spcPct val="0"/>
              </a:spcAft>
              <a:buClrTx/>
              <a:buSzTx/>
              <a:buFontTx/>
              <a:buNone/>
              <a:tabLst/>
              <a:defRPr/>
            </a:pP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تكون 25: 2-3</a:t>
            </a:r>
          </a:p>
          <a:p>
            <a:pPr marL="0" marR="0" lvl="0" indent="0" algn="ctr" defTabSz="914400" rtl="1" eaLnBrk="1" fontAlgn="base" latinLnBrk="0" hangingPunct="1">
              <a:lnSpc>
                <a:spcPct val="75000"/>
              </a:lnSpc>
              <a:spcBef>
                <a:spcPct val="50000"/>
              </a:spcBef>
              <a:spcAft>
                <a:spcPct val="0"/>
              </a:spcAft>
              <a:buClrTx/>
              <a:buSzTx/>
              <a:buFontTx/>
              <a:buNone/>
              <a:tabLst/>
              <a:defRPr/>
            </a:pPr>
            <a:r>
              <a:rPr kumimoji="0" lang="ar-EG" altLang="zh-CN" sz="3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1 اخبار ايام. </a:t>
            </a:r>
            <a:r>
              <a:rPr kumimoji="0" lang="ar-EG" altLang="zh-CN" sz="18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1:32</a:t>
            </a:r>
            <a:endParaRPr kumimoji="0" lang="en-US" altLang="en-US" sz="18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49159" name="TextBox 27">
            <a:extLst>
              <a:ext uri="{FF2B5EF4-FFF2-40B4-BE49-F238E27FC236}">
                <a16:creationId xmlns:a16="http://schemas.microsoft.com/office/drawing/2014/main" id="{4C6AFC75-3BBE-8A49-9F5D-A802EC1F5ACF}"/>
              </a:ext>
            </a:extLst>
          </p:cNvPr>
          <p:cNvSpPr txBox="1">
            <a:spLocks noChangeArrowheads="1"/>
          </p:cNvSpPr>
          <p:nvPr/>
        </p:nvSpPr>
        <p:spPr bwMode="auto">
          <a:xfrm>
            <a:off x="8153400" y="0"/>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cs typeface="Arial" panose="020B0604020202020204" pitchFamily="34" charset="0"/>
              </a:rPr>
              <a:t>152g</a:t>
            </a:r>
          </a:p>
        </p:txBody>
      </p:sp>
    </p:spTree>
    <p:extLst>
      <p:ext uri="{BB962C8B-B14F-4D97-AF65-F5344CB8AC3E}">
        <p14:creationId xmlns:p14="http://schemas.microsoft.com/office/powerpoint/2010/main" val="29683277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sz="half" idx="1"/>
          </p:nvPr>
        </p:nvSpPr>
        <p:spPr>
          <a:xfrm>
            <a:off x="685800" y="1371600"/>
            <a:ext cx="8077200" cy="1295400"/>
          </a:xfrm>
        </p:spPr>
        <p:txBody>
          <a:bodyPr/>
          <a:lstStyle/>
          <a:p>
            <a:pPr algn="ctr" rtl="1" eaLnBrk="1" hangingPunct="1">
              <a:lnSpc>
                <a:spcPct val="90000"/>
              </a:lnSpc>
              <a:buFontTx/>
              <a:buNone/>
            </a:pPr>
            <a:r>
              <a:rPr lang="ar-JO" sz="2800" b="1" dirty="0">
                <a:latin typeface="Arial" panose="020B0604020202020204" pitchFamily="34" charset="0"/>
                <a:ea typeface="ＭＳ Ｐゴシック" charset="0"/>
                <a:cs typeface="Arial" panose="020B0604020202020204" pitchFamily="34" charset="0"/>
              </a:rPr>
              <a:t>آلهة بابلية أخرى </a:t>
            </a:r>
            <a:endParaRPr lang="en-US" sz="2800" b="1" dirty="0">
              <a:latin typeface="Arial" panose="020B0604020202020204" pitchFamily="34" charset="0"/>
              <a:ea typeface="ＭＳ Ｐゴシック" charset="0"/>
              <a:cs typeface="Arial" panose="020B0604020202020204" pitchFamily="34" charset="0"/>
            </a:endParaRPr>
          </a:p>
          <a:p>
            <a:pPr algn="ctr" rtl="1" eaLnBrk="1" hangingPunct="1">
              <a:lnSpc>
                <a:spcPct val="90000"/>
              </a:lnSpc>
              <a:buFontTx/>
              <a:buNone/>
            </a:pPr>
            <a:r>
              <a:rPr lang="ar-JO" sz="2400" b="1" dirty="0">
                <a:latin typeface="Arial" panose="020B0604020202020204" pitchFamily="34" charset="0"/>
                <a:ea typeface="ＭＳ Ｐゴシック" charset="0"/>
                <a:cs typeface="Arial" panose="020B0604020202020204" pitchFamily="34" charset="0"/>
              </a:rPr>
              <a:t>البانثيون – تداخلت في العديد من المدن </a:t>
            </a:r>
            <a:endParaRPr lang="en-US" sz="2400" b="1" dirty="0">
              <a:latin typeface="Arial" panose="020B0604020202020204" pitchFamily="34" charset="0"/>
              <a:ea typeface="ＭＳ Ｐゴシック" charset="0"/>
              <a:cs typeface="Arial" panose="020B0604020202020204" pitchFamily="34" charset="0"/>
            </a:endParaRPr>
          </a:p>
          <a:p>
            <a:pPr algn="ctr" rtl="1" eaLnBrk="1" hangingPunct="1">
              <a:lnSpc>
                <a:spcPct val="90000"/>
              </a:lnSpc>
              <a:buFontTx/>
              <a:buNone/>
            </a:pPr>
            <a:r>
              <a:rPr lang="ar-JO" sz="2400" b="1" dirty="0">
                <a:latin typeface="Arial" panose="020B0604020202020204" pitchFamily="34" charset="0"/>
                <a:ea typeface="ＭＳ Ｐゴシック" charset="0"/>
                <a:cs typeface="Arial" panose="020B0604020202020204" pitchFamily="34" charset="0"/>
              </a:rPr>
              <a:t>كان كل شارع يحمل اسم أحد الآلهة </a:t>
            </a:r>
            <a:endParaRPr lang="en-US" sz="2400" b="1" dirty="0">
              <a:latin typeface="Arial" panose="020B0604020202020204" pitchFamily="34" charset="0"/>
              <a:ea typeface="ＭＳ Ｐゴシック" charset="0"/>
              <a:cs typeface="Arial" panose="020B0604020202020204" pitchFamily="34" charset="0"/>
            </a:endParaRPr>
          </a:p>
        </p:txBody>
      </p:sp>
      <p:sp>
        <p:nvSpPr>
          <p:cNvPr id="131075" name="Text Box 3"/>
          <p:cNvSpPr txBox="1">
            <a:spLocks noChangeArrowheads="1"/>
          </p:cNvSpPr>
          <p:nvPr/>
        </p:nvSpPr>
        <p:spPr bwMode="auto">
          <a:xfrm rot="-1423173">
            <a:off x="838200" y="3733800"/>
            <a:ext cx="6858000" cy="457200"/>
          </a:xfrm>
          <a:prstGeom prst="rect">
            <a:avLst/>
          </a:prstGeom>
          <a:noFill/>
          <a:ln w="9525">
            <a:noFill/>
            <a:miter lim="800000"/>
            <a:headEnd/>
            <a:tailEnd/>
          </a:ln>
          <a:effectLst/>
        </p:spPr>
        <p:txBody>
          <a:bodyPr>
            <a:spAutoFit/>
          </a:bodyPr>
          <a:lstStyle/>
          <a:p>
            <a:pPr marL="457200" marR="0" lvl="0" indent="-457200" algn="ctr" defTabSz="914400" rtl="1" eaLnBrk="0" fontAlgn="base" latinLnBrk="0" hangingPunct="0">
              <a:lnSpc>
                <a:spcPct val="100000"/>
              </a:lnSpc>
              <a:spcBef>
                <a:spcPct val="0"/>
              </a:spcBef>
              <a:spcAft>
                <a:spcPct val="0"/>
              </a:spcAft>
              <a:buClrTx/>
              <a:buSzTx/>
              <a:buFontTx/>
              <a:buNone/>
              <a:tabLst/>
              <a:defRPr/>
            </a:pPr>
            <a:r>
              <a:rPr lang="ar-JO" b="1" dirty="0" err="1">
                <a:solidFill>
                  <a:srgbClr val="FF0000"/>
                </a:solidFill>
                <a:effectLst>
                  <a:glow rad="101600">
                    <a:srgbClr val="FFFFFF">
                      <a:alpha val="75000"/>
                    </a:srgbClr>
                  </a:glow>
                  <a:outerShdw blurRad="38100" dist="38100" dir="2700000" algn="tl">
                    <a:srgbClr val="DDDDDD"/>
                  </a:outerShdw>
                </a:effectLst>
                <a:latin typeface="Arial" panose="020B0604020202020204" pitchFamily="34" charset="0"/>
                <a:cs typeface="Arial" panose="020B0604020202020204" pitchFamily="34" charset="0"/>
              </a:rPr>
              <a:t>شمش</a:t>
            </a:r>
            <a:r>
              <a:rPr lang="ar-JO" b="1" dirty="0">
                <a:solidFill>
                  <a:srgbClr val="FF0000"/>
                </a:solidFill>
                <a:effectLst>
                  <a:glow rad="101600">
                    <a:srgbClr val="FFFFFF">
                      <a:alpha val="75000"/>
                    </a:srgbClr>
                  </a:glow>
                  <a:outerShdw blurRad="38100" dist="38100" dir="2700000" algn="tl">
                    <a:srgbClr val="DDDDDD"/>
                  </a:outerShdw>
                </a:effectLst>
                <a:latin typeface="Arial" panose="020B0604020202020204" pitchFamily="34" charset="0"/>
                <a:cs typeface="Arial" panose="020B0604020202020204" pitchFamily="34" charset="0"/>
              </a:rPr>
              <a:t> </a:t>
            </a:r>
            <a:r>
              <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a:t>
            </a:r>
            <a:r>
              <a:rPr lang="ar-JO" b="1" noProof="0" dirty="0" err="1">
                <a:solidFill>
                  <a:srgbClr val="000000"/>
                </a:solidFill>
                <a:effectLst>
                  <a:glow rad="101600">
                    <a:srgbClr val="FFFFFF">
                      <a:alpha val="75000"/>
                    </a:srgbClr>
                  </a:glow>
                </a:effectLst>
                <a:latin typeface="Arial" panose="020B0604020202020204" pitchFamily="34" charset="0"/>
                <a:cs typeface="Arial" panose="020B0604020202020204" pitchFamily="34" charset="0"/>
              </a:rPr>
              <a:t>إ</a:t>
            </a:r>
            <a:r>
              <a:rPr kumimoji="0" lang="ar-JO" sz="2400" b="1" u="none" strike="noStrike" kern="1200" cap="none" spc="0" normalizeH="0" baseline="0" noProof="0" dirty="0" err="1">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لة</a:t>
            </a:r>
            <a:r>
              <a:rPr kumimoji="0" lang="ar-JO" sz="2400" b="1" u="none" strike="noStrike" kern="1200" cap="none" spc="0" normalizeH="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الشمس </a:t>
            </a:r>
            <a:r>
              <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 </a:t>
            </a:r>
            <a:r>
              <a:rPr lang="ar-JO" b="1" dirty="0">
                <a:solidFill>
                  <a:srgbClr val="000000"/>
                </a:solidFill>
                <a:effectLst>
                  <a:glow rad="101600">
                    <a:srgbClr val="FFFFFF">
                      <a:alpha val="75000"/>
                    </a:srgbClr>
                  </a:glow>
                </a:effectLst>
                <a:latin typeface="Arial" panose="020B0604020202020204" pitchFamily="34" charset="0"/>
                <a:cs typeface="Arial" panose="020B0604020202020204" pitchFamily="34" charset="0"/>
              </a:rPr>
              <a:t>المسؤول عن العدالة</a:t>
            </a:r>
            <a:endPar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endParaRPr>
          </a:p>
        </p:txBody>
      </p:sp>
      <p:sp>
        <p:nvSpPr>
          <p:cNvPr id="131076" name="Text Box 4"/>
          <p:cNvSpPr txBox="1">
            <a:spLocks noChangeArrowheads="1"/>
          </p:cNvSpPr>
          <p:nvPr/>
        </p:nvSpPr>
        <p:spPr bwMode="auto">
          <a:xfrm rot="940369">
            <a:off x="1066800" y="3657600"/>
            <a:ext cx="6832600" cy="457200"/>
          </a:xfrm>
          <a:prstGeom prst="rect">
            <a:avLst/>
          </a:prstGeom>
          <a:noFill/>
          <a:ln w="9525">
            <a:noFill/>
            <a:miter lim="800000"/>
            <a:headEnd/>
            <a:tailEnd/>
          </a:ln>
          <a:effectLst/>
        </p:spPr>
        <p:txBody>
          <a:bodyPr>
            <a:spAutoFit/>
          </a:bodyPr>
          <a:lstStyle/>
          <a:p>
            <a:pPr marL="457200" marR="0" lvl="0" indent="-457200" algn="ctr" defTabSz="914400" rtl="1"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6600CC"/>
                </a:solidFill>
                <a:effectLst>
                  <a:glow rad="101600">
                    <a:srgbClr val="FFFFFF">
                      <a:alpha val="75000"/>
                    </a:srgbClr>
                  </a:glow>
                  <a:outerShdw blurRad="38100" dist="38100" dir="2700000" algn="tl">
                    <a:srgbClr val="DDDDDD"/>
                  </a:outerShdw>
                </a:effectLst>
                <a:uLnTx/>
                <a:uFillTx/>
                <a:latin typeface="Arial" panose="020B0604020202020204" pitchFamily="34" charset="0"/>
                <a:cs typeface="Arial" panose="020B0604020202020204" pitchFamily="34" charset="0"/>
              </a:rPr>
              <a:t>عشتار</a:t>
            </a:r>
            <a:r>
              <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a:t>
            </a:r>
            <a:r>
              <a:rPr lang="ar-JO" b="1" dirty="0">
                <a:solidFill>
                  <a:srgbClr val="000000"/>
                </a:solidFill>
                <a:effectLst>
                  <a:glow rad="101600">
                    <a:srgbClr val="FFFFFF">
                      <a:alpha val="75000"/>
                    </a:srgbClr>
                  </a:glow>
                </a:effectLst>
                <a:latin typeface="Arial" panose="020B0604020202020204" pitchFamily="34" charset="0"/>
                <a:cs typeface="Arial" panose="020B0604020202020204" pitchFamily="34" charset="0"/>
              </a:rPr>
              <a:t>آ</a:t>
            </a:r>
            <a:r>
              <a:rPr kumimoji="0" lang="ar-JO" sz="2400" b="1" u="none" strike="noStrike" kern="1200" cap="none" spc="0" normalizeH="0" baseline="0" noProof="0" dirty="0" err="1">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لهة</a:t>
            </a:r>
            <a:r>
              <a:rPr kumimoji="0" lang="ar-JO" sz="2400" b="1" u="none" strike="noStrike" kern="1200" cap="none" spc="0" normalizeH="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الزهرة</a:t>
            </a:r>
            <a:r>
              <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a:t>
            </a:r>
            <a:r>
              <a:rPr lang="en-US" b="1" dirty="0">
                <a:solidFill>
                  <a:srgbClr val="000000"/>
                </a:solidFill>
                <a:effectLst>
                  <a:glow rad="101600">
                    <a:srgbClr val="FFFFFF">
                      <a:alpha val="75000"/>
                    </a:srgbClr>
                  </a:glow>
                </a:effectLst>
                <a:latin typeface="Arial" panose="020B0604020202020204" pitchFamily="34" charset="0"/>
                <a:cs typeface="Arial" panose="020B0604020202020204" pitchFamily="34" charset="0"/>
              </a:rPr>
              <a:t>  </a:t>
            </a:r>
            <a:r>
              <a:rPr lang="ar-JO" b="1" dirty="0">
                <a:solidFill>
                  <a:srgbClr val="000000"/>
                </a:solidFill>
                <a:effectLst>
                  <a:glow rad="101600">
                    <a:srgbClr val="FFFFFF">
                      <a:alpha val="75000"/>
                    </a:srgbClr>
                  </a:glow>
                </a:effectLst>
                <a:latin typeface="Arial" panose="020B0604020202020204" pitchFamily="34" charset="0"/>
                <a:cs typeface="Arial" panose="020B0604020202020204" pitchFamily="34" charset="0"/>
              </a:rPr>
              <a:t>الحرب والحب </a:t>
            </a:r>
            <a:endPar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endParaRPr>
          </a:p>
        </p:txBody>
      </p:sp>
      <p:sp>
        <p:nvSpPr>
          <p:cNvPr id="131077" name="Text Box 5"/>
          <p:cNvSpPr txBox="1">
            <a:spLocks noChangeArrowheads="1"/>
          </p:cNvSpPr>
          <p:nvPr/>
        </p:nvSpPr>
        <p:spPr bwMode="auto">
          <a:xfrm rot="-1431749">
            <a:off x="1752600" y="4038600"/>
            <a:ext cx="6858000" cy="457200"/>
          </a:xfrm>
          <a:prstGeom prst="rect">
            <a:avLst/>
          </a:prstGeom>
          <a:noFill/>
          <a:ln w="9525">
            <a:noFill/>
            <a:miter lim="800000"/>
            <a:headEnd/>
            <a:tailEnd/>
          </a:ln>
          <a:effectLst/>
        </p:spPr>
        <p:txBody>
          <a:bodyPr>
            <a:spAutoFit/>
          </a:bodyPr>
          <a:lstStyle/>
          <a:p>
            <a:pPr marL="457200" lvl="0" indent="-457200" algn="ctr" defTabSz="914400" rtl="1" eaLnBrk="0" hangingPunct="0">
              <a:defRPr/>
            </a:pPr>
            <a:r>
              <a:rPr lang="ar-EG" b="1" dirty="0" err="1">
                <a:solidFill>
                  <a:srgbClr val="0000FF"/>
                </a:solidFill>
                <a:effectLst>
                  <a:glow rad="101600">
                    <a:srgbClr val="FFFFFF">
                      <a:alpha val="75000"/>
                    </a:srgbClr>
                  </a:glow>
                  <a:outerShdw blurRad="38100" dist="38100" dir="2700000" algn="tl">
                    <a:srgbClr val="DDDDDD"/>
                  </a:outerShdw>
                </a:effectLst>
                <a:latin typeface="Arial" panose="020B0604020202020204" pitchFamily="34" charset="0"/>
                <a:cs typeface="Arial" panose="020B0604020202020204" pitchFamily="34" charset="0"/>
              </a:rPr>
              <a:t>آنو</a:t>
            </a:r>
            <a:r>
              <a:rPr lang="ar-EG" b="1" dirty="0">
                <a:solidFill>
                  <a:srgbClr val="0000FF"/>
                </a:solidFill>
                <a:effectLst>
                  <a:glow rad="101600">
                    <a:srgbClr val="FFFFFF">
                      <a:alpha val="75000"/>
                    </a:srgbClr>
                  </a:glow>
                  <a:outerShdw blurRad="38100" dist="38100" dir="2700000" algn="tl">
                    <a:srgbClr val="DDDDDD"/>
                  </a:outerShdw>
                </a:effectLst>
                <a:latin typeface="Arial" panose="020B0604020202020204" pitchFamily="34" charset="0"/>
                <a:cs typeface="Arial" panose="020B0604020202020204" pitchFamily="34" charset="0"/>
              </a:rPr>
              <a:t> (آن السومرية) – إله السماء</a:t>
            </a:r>
            <a:endPar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endParaRPr>
          </a:p>
        </p:txBody>
      </p:sp>
      <p:sp>
        <p:nvSpPr>
          <p:cNvPr id="131078" name="Text Box 6"/>
          <p:cNvSpPr txBox="1">
            <a:spLocks noChangeArrowheads="1"/>
          </p:cNvSpPr>
          <p:nvPr/>
        </p:nvSpPr>
        <p:spPr bwMode="auto">
          <a:xfrm rot="1005551">
            <a:off x="1143000" y="4495800"/>
            <a:ext cx="6858000" cy="457200"/>
          </a:xfrm>
          <a:prstGeom prst="rect">
            <a:avLst/>
          </a:prstGeom>
          <a:noFill/>
          <a:ln w="9525">
            <a:noFill/>
            <a:miter lim="800000"/>
            <a:headEnd/>
            <a:tailEnd/>
          </a:ln>
          <a:effectLst/>
        </p:spPr>
        <p:txBody>
          <a:bodyPr>
            <a:spAutoFit/>
          </a:bodyPr>
          <a:lstStyle/>
          <a:p>
            <a:pPr marL="457200" marR="0" lvl="0" indent="-457200" algn="ctr" defTabSz="914400" rtl="1" eaLnBrk="0" fontAlgn="base" latinLnBrk="0" hangingPunct="0">
              <a:lnSpc>
                <a:spcPct val="100000"/>
              </a:lnSpc>
              <a:spcBef>
                <a:spcPct val="0"/>
              </a:spcBef>
              <a:spcAft>
                <a:spcPct val="0"/>
              </a:spcAft>
              <a:buClrTx/>
              <a:buSzTx/>
              <a:buFontTx/>
              <a:buNone/>
              <a:tabLst/>
              <a:defRPr/>
            </a:pPr>
            <a:r>
              <a:rPr lang="ar-JO" b="1" dirty="0" err="1">
                <a:solidFill>
                  <a:srgbClr val="990000"/>
                </a:solidFill>
                <a:effectLst>
                  <a:glow rad="101600">
                    <a:srgbClr val="FFFFFF">
                      <a:alpha val="75000"/>
                    </a:srgbClr>
                  </a:glow>
                  <a:outerShdw blurRad="38100" dist="38100" dir="2700000" algn="tl">
                    <a:srgbClr val="DDDDDD"/>
                  </a:outerShdw>
                </a:effectLst>
                <a:latin typeface="Arial" panose="020B0604020202020204" pitchFamily="34" charset="0"/>
                <a:cs typeface="Arial" panose="020B0604020202020204" pitchFamily="34" charset="0"/>
              </a:rPr>
              <a:t>انليل</a:t>
            </a:r>
            <a:r>
              <a:rPr lang="en-US" b="1" dirty="0">
                <a:solidFill>
                  <a:srgbClr val="990000"/>
                </a:solidFill>
                <a:effectLst>
                  <a:glow rad="101600">
                    <a:srgbClr val="FFFFFF">
                      <a:alpha val="75000"/>
                    </a:srgbClr>
                  </a:glow>
                  <a:outerShdw blurRad="38100" dist="38100" dir="2700000" algn="tl">
                    <a:srgbClr val="DDDDDD"/>
                  </a:outerShdw>
                </a:effectLst>
                <a:latin typeface="Arial" panose="020B0604020202020204" pitchFamily="34" charset="0"/>
                <a:cs typeface="Arial" panose="020B0604020202020204" pitchFamily="34" charset="0"/>
              </a:rPr>
              <a:t> </a:t>
            </a:r>
            <a:r>
              <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a:t>
            </a:r>
            <a:r>
              <a:rPr kumimoji="0" lang="ar-JO"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ملك</a:t>
            </a:r>
            <a:r>
              <a:rPr kumimoji="0" lang="ar-JO" sz="2400" b="1" u="none" strike="noStrike" kern="1200" cap="none" spc="0" normalizeH="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الأراضي </a:t>
            </a:r>
            <a:endPar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endParaRPr>
          </a:p>
        </p:txBody>
      </p:sp>
      <p:sp>
        <p:nvSpPr>
          <p:cNvPr id="131079" name="Text Box 7"/>
          <p:cNvSpPr txBox="1">
            <a:spLocks noChangeArrowheads="1"/>
          </p:cNvSpPr>
          <p:nvPr/>
        </p:nvSpPr>
        <p:spPr bwMode="auto">
          <a:xfrm rot="989556">
            <a:off x="1143000" y="5257800"/>
            <a:ext cx="6858000" cy="457200"/>
          </a:xfrm>
          <a:prstGeom prst="rect">
            <a:avLst/>
          </a:prstGeom>
          <a:noFill/>
          <a:ln w="9525">
            <a:noFill/>
            <a:miter lim="800000"/>
            <a:headEnd/>
            <a:tailEnd/>
          </a:ln>
          <a:effectLst/>
        </p:spPr>
        <p:txBody>
          <a:bodyPr>
            <a:spAutoFit/>
          </a:bodyPr>
          <a:lstStyle/>
          <a:p>
            <a:pPr marL="457200" lvl="0" indent="-457200" algn="ctr" defTabSz="914400" rtl="1" eaLnBrk="0" hangingPunct="0">
              <a:defRPr/>
            </a:pPr>
            <a:r>
              <a:rPr lang="ar-EG" b="1" dirty="0">
                <a:solidFill>
                  <a:srgbClr val="C00000"/>
                </a:solidFill>
                <a:effectLst>
                  <a:glow rad="101600">
                    <a:srgbClr val="FFFFFF">
                      <a:alpha val="75000"/>
                    </a:srgbClr>
                  </a:glow>
                  <a:outerShdw blurRad="38100" dist="38100" dir="2700000" algn="tl">
                    <a:srgbClr val="DDDDDD"/>
                  </a:outerShdw>
                </a:effectLst>
                <a:latin typeface="Arial" panose="020B0604020202020204" pitchFamily="34" charset="0"/>
                <a:cs typeface="Arial" panose="020B0604020202020204" pitchFamily="34" charset="0"/>
              </a:rPr>
              <a:t>يا</a:t>
            </a:r>
            <a:r>
              <a:rPr lang="en-US" b="1" dirty="0">
                <a:solidFill>
                  <a:srgbClr val="C00000"/>
                </a:solidFill>
                <a:effectLst>
                  <a:glow rad="101600">
                    <a:srgbClr val="FFFFFF">
                      <a:alpha val="75000"/>
                    </a:srgbClr>
                  </a:glow>
                  <a:outerShdw blurRad="38100" dist="38100" dir="2700000" algn="tl">
                    <a:srgbClr val="DDDDDD"/>
                  </a:outerShdw>
                </a:effectLst>
                <a:latin typeface="Arial" panose="020B0604020202020204" pitchFamily="34" charset="0"/>
                <a:cs typeface="Arial" panose="020B0604020202020204" pitchFamily="34" charset="0"/>
              </a:rPr>
              <a:t> (</a:t>
            </a:r>
            <a:r>
              <a:rPr lang="ar-EG" b="1" dirty="0" err="1">
                <a:solidFill>
                  <a:srgbClr val="C00000"/>
                </a:solidFill>
                <a:effectLst>
                  <a:glow rad="101600">
                    <a:srgbClr val="FFFFFF">
                      <a:alpha val="75000"/>
                    </a:srgbClr>
                  </a:glow>
                  <a:outerShdw blurRad="38100" dist="38100" dir="2700000" algn="tl">
                    <a:srgbClr val="DDDDDD"/>
                  </a:outerShdw>
                </a:effectLst>
                <a:latin typeface="Arial" panose="020B0604020202020204" pitchFamily="34" charset="0"/>
                <a:cs typeface="Arial" panose="020B0604020202020204" pitchFamily="34" charset="0"/>
              </a:rPr>
              <a:t>إنكي</a:t>
            </a:r>
            <a:r>
              <a:rPr lang="ar-EG" b="1" dirty="0">
                <a:solidFill>
                  <a:srgbClr val="C00000"/>
                </a:solidFill>
                <a:effectLst>
                  <a:glow rad="101600">
                    <a:srgbClr val="FFFFFF">
                      <a:alpha val="75000"/>
                    </a:srgbClr>
                  </a:glow>
                  <a:outerShdw blurRad="38100" dist="38100" dir="2700000" algn="tl">
                    <a:srgbClr val="DDDDDD"/>
                  </a:outerShdw>
                </a:effectLst>
                <a:latin typeface="Arial" panose="020B0604020202020204" pitchFamily="34" charset="0"/>
                <a:cs typeface="Arial" panose="020B0604020202020204" pitchFamily="34" charset="0"/>
              </a:rPr>
              <a:t> السومري) – إله الحكمة والسحر</a:t>
            </a:r>
            <a:endParaRPr kumimoji="0" lang="en-US" sz="2400" b="1" u="none" strike="noStrike" kern="1200" cap="none" spc="0" normalizeH="0" baseline="0" noProof="0" dirty="0">
              <a:ln>
                <a:noFill/>
              </a:ln>
              <a:solidFill>
                <a:srgbClr val="C00000"/>
              </a:solidFill>
              <a:effectLst>
                <a:glow rad="101600">
                  <a:srgbClr val="FFFFFF">
                    <a:alpha val="75000"/>
                  </a:srgbClr>
                </a:glow>
              </a:effectLst>
              <a:uLnTx/>
              <a:uFillTx/>
              <a:latin typeface="Arial" panose="020B0604020202020204" pitchFamily="34" charset="0"/>
              <a:cs typeface="Arial" panose="020B0604020202020204" pitchFamily="34" charset="0"/>
            </a:endParaRPr>
          </a:p>
        </p:txBody>
      </p:sp>
      <p:sp>
        <p:nvSpPr>
          <p:cNvPr id="131080" name="Text Box 8"/>
          <p:cNvSpPr txBox="1">
            <a:spLocks noChangeArrowheads="1"/>
          </p:cNvSpPr>
          <p:nvPr/>
        </p:nvSpPr>
        <p:spPr bwMode="auto">
          <a:xfrm rot="-1349310">
            <a:off x="304800" y="3276600"/>
            <a:ext cx="6858000" cy="457200"/>
          </a:xfrm>
          <a:prstGeom prst="rect">
            <a:avLst/>
          </a:prstGeom>
          <a:noFill/>
          <a:ln w="9525">
            <a:noFill/>
            <a:miter lim="800000"/>
            <a:headEnd/>
            <a:tailEnd/>
          </a:ln>
          <a:effectLst/>
        </p:spPr>
        <p:txBody>
          <a:bodyPr>
            <a:spAutoFit/>
          </a:bodyPr>
          <a:lstStyle/>
          <a:p>
            <a:pPr marL="457200" marR="0" lvl="0" indent="-457200" algn="ctr" defTabSz="914400" rtl="1"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660066"/>
                </a:solidFill>
                <a:effectLst>
                  <a:glow rad="101600">
                    <a:srgbClr val="FFFFFF">
                      <a:alpha val="75000"/>
                    </a:srgbClr>
                  </a:glow>
                  <a:outerShdw blurRad="38100" dist="38100" dir="2700000" algn="tl">
                    <a:srgbClr val="DDDDDD"/>
                  </a:outerShdw>
                </a:effectLst>
                <a:uLnTx/>
                <a:uFillTx/>
                <a:latin typeface="Arial" panose="020B0604020202020204" pitchFamily="34" charset="0"/>
                <a:cs typeface="Arial" panose="020B0604020202020204" pitchFamily="34" charset="0"/>
              </a:rPr>
              <a:t>سين</a:t>
            </a:r>
            <a:r>
              <a:rPr kumimoji="0" lang="ar-JO" sz="2400" b="1" u="none" strike="noStrike" kern="1200" cap="none" spc="0" normalizeH="0" noProof="0" dirty="0">
                <a:ln>
                  <a:noFill/>
                </a:ln>
                <a:solidFill>
                  <a:srgbClr val="660066"/>
                </a:solidFill>
                <a:effectLst>
                  <a:glow rad="101600">
                    <a:srgbClr val="FFFFFF">
                      <a:alpha val="75000"/>
                    </a:srgbClr>
                  </a:glow>
                  <a:outerShdw blurRad="38100" dist="38100" dir="2700000" algn="tl">
                    <a:srgbClr val="DDDDDD"/>
                  </a:outerShdw>
                </a:effectLst>
                <a:uLnTx/>
                <a:uFillTx/>
                <a:latin typeface="Arial" panose="020B0604020202020204" pitchFamily="34" charset="0"/>
                <a:cs typeface="Arial" panose="020B0604020202020204" pitchFamily="34" charset="0"/>
              </a:rPr>
              <a:t> </a:t>
            </a:r>
            <a:r>
              <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a:t>
            </a:r>
            <a:r>
              <a:rPr kumimoji="0" lang="ar-JO"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نانا</a:t>
            </a:r>
            <a:r>
              <a:rPr kumimoji="0" lang="ar-JO" sz="2400" b="1" u="none" strike="noStrike" kern="1200" cap="none" spc="0" normalizeH="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السومرية</a:t>
            </a:r>
            <a:r>
              <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 </a:t>
            </a:r>
            <a:r>
              <a:rPr lang="ar-JO" b="1" dirty="0">
                <a:solidFill>
                  <a:srgbClr val="000000"/>
                </a:solidFill>
                <a:effectLst>
                  <a:glow rad="101600">
                    <a:srgbClr val="FFFFFF">
                      <a:alpha val="75000"/>
                    </a:srgbClr>
                  </a:glow>
                </a:effectLst>
                <a:latin typeface="Arial" panose="020B0604020202020204" pitchFamily="34" charset="0"/>
                <a:cs typeface="Arial" panose="020B0604020202020204" pitchFamily="34" charset="0"/>
              </a:rPr>
              <a:t>إ</a:t>
            </a:r>
            <a:r>
              <a:rPr lang="ar-JO" b="1" noProof="0" dirty="0">
                <a:solidFill>
                  <a:srgbClr val="000000"/>
                </a:solidFill>
                <a:effectLst>
                  <a:glow rad="101600">
                    <a:srgbClr val="FFFFFF">
                      <a:alpha val="75000"/>
                    </a:srgbClr>
                  </a:glow>
                </a:effectLst>
                <a:latin typeface="Arial" panose="020B0604020202020204" pitchFamily="34" charset="0"/>
                <a:cs typeface="Arial" panose="020B0604020202020204" pitchFamily="34" charset="0"/>
              </a:rPr>
              <a:t>له القمر</a:t>
            </a:r>
            <a:endPar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endParaRPr>
          </a:p>
        </p:txBody>
      </p:sp>
      <p:sp>
        <p:nvSpPr>
          <p:cNvPr id="131081" name="Text Box 9"/>
          <p:cNvSpPr txBox="1">
            <a:spLocks noChangeArrowheads="1"/>
          </p:cNvSpPr>
          <p:nvPr/>
        </p:nvSpPr>
        <p:spPr bwMode="auto">
          <a:xfrm rot="-1338935">
            <a:off x="2209800" y="4800600"/>
            <a:ext cx="6934200" cy="457200"/>
          </a:xfrm>
          <a:prstGeom prst="rect">
            <a:avLst/>
          </a:prstGeom>
          <a:noFill/>
          <a:ln w="9525">
            <a:noFill/>
            <a:miter lim="800000"/>
            <a:headEnd/>
            <a:tailEnd/>
          </a:ln>
          <a:effectLst/>
        </p:spPr>
        <p:txBody>
          <a:bodyPr>
            <a:spAutoFit/>
          </a:bodyPr>
          <a:lstStyle/>
          <a:p>
            <a:pPr marL="457200" marR="0" lvl="0" indent="-457200" algn="ctr" defTabSz="914400" rtl="1" eaLnBrk="0" fontAlgn="base" latinLnBrk="0" hangingPunct="0">
              <a:lnSpc>
                <a:spcPct val="100000"/>
              </a:lnSpc>
              <a:spcBef>
                <a:spcPct val="0"/>
              </a:spcBef>
              <a:spcAft>
                <a:spcPct val="0"/>
              </a:spcAft>
              <a:buClrTx/>
              <a:buSzTx/>
              <a:buFontTx/>
              <a:buNone/>
              <a:tabLst/>
              <a:defRPr/>
            </a:pPr>
            <a:r>
              <a:rPr lang="ar-JO" b="1" dirty="0">
                <a:solidFill>
                  <a:srgbClr val="996600"/>
                </a:solidFill>
                <a:effectLst>
                  <a:glow rad="101600">
                    <a:srgbClr val="FFFFFF">
                      <a:alpha val="75000"/>
                    </a:srgbClr>
                  </a:glow>
                  <a:outerShdw blurRad="38100" dist="38100" dir="2700000" algn="tl">
                    <a:srgbClr val="DDDDDD"/>
                  </a:outerShdw>
                </a:effectLst>
                <a:latin typeface="Arial" panose="020B0604020202020204" pitchFamily="34" charset="0"/>
                <a:cs typeface="Arial" panose="020B0604020202020204" pitchFamily="34" charset="0"/>
              </a:rPr>
              <a:t>اداد </a:t>
            </a:r>
            <a:r>
              <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a:t>
            </a:r>
            <a:r>
              <a:rPr lang="ar-JO" b="1" dirty="0">
                <a:solidFill>
                  <a:srgbClr val="000000"/>
                </a:solidFill>
                <a:effectLst>
                  <a:glow rad="101600">
                    <a:srgbClr val="FFFFFF">
                      <a:alpha val="75000"/>
                    </a:srgbClr>
                  </a:glow>
                </a:effectLst>
                <a:latin typeface="Arial" panose="020B0604020202020204" pitchFamily="34" charset="0"/>
                <a:cs typeface="Arial" panose="020B0604020202020204" pitchFamily="34" charset="0"/>
              </a:rPr>
              <a:t>إ</a:t>
            </a:r>
            <a:r>
              <a:rPr lang="ar-JO" b="1" noProof="0" dirty="0" err="1">
                <a:solidFill>
                  <a:srgbClr val="000000"/>
                </a:solidFill>
                <a:effectLst>
                  <a:glow rad="101600">
                    <a:srgbClr val="FFFFFF">
                      <a:alpha val="75000"/>
                    </a:srgbClr>
                  </a:glow>
                </a:effectLst>
                <a:latin typeface="Arial" panose="020B0604020202020204" pitchFamily="34" charset="0"/>
                <a:cs typeface="Arial" panose="020B0604020202020204" pitchFamily="34" charset="0"/>
              </a:rPr>
              <a:t>لة</a:t>
            </a:r>
            <a:r>
              <a:rPr kumimoji="0" lang="ar-JO" sz="2400" b="1" u="none" strike="noStrike" kern="1200" cap="none" spc="0" normalizeH="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الطقس</a:t>
            </a:r>
            <a:r>
              <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 </a:t>
            </a:r>
            <a:r>
              <a:rPr kumimoji="0" lang="ar-JO"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المسؤول</a:t>
            </a:r>
            <a:r>
              <a:rPr kumimoji="0" lang="ar-JO" sz="2400" b="1" u="none" strike="noStrike" kern="1200" cap="none" spc="0" normalizeH="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rPr>
              <a:t> عن الطقس </a:t>
            </a:r>
            <a:endParaRPr kumimoji="0" lang="en-US" sz="2400" b="1" u="none" strike="noStrike" kern="1200" cap="none" spc="0" normalizeH="0" baseline="0" noProof="0" dirty="0">
              <a:ln>
                <a:noFill/>
              </a:ln>
              <a:solidFill>
                <a:srgbClr val="000000"/>
              </a:solidFill>
              <a:effectLst>
                <a:glow rad="101600">
                  <a:srgbClr val="FFFFFF">
                    <a:alpha val="75000"/>
                  </a:srgbClr>
                </a:glow>
              </a:effectLst>
              <a:uLnTx/>
              <a:uFillTx/>
              <a:latin typeface="Arial" panose="020B0604020202020204" pitchFamily="34" charset="0"/>
              <a:cs typeface="Arial" panose="020B0604020202020204" pitchFamily="34" charset="0"/>
            </a:endParaRPr>
          </a:p>
        </p:txBody>
      </p:sp>
      <p:sp>
        <p:nvSpPr>
          <p:cNvPr id="107529" name="WordArt 10"/>
          <p:cNvSpPr>
            <a:spLocks noChangeArrowheads="1" noChangeShapeType="1" noTextEdit="1"/>
          </p:cNvSpPr>
          <p:nvPr/>
        </p:nvSpPr>
        <p:spPr bwMode="auto">
          <a:xfrm>
            <a:off x="5943600" y="228600"/>
            <a:ext cx="2133600" cy="4572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EG" sz="3600" b="1" u="none" strike="noStrike" kern="10" cap="none" spc="0" normalizeH="0" baseline="0" noProof="0" dirty="0">
                <a:ln>
                  <a:noFill/>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blurRad="63500" dist="38099" dir="2700000" algn="ctr" rotWithShape="0">
                    <a:srgbClr val="C0C0C0">
                      <a:alpha val="74997"/>
                    </a:srgbClr>
                  </a:outerShdw>
                </a:effectLst>
                <a:uLnTx/>
                <a:uFillTx/>
                <a:latin typeface="Arial" panose="020B0604020202020204" pitchFamily="34" charset="0"/>
                <a:ea typeface="Garamond"/>
                <a:cs typeface="Arial" panose="020B0604020202020204" pitchFamily="34" charset="0"/>
              </a:rPr>
              <a:t>دين</a:t>
            </a:r>
            <a:endParaRPr kumimoji="0" lang="en-US" sz="3600" b="1" u="none" strike="noStrike" kern="10" cap="none" spc="0" normalizeH="0" baseline="0" noProof="0" dirty="0">
              <a:ln>
                <a:noFill/>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blurRad="63500" dist="38099" dir="2700000" algn="ctr" rotWithShape="0">
                  <a:srgbClr val="C0C0C0">
                    <a:alpha val="74997"/>
                  </a:srgbClr>
                </a:outerShdw>
              </a:effectLst>
              <a:uLnTx/>
              <a:uFillTx/>
              <a:latin typeface="Arial" panose="020B0604020202020204" pitchFamily="34" charset="0"/>
              <a:ea typeface="Garamond"/>
              <a:cs typeface="Arial" panose="020B0604020202020204" pitchFamily="34" charset="0"/>
            </a:endParaRPr>
          </a:p>
        </p:txBody>
      </p:sp>
      <p:sp>
        <p:nvSpPr>
          <p:cNvPr id="107530" name="Line 11"/>
          <p:cNvSpPr>
            <a:spLocks noChangeShapeType="1"/>
          </p:cNvSpPr>
          <p:nvPr/>
        </p:nvSpPr>
        <p:spPr bwMode="auto">
          <a:xfrm>
            <a:off x="5867400" y="838200"/>
            <a:ext cx="2286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07531" name="Text Box 7"/>
          <p:cNvSpPr txBox="1">
            <a:spLocks noChangeArrowheads="1"/>
          </p:cNvSpPr>
          <p:nvPr/>
        </p:nvSpPr>
        <p:spPr bwMode="auto">
          <a:xfrm>
            <a:off x="8397875" y="152400"/>
            <a:ext cx="698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138</a:t>
            </a:r>
          </a:p>
        </p:txBody>
      </p:sp>
    </p:spTree>
    <p:extLst>
      <p:ext uri="{BB962C8B-B14F-4D97-AF65-F5344CB8AC3E}">
        <p14:creationId xmlns:p14="http://schemas.microsoft.com/office/powerpoint/2010/main" val="42279504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5" presetClass="entr" presetSubtype="182" fill="hold" grpId="0" nodeType="afterEffect">
                                  <p:stCondLst>
                                    <p:cond delay="0"/>
                                  </p:stCondLst>
                                  <p:childTnLst>
                                    <p:set>
                                      <p:cBhvr>
                                        <p:cTn id="6" dur="1" fill="hold">
                                          <p:stCondLst>
                                            <p:cond delay="499"/>
                                          </p:stCondLst>
                                        </p:cTn>
                                        <p:tgtEl>
                                          <p:spTgt spid="131074">
                                            <p:txEl>
                                              <p:pRg st="0" end="0"/>
                                            </p:txEl>
                                          </p:spTgt>
                                        </p:tgtEl>
                                        <p:attrNameLst>
                                          <p:attrName>style.visibility</p:attrName>
                                        </p:attrNameLst>
                                      </p:cBhvr>
                                      <p:to>
                                        <p:strVal val="visible"/>
                                      </p:to>
                                    </p:set>
                                  </p:childTnLst>
                                </p:cTn>
                              </p:par>
                            </p:childTnLst>
                          </p:cTn>
                        </p:par>
                        <p:par>
                          <p:cTn id="7" fill="hold">
                            <p:stCondLst>
                              <p:cond delay="500"/>
                            </p:stCondLst>
                            <p:childTnLst>
                              <p:par>
                                <p:cTn id="8" presetID="515" presetClass="entr" presetSubtype="182" fill="hold" grpId="0" nodeType="afterEffect">
                                  <p:stCondLst>
                                    <p:cond delay="0"/>
                                  </p:stCondLst>
                                  <p:childTnLst>
                                    <p:set>
                                      <p:cBhvr>
                                        <p:cTn id="9" dur="1" fill="hold">
                                          <p:stCondLst>
                                            <p:cond delay="499"/>
                                          </p:stCondLst>
                                        </p:cTn>
                                        <p:tgtEl>
                                          <p:spTgt spid="131074">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515" presetClass="entr" presetSubtype="182" fill="hold" grpId="0" nodeType="afterEffect">
                                  <p:stCondLst>
                                    <p:cond delay="0"/>
                                  </p:stCondLst>
                                  <p:childTnLst>
                                    <p:set>
                                      <p:cBhvr>
                                        <p:cTn id="12" dur="1" fill="hold">
                                          <p:stCondLst>
                                            <p:cond delay="499"/>
                                          </p:stCondLst>
                                        </p:cTn>
                                        <p:tgtEl>
                                          <p:spTgt spid="131074">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131075"/>
                                        </p:tgtEl>
                                        <p:attrNameLst>
                                          <p:attrName>style.visibility</p:attrName>
                                        </p:attrNameLst>
                                      </p:cBhvr>
                                      <p:to>
                                        <p:strVal val="visible"/>
                                      </p:to>
                                    </p:set>
                                    <p:animEffect transition="in" filter="wipe(down)">
                                      <p:cBhvr>
                                        <p:cTn id="17" dur="500"/>
                                        <p:tgtEl>
                                          <p:spTgt spid="13107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131076"/>
                                        </p:tgtEl>
                                        <p:attrNameLst>
                                          <p:attrName>style.visibility</p:attrName>
                                        </p:attrNameLst>
                                      </p:cBhvr>
                                      <p:to>
                                        <p:strVal val="visible"/>
                                      </p:to>
                                    </p:set>
                                    <p:animEffect transition="in" filter="wipe(up)">
                                      <p:cBhvr>
                                        <p:cTn id="22" dur="500"/>
                                        <p:tgtEl>
                                          <p:spTgt spid="13107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131077"/>
                                        </p:tgtEl>
                                        <p:attrNameLst>
                                          <p:attrName>style.visibility</p:attrName>
                                        </p:attrNameLst>
                                      </p:cBhvr>
                                      <p:to>
                                        <p:strVal val="visible"/>
                                      </p:to>
                                    </p:set>
                                    <p:animEffect transition="in" filter="wipe(right)">
                                      <p:cBhvr>
                                        <p:cTn id="27" dur="500"/>
                                        <p:tgtEl>
                                          <p:spTgt spid="13107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131078"/>
                                        </p:tgtEl>
                                        <p:attrNameLst>
                                          <p:attrName>style.visibility</p:attrName>
                                        </p:attrNameLst>
                                      </p:cBhvr>
                                      <p:to>
                                        <p:strVal val="visible"/>
                                      </p:to>
                                    </p:set>
                                    <p:animEffect transition="in" filter="wipe(left)">
                                      <p:cBhvr>
                                        <p:cTn id="32" dur="500"/>
                                        <p:tgtEl>
                                          <p:spTgt spid="13107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131079"/>
                                        </p:tgtEl>
                                        <p:attrNameLst>
                                          <p:attrName>style.visibility</p:attrName>
                                        </p:attrNameLst>
                                      </p:cBhvr>
                                      <p:to>
                                        <p:strVal val="visible"/>
                                      </p:to>
                                    </p:set>
                                    <p:animEffect transition="in" filter="wipe(up)">
                                      <p:cBhvr>
                                        <p:cTn id="37" dur="500"/>
                                        <p:tgtEl>
                                          <p:spTgt spid="13107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131080"/>
                                        </p:tgtEl>
                                        <p:attrNameLst>
                                          <p:attrName>style.visibility</p:attrName>
                                        </p:attrNameLst>
                                      </p:cBhvr>
                                      <p:to>
                                        <p:strVal val="visible"/>
                                      </p:to>
                                    </p:set>
                                    <p:animEffect transition="in" filter="wipe(up)">
                                      <p:cBhvr>
                                        <p:cTn id="42" dur="500"/>
                                        <p:tgtEl>
                                          <p:spTgt spid="13108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131081"/>
                                        </p:tgtEl>
                                        <p:attrNameLst>
                                          <p:attrName>style.visibility</p:attrName>
                                        </p:attrNameLst>
                                      </p:cBhvr>
                                      <p:to>
                                        <p:strVal val="visible"/>
                                      </p:to>
                                    </p:set>
                                    <p:animEffect transition="in" filter="wipe(left)">
                                      <p:cBhvr>
                                        <p:cTn id="47" dur="500"/>
                                        <p:tgtEl>
                                          <p:spTgt spid="1310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4" grpId="0" build="p" autoUpdateAnimBg="0" advAuto="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1">
            <a:extLst>
              <a:ext uri="{FF2B5EF4-FFF2-40B4-BE49-F238E27FC236}">
                <a16:creationId xmlns:a16="http://schemas.microsoft.com/office/drawing/2014/main" id="{1A42B00B-2AE5-D046-B44E-FB5F9BF92742}"/>
              </a:ext>
            </a:extLst>
          </p:cNvPr>
          <p:cNvSpPr>
            <a:spLocks noChangeArrowheads="1"/>
          </p:cNvSpPr>
          <p:nvPr/>
        </p:nvSpPr>
        <p:spPr bwMode="auto">
          <a:xfrm>
            <a:off x="0" y="0"/>
            <a:ext cx="9144000" cy="141763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en-US" sz="5400" b="1" u="none" strike="noStrike" kern="1200" cap="none" spc="0" normalizeH="0" baseline="0" noProof="0" dirty="0">
                <a:ln>
                  <a:noFill/>
                </a:ln>
                <a:solidFill>
                  <a:srgbClr val="FFFFFF"/>
                </a:solidFill>
                <a:effectLst/>
                <a:uLnTx/>
                <a:uFillTx/>
                <a:cs typeface="Arial" panose="020B0604020202020204" pitchFamily="34" charset="0"/>
              </a:rPr>
              <a:t>الدول العربية الحالية المحيطة بإسرائيل</a:t>
            </a:r>
            <a:endParaRPr kumimoji="0" lang="en-US" altLang="en-US" sz="5400" b="1" u="none" strike="noStrike" kern="1200" cap="none" spc="0" normalizeH="0" baseline="0" noProof="0" dirty="0">
              <a:ln>
                <a:noFill/>
              </a:ln>
              <a:solidFill>
                <a:srgbClr val="FFFFFF"/>
              </a:solidFill>
              <a:effectLst/>
              <a:uLnTx/>
              <a:uFillTx/>
              <a:cs typeface="Arial" panose="020B0604020202020204" pitchFamily="34" charset="0"/>
            </a:endParaRPr>
          </a:p>
        </p:txBody>
      </p:sp>
      <p:pic>
        <p:nvPicPr>
          <p:cNvPr id="2052" name="Picture 4" descr="Arab-Countries">
            <a:extLst>
              <a:ext uri="{FF2B5EF4-FFF2-40B4-BE49-F238E27FC236}">
                <a16:creationId xmlns:a16="http://schemas.microsoft.com/office/drawing/2014/main" id="{870BAE4A-FA58-A84F-8240-A64F32830B0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371600"/>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Oval 7">
            <a:extLst>
              <a:ext uri="{FF2B5EF4-FFF2-40B4-BE49-F238E27FC236}">
                <a16:creationId xmlns:a16="http://schemas.microsoft.com/office/drawing/2014/main" id="{23DADB92-0187-1943-B28E-E21F34BC72BE}"/>
              </a:ext>
            </a:extLst>
          </p:cNvPr>
          <p:cNvSpPr>
            <a:spLocks noChangeArrowheads="1"/>
          </p:cNvSpPr>
          <p:nvPr/>
        </p:nvSpPr>
        <p:spPr bwMode="auto">
          <a:xfrm rot="-2015360">
            <a:off x="5294313" y="1473200"/>
            <a:ext cx="3163887" cy="3708400"/>
          </a:xfrm>
          <a:prstGeom prst="ellipse">
            <a:avLst/>
          </a:prstGeom>
          <a:noFill/>
          <a:ln w="635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2057" name="WordArt 9">
            <a:extLst>
              <a:ext uri="{FF2B5EF4-FFF2-40B4-BE49-F238E27FC236}">
                <a16:creationId xmlns:a16="http://schemas.microsoft.com/office/drawing/2014/main" id="{0DD7C6DC-689C-3844-A048-4F49386C7407}"/>
              </a:ext>
            </a:extLst>
          </p:cNvPr>
          <p:cNvSpPr>
            <a:spLocks noChangeArrowheads="1" noChangeShapeType="1" noTextEdit="1"/>
          </p:cNvSpPr>
          <p:nvPr/>
        </p:nvSpPr>
        <p:spPr bwMode="auto">
          <a:xfrm>
            <a:off x="5105400" y="3352800"/>
            <a:ext cx="3790950" cy="1066800"/>
          </a:xfrm>
          <a:prstGeom prst="rect">
            <a:avLst/>
          </a:prstGeom>
        </p:spPr>
        <p:txBody>
          <a:bodyPr wrap="none" fromWordArt="1">
            <a:prstTxWarp prst="textCascadeUp">
              <a:avLst>
                <a:gd name="adj" fmla="val 44444"/>
              </a:avLst>
            </a:prstTxWarp>
            <a:scene3d>
              <a:camera prst="legacyPerspectiveFront">
                <a:rot lat="20519977" lon="1080000" rev="0"/>
              </a:camera>
              <a:lightRig rig="legacyHarsh2" dir="b"/>
            </a:scene3d>
            <a:sp3d extrusionH="430200" prstMaterial="legacyMatte">
              <a:extrusionClr>
                <a:srgbClr val="FF6600"/>
              </a:extrusionClr>
              <a:contourClr>
                <a:srgbClr val="FFE701"/>
              </a:contourClr>
            </a:sp3d>
          </a:bodyPr>
          <a:lstStyle/>
          <a:p>
            <a:pPr lvl="0" algn="ctr" defTabSz="914400" rtl="1" eaLnBrk="0" hangingPunct="0">
              <a:defRPr/>
            </a:pPr>
            <a:r>
              <a:rPr lang="ar-EG" sz="2000" b="1" kern="10" dirty="0">
                <a:ln w="9525">
                  <a:round/>
                  <a:headEnd/>
                  <a:tailEnd/>
                </a:ln>
                <a:gradFill rotWithShape="1">
                  <a:gsLst>
                    <a:gs pos="0">
                      <a:srgbClr val="FFE701"/>
                    </a:gs>
                    <a:gs pos="100000">
                      <a:srgbClr val="FE3E02"/>
                    </a:gs>
                  </a:gsLst>
                  <a:lin ang="5400000" scaled="1"/>
                </a:gradFill>
                <a:latin typeface="Arial" panose="020B0604020202020204" pitchFamily="34" charset="0"/>
                <a:ea typeface="MS PGothic" panose="020B0600070205080204" pitchFamily="34" charset="-128"/>
                <a:cs typeface="Arial" panose="020B0604020202020204" pitchFamily="34" charset="0"/>
              </a:rPr>
              <a:t>الجزيرة العربية القديمة</a:t>
            </a:r>
            <a:endParaRPr kumimoji="0" lang="en-US" sz="2000" b="1" u="none" strike="noStrike" kern="10" cap="none" spc="0" normalizeH="0" baseline="0" noProof="0" dirty="0">
              <a:ln w="9525">
                <a:round/>
                <a:headEnd/>
                <a:tailEnd/>
              </a:ln>
              <a:gradFill rotWithShape="1">
                <a:gsLst>
                  <a:gs pos="0">
                    <a:srgbClr val="FFE701"/>
                  </a:gs>
                  <a:gs pos="100000">
                    <a:srgbClr val="FE3E02"/>
                  </a:gs>
                </a:gsLst>
                <a:lin ang="5400000" scaled="1"/>
              </a:gra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53254" name="TextBox 7">
            <a:extLst>
              <a:ext uri="{FF2B5EF4-FFF2-40B4-BE49-F238E27FC236}">
                <a16:creationId xmlns:a16="http://schemas.microsoft.com/office/drawing/2014/main" id="{CE2FBCED-940C-A045-BB7A-E8F3AAF66B78}"/>
              </a:ext>
            </a:extLst>
          </p:cNvPr>
          <p:cNvSpPr txBox="1">
            <a:spLocks noChangeArrowheads="1"/>
          </p:cNvSpPr>
          <p:nvPr/>
        </p:nvSpPr>
        <p:spPr bwMode="auto">
          <a:xfrm>
            <a:off x="8153400" y="0"/>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MS PGothic" panose="020B0600070205080204" pitchFamily="34" charset="-128"/>
                <a:cs typeface="+mn-cs"/>
              </a:rPr>
              <a:t>152g</a:t>
            </a:r>
          </a:p>
        </p:txBody>
      </p:sp>
    </p:spTree>
    <p:extLst>
      <p:ext uri="{BB962C8B-B14F-4D97-AF65-F5344CB8AC3E}">
        <p14:creationId xmlns:p14="http://schemas.microsoft.com/office/powerpoint/2010/main" val="271004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 fill="hold"/>
                                        <p:tgtEl>
                                          <p:spTgt spid="2052"/>
                                        </p:tgtEl>
                                        <p:attrNameLst>
                                          <p:attrName>ppt_x</p:attrName>
                                        </p:attrNameLst>
                                      </p:cBhvr>
                                      <p:tavLst>
                                        <p:tav tm="0">
                                          <p:val>
                                            <p:strVal val="0-#ppt_w/2"/>
                                          </p:val>
                                        </p:tav>
                                        <p:tav tm="100000">
                                          <p:val>
                                            <p:strVal val="#ppt_x"/>
                                          </p:val>
                                        </p:tav>
                                      </p:tavLst>
                                    </p:anim>
                                    <p:anim calcmode="lin" valueType="num">
                                      <p:cBhvr additive="base">
                                        <p:cTn id="8" dur="500" fill="hold"/>
                                        <p:tgtEl>
                                          <p:spTgt spid="205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55"/>
                                        </p:tgtEl>
                                        <p:attrNameLst>
                                          <p:attrName>style.visibility</p:attrName>
                                        </p:attrNameLst>
                                      </p:cBhvr>
                                      <p:to>
                                        <p:strVal val="visible"/>
                                      </p:to>
                                    </p:set>
                                    <p:anim calcmode="lin" valueType="num">
                                      <p:cBhvr additive="base">
                                        <p:cTn id="13" dur="500" fill="hold"/>
                                        <p:tgtEl>
                                          <p:spTgt spid="2055"/>
                                        </p:tgtEl>
                                        <p:attrNameLst>
                                          <p:attrName>ppt_x</p:attrName>
                                        </p:attrNameLst>
                                      </p:cBhvr>
                                      <p:tavLst>
                                        <p:tav tm="0">
                                          <p:val>
                                            <p:strVal val="#ppt_x"/>
                                          </p:val>
                                        </p:tav>
                                        <p:tav tm="100000">
                                          <p:val>
                                            <p:strVal val="#ppt_x"/>
                                          </p:val>
                                        </p:tav>
                                      </p:tavLst>
                                    </p:anim>
                                    <p:anim calcmode="lin" valueType="num">
                                      <p:cBhvr additive="base">
                                        <p:cTn id="14" dur="500" fill="hold"/>
                                        <p:tgtEl>
                                          <p:spTgt spid="205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6" presetClass="entr" presetSubtype="16" fill="hold" nodeType="clickEffect">
                                  <p:stCondLst>
                                    <p:cond delay="0"/>
                                  </p:stCondLst>
                                  <p:childTnLst>
                                    <p:set>
                                      <p:cBhvr>
                                        <p:cTn id="18" dur="1" fill="hold">
                                          <p:stCondLst>
                                            <p:cond delay="0"/>
                                          </p:stCondLst>
                                        </p:cTn>
                                        <p:tgtEl>
                                          <p:spTgt spid="2057"/>
                                        </p:tgtEl>
                                        <p:attrNameLst>
                                          <p:attrName>style.visibility</p:attrName>
                                        </p:attrNameLst>
                                      </p:cBhvr>
                                      <p:to>
                                        <p:strVal val="visible"/>
                                      </p:to>
                                    </p:set>
                                    <p:animEffect transition="in" filter="circle(in)">
                                      <p:cBhvr>
                                        <p:cTn id="19" dur="2000"/>
                                        <p:tgtEl>
                                          <p:spTgt spid="2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5"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5298" name="Text Box 2">
            <a:extLst>
              <a:ext uri="{FF2B5EF4-FFF2-40B4-BE49-F238E27FC236}">
                <a16:creationId xmlns:a16="http://schemas.microsoft.com/office/drawing/2014/main" id="{D1AE1ED6-30CC-0146-9BCB-CF164228E50C}"/>
              </a:ext>
            </a:extLst>
          </p:cNvPr>
          <p:cNvSpPr txBox="1">
            <a:spLocks noChangeArrowheads="1"/>
          </p:cNvSpPr>
          <p:nvPr/>
        </p:nvSpPr>
        <p:spPr bwMode="auto">
          <a:xfrm>
            <a:off x="1219200" y="152400"/>
            <a:ext cx="7543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8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77827" name="Text Box 3">
            <a:extLst>
              <a:ext uri="{FF2B5EF4-FFF2-40B4-BE49-F238E27FC236}">
                <a16:creationId xmlns:a16="http://schemas.microsoft.com/office/drawing/2014/main" id="{123F7516-FBFA-8A4F-BC36-900F83751BF9}"/>
              </a:ext>
            </a:extLst>
          </p:cNvPr>
          <p:cNvSpPr txBox="1">
            <a:spLocks noChangeArrowheads="1"/>
          </p:cNvSpPr>
          <p:nvPr/>
        </p:nvSpPr>
        <p:spPr bwMode="auto">
          <a:xfrm>
            <a:off x="5069681" y="1570038"/>
            <a:ext cx="396240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lvl="0" algn="r" defTabSz="914400" rtl="1">
              <a:spcBef>
                <a:spcPct val="50000"/>
              </a:spcBef>
              <a:buNone/>
              <a:defRPr/>
            </a:pPr>
            <a:r>
              <a:rPr lang="ar-EG" altLang="zh-CN" sz="2400" b="1" dirty="0">
                <a:ea typeface="SimSun" panose="02010600030101010101" pitchFamily="2" charset="-122"/>
                <a:cs typeface="Arial" panose="020B0604020202020204" pitchFamily="34" charset="0"/>
              </a:rPr>
              <a:t>1. شبه الجزيرة العربية </a:t>
            </a:r>
            <a:r>
              <a:rPr lang="ar-EG" altLang="zh-CN" sz="2400" b="1" dirty="0" err="1">
                <a:ea typeface="SimSun" panose="02010600030101010101" pitchFamily="2" charset="-122"/>
                <a:cs typeface="Arial" panose="020B0604020202020204" pitchFamily="34" charset="0"/>
              </a:rPr>
              <a:t>البترائية</a:t>
            </a:r>
            <a:endParaRPr lang="ar-EG" altLang="zh-CN" sz="2400" b="1" dirty="0">
              <a:ea typeface="SimSun" panose="02010600030101010101" pitchFamily="2" charset="-122"/>
              <a:cs typeface="Arial" panose="020B0604020202020204" pitchFamily="34" charset="0"/>
            </a:endParaRPr>
          </a:p>
          <a:p>
            <a:pPr lvl="0" algn="r" defTabSz="914400" rtl="1">
              <a:spcBef>
                <a:spcPct val="50000"/>
              </a:spcBef>
              <a:buNone/>
              <a:defRPr/>
            </a:pPr>
            <a:r>
              <a:rPr lang="ar-EG" altLang="zh-CN" sz="2400" b="1" dirty="0">
                <a:ea typeface="SimSun" panose="02010600030101010101" pitchFamily="2" charset="-122"/>
                <a:cs typeface="Arial" panose="020B0604020202020204" pitchFamily="34" charset="0"/>
              </a:rPr>
              <a:t>   (الجزيرة العربية حكمت من البتراء)</a:t>
            </a:r>
          </a:p>
          <a:p>
            <a:pPr lvl="0" algn="r" defTabSz="914400" rtl="1">
              <a:spcBef>
                <a:spcPct val="50000"/>
              </a:spcBef>
              <a:buNone/>
              <a:defRPr/>
            </a:pPr>
            <a:r>
              <a:rPr lang="ar-EG" altLang="zh-CN" sz="2400" b="1" dirty="0">
                <a:ea typeface="SimSun" panose="02010600030101010101" pitchFamily="2" charset="-122"/>
                <a:cs typeface="Arial" panose="020B0604020202020204" pitchFamily="34" charset="0"/>
              </a:rPr>
              <a:t>       أجزاء من سوريا والأردن</a:t>
            </a:r>
          </a:p>
          <a:p>
            <a:pPr lvl="0" algn="r" defTabSz="914400" rtl="1">
              <a:spcBef>
                <a:spcPct val="50000"/>
              </a:spcBef>
              <a:buNone/>
              <a:defRPr/>
            </a:pPr>
            <a:r>
              <a:rPr lang="ar-EG" altLang="zh-CN" sz="2400" b="1" dirty="0">
                <a:ea typeface="SimSun" panose="02010600030101010101" pitchFamily="2" charset="-122"/>
                <a:cs typeface="Arial" panose="020B0604020202020204" pitchFamily="34" charset="0"/>
              </a:rPr>
              <a:t>2. الصحراء العربية (الصحراء</a:t>
            </a:r>
            <a:r>
              <a:rPr lang="ar-JO" altLang="zh-CN" sz="2400" b="1" dirty="0">
                <a:ea typeface="SimSun" panose="02010600030101010101" pitchFamily="2" charset="-122"/>
                <a:cs typeface="Arial" panose="020B0604020202020204" pitchFamily="34" charset="0"/>
              </a:rPr>
              <a:t> </a:t>
            </a:r>
            <a:r>
              <a:rPr lang="ar-EG" altLang="zh-CN" sz="2400" b="1" dirty="0">
                <a:ea typeface="SimSun" panose="02010600030101010101" pitchFamily="2" charset="-122"/>
                <a:cs typeface="Arial" panose="020B0604020202020204" pitchFamily="34" charset="0"/>
              </a:rPr>
              <a:t>العربية)</a:t>
            </a:r>
            <a:r>
              <a:rPr lang="ar-JO" altLang="zh-CN" sz="2400" b="1" dirty="0">
                <a:ea typeface="SimSun" panose="02010600030101010101" pitchFamily="2" charset="-122"/>
                <a:cs typeface="Arial" panose="020B0604020202020204" pitchFamily="34" charset="0"/>
              </a:rPr>
              <a:t> </a:t>
            </a:r>
            <a:r>
              <a:rPr lang="ar-EG" altLang="zh-CN" sz="2400" b="1" dirty="0">
                <a:ea typeface="SimSun" panose="02010600030101010101" pitchFamily="2" charset="-122"/>
                <a:cs typeface="Arial" panose="020B0604020202020204" pitchFamily="34" charset="0"/>
              </a:rPr>
              <a:t>المملكة العربية السعودية</a:t>
            </a:r>
          </a:p>
          <a:p>
            <a:pPr lvl="0" algn="r" defTabSz="914400" rtl="1">
              <a:spcBef>
                <a:spcPct val="50000"/>
              </a:spcBef>
              <a:buNone/>
              <a:defRPr/>
            </a:pPr>
            <a:r>
              <a:rPr lang="ar-EG" altLang="zh-CN" sz="2400" b="1" dirty="0">
                <a:ea typeface="SimSun" panose="02010600030101010101" pitchFamily="2" charset="-122"/>
                <a:cs typeface="Arial" panose="020B0604020202020204" pitchFamily="34" charset="0"/>
              </a:rPr>
              <a:t>3. العربية السعيدة (العربية السعيدة)</a:t>
            </a:r>
          </a:p>
          <a:p>
            <a:pPr lvl="0" algn="r" defTabSz="914400" rtl="1">
              <a:spcBef>
                <a:spcPct val="50000"/>
              </a:spcBef>
              <a:buNone/>
              <a:defRPr/>
            </a:pPr>
            <a:r>
              <a:rPr lang="ar-EG" altLang="zh-CN" sz="2400" b="1" dirty="0">
                <a:ea typeface="SimSun" panose="02010600030101010101" pitchFamily="2" charset="-122"/>
                <a:cs typeface="Arial" panose="020B0604020202020204" pitchFamily="34" charset="0"/>
              </a:rPr>
              <a:t>       اليمن وعمان</a:t>
            </a:r>
            <a:endParaRPr kumimoji="0" lang="en-US" altLang="en-US" sz="2400" b="1" u="none" strike="noStrike" kern="1200" cap="none" spc="0" normalizeH="0" baseline="0" noProof="0" dirty="0">
              <a:ln>
                <a:noFill/>
              </a:ln>
              <a:solidFill>
                <a:srgbClr val="BBE0E3"/>
              </a:solidFill>
              <a:effectLst/>
              <a:uLnTx/>
              <a:uFillTx/>
              <a:ea typeface="SimSun" panose="02010600030101010101" pitchFamily="2" charset="-122"/>
              <a:cs typeface="Arial" panose="020B0604020202020204" pitchFamily="34" charset="0"/>
            </a:endParaRPr>
          </a:p>
        </p:txBody>
      </p:sp>
      <p:pic>
        <p:nvPicPr>
          <p:cNvPr id="55300" name="Picture 4" descr="Middle East- Zones">
            <a:extLst>
              <a:ext uri="{FF2B5EF4-FFF2-40B4-BE49-F238E27FC236}">
                <a16:creationId xmlns:a16="http://schemas.microsoft.com/office/drawing/2014/main" id="{E1FD64D8-2AC8-6041-9B3C-2AF55CF8048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990600"/>
            <a:ext cx="4957763"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Text Box 5">
            <a:extLst>
              <a:ext uri="{FF2B5EF4-FFF2-40B4-BE49-F238E27FC236}">
                <a16:creationId xmlns:a16="http://schemas.microsoft.com/office/drawing/2014/main" id="{692ABE7A-9145-5C41-93B6-A77FADBAB141}"/>
              </a:ext>
            </a:extLst>
          </p:cNvPr>
          <p:cNvSpPr txBox="1">
            <a:spLocks noChangeArrowheads="1"/>
          </p:cNvSpPr>
          <p:nvPr/>
        </p:nvSpPr>
        <p:spPr bwMode="auto">
          <a:xfrm>
            <a:off x="3352800" y="5486400"/>
            <a:ext cx="18288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lvl="0" defTabSz="914400">
              <a:spcBef>
                <a:spcPct val="50000"/>
              </a:spcBef>
              <a:buNone/>
              <a:defRPr/>
            </a:pPr>
            <a:r>
              <a:rPr lang="ar-EG" altLang="en-US" sz="3500" b="1" dirty="0">
                <a:solidFill>
                  <a:srgbClr val="000000"/>
                </a:solidFill>
                <a:latin typeface="Arabic Typesetting" panose="03020402040406030203" pitchFamily="66" charset="-78"/>
                <a:cs typeface="Arabic Typesetting" panose="03020402040406030203" pitchFamily="66" charset="-78"/>
              </a:rPr>
              <a:t>العربية فيليكس</a:t>
            </a:r>
            <a:endParaRPr kumimoji="0" lang="en-US" altLang="en-US" sz="3500" b="1" i="0" u="none" strike="noStrike" kern="1200" cap="none" spc="0" normalizeH="0" baseline="0" noProof="0" dirty="0">
              <a:ln>
                <a:noFill/>
              </a:ln>
              <a:solidFill>
                <a:srgbClr val="000000"/>
              </a:solidFill>
              <a:effectLst/>
              <a:uLnTx/>
              <a:uFillTx/>
              <a:latin typeface="Arabic Typesetting" panose="03020402040406030203" pitchFamily="66" charset="-78"/>
              <a:cs typeface="Arabic Typesetting" panose="03020402040406030203" pitchFamily="66" charset="-78"/>
            </a:endParaRPr>
          </a:p>
        </p:txBody>
      </p:sp>
      <p:sp>
        <p:nvSpPr>
          <p:cNvPr id="77830" name="AutoShape 6">
            <a:extLst>
              <a:ext uri="{FF2B5EF4-FFF2-40B4-BE49-F238E27FC236}">
                <a16:creationId xmlns:a16="http://schemas.microsoft.com/office/drawing/2014/main" id="{3B55397E-09BC-2740-9EFF-EB88059E3D9C}"/>
              </a:ext>
            </a:extLst>
          </p:cNvPr>
          <p:cNvSpPr>
            <a:spLocks noChangeArrowheads="1"/>
          </p:cNvSpPr>
          <p:nvPr/>
        </p:nvSpPr>
        <p:spPr bwMode="auto">
          <a:xfrm rot="2956074">
            <a:off x="3505200" y="5257800"/>
            <a:ext cx="381000" cy="152400"/>
          </a:xfrm>
          <a:prstGeom prst="leftArrow">
            <a:avLst>
              <a:gd name="adj1" fmla="val 50000"/>
              <a:gd name="adj2" fmla="val 62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77831" name="Text Box 7">
            <a:extLst>
              <a:ext uri="{FF2B5EF4-FFF2-40B4-BE49-F238E27FC236}">
                <a16:creationId xmlns:a16="http://schemas.microsoft.com/office/drawing/2014/main" id="{ADC12BFD-FC51-9748-8F11-AC25C4111C6A}"/>
              </a:ext>
            </a:extLst>
          </p:cNvPr>
          <p:cNvSpPr txBox="1">
            <a:spLocks noChangeArrowheads="1"/>
          </p:cNvSpPr>
          <p:nvPr/>
        </p:nvSpPr>
        <p:spPr bwMode="auto">
          <a:xfrm>
            <a:off x="304800" y="4572000"/>
            <a:ext cx="18288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lvl="0" defTabSz="914400">
              <a:spcBef>
                <a:spcPct val="50000"/>
              </a:spcBef>
              <a:buNone/>
              <a:defRPr/>
            </a:pPr>
            <a:r>
              <a:rPr lang="ar-EG" altLang="en-US" sz="3500" b="1" dirty="0">
                <a:solidFill>
                  <a:srgbClr val="000000"/>
                </a:solidFill>
                <a:latin typeface="Arabic Typesetting" panose="03020402040406030203" pitchFamily="66" charset="-78"/>
                <a:cs typeface="Arabic Typesetting" panose="03020402040406030203" pitchFamily="66" charset="-78"/>
              </a:rPr>
              <a:t>الصحراء العربية</a:t>
            </a:r>
            <a:endParaRPr kumimoji="0" lang="en-US" altLang="en-US" sz="3500" b="1" i="0" u="none" strike="noStrike" kern="1200" cap="none" spc="0" normalizeH="0" baseline="0" noProof="0" dirty="0">
              <a:ln>
                <a:noFill/>
              </a:ln>
              <a:solidFill>
                <a:srgbClr val="000000"/>
              </a:solidFill>
              <a:effectLst/>
              <a:uLnTx/>
              <a:uFillTx/>
              <a:latin typeface="Arabic Typesetting" panose="03020402040406030203" pitchFamily="66" charset="-78"/>
              <a:cs typeface="Arabic Typesetting" panose="03020402040406030203" pitchFamily="66" charset="-78"/>
            </a:endParaRPr>
          </a:p>
        </p:txBody>
      </p:sp>
      <p:sp>
        <p:nvSpPr>
          <p:cNvPr id="77832" name="AutoShape 8">
            <a:extLst>
              <a:ext uri="{FF2B5EF4-FFF2-40B4-BE49-F238E27FC236}">
                <a16:creationId xmlns:a16="http://schemas.microsoft.com/office/drawing/2014/main" id="{16702EBE-04BC-8844-AE60-EA38E584DF68}"/>
              </a:ext>
            </a:extLst>
          </p:cNvPr>
          <p:cNvSpPr>
            <a:spLocks noChangeArrowheads="1"/>
          </p:cNvSpPr>
          <p:nvPr/>
        </p:nvSpPr>
        <p:spPr bwMode="auto">
          <a:xfrm rot="-2451323">
            <a:off x="1447800" y="4343400"/>
            <a:ext cx="609600" cy="152400"/>
          </a:xfrm>
          <a:prstGeom prst="rightArrow">
            <a:avLst>
              <a:gd name="adj1" fmla="val 50000"/>
              <a:gd name="adj2" fmla="val 1000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77833" name="Text Box 9">
            <a:extLst>
              <a:ext uri="{FF2B5EF4-FFF2-40B4-BE49-F238E27FC236}">
                <a16:creationId xmlns:a16="http://schemas.microsoft.com/office/drawing/2014/main" id="{C0F2AB18-5B49-C44C-B33D-C9E78EB9C0D7}"/>
              </a:ext>
            </a:extLst>
          </p:cNvPr>
          <p:cNvSpPr txBox="1">
            <a:spLocks noChangeArrowheads="1"/>
          </p:cNvSpPr>
          <p:nvPr/>
        </p:nvSpPr>
        <p:spPr bwMode="auto">
          <a:xfrm>
            <a:off x="2438400" y="2438400"/>
            <a:ext cx="18288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lvl="0" defTabSz="914400">
              <a:spcBef>
                <a:spcPct val="50000"/>
              </a:spcBef>
              <a:buNone/>
              <a:defRPr/>
            </a:pPr>
            <a:r>
              <a:rPr lang="ar-EG" altLang="en-US" sz="3000" b="1" dirty="0">
                <a:solidFill>
                  <a:srgbClr val="000000"/>
                </a:solidFill>
                <a:latin typeface="Arabic Typesetting" panose="03020402040406030203" pitchFamily="66" charset="-78"/>
                <a:cs typeface="Arabic Typesetting" panose="03020402040406030203" pitchFamily="66" charset="-78"/>
              </a:rPr>
              <a:t>العربية البتراء</a:t>
            </a:r>
            <a:endParaRPr kumimoji="0" lang="en-US" altLang="en-US" sz="3000" b="1" i="0" u="none" strike="noStrike" kern="1200" cap="none" spc="0" normalizeH="0" baseline="0" noProof="0" dirty="0">
              <a:ln>
                <a:noFill/>
              </a:ln>
              <a:solidFill>
                <a:srgbClr val="000000"/>
              </a:solidFill>
              <a:effectLst/>
              <a:uLnTx/>
              <a:uFillTx/>
              <a:latin typeface="Arabic Typesetting" panose="03020402040406030203" pitchFamily="66" charset="-78"/>
              <a:cs typeface="Arabic Typesetting" panose="03020402040406030203" pitchFamily="66" charset="-78"/>
            </a:endParaRPr>
          </a:p>
        </p:txBody>
      </p:sp>
      <p:sp>
        <p:nvSpPr>
          <p:cNvPr id="77834" name="AutoShape 10">
            <a:extLst>
              <a:ext uri="{FF2B5EF4-FFF2-40B4-BE49-F238E27FC236}">
                <a16:creationId xmlns:a16="http://schemas.microsoft.com/office/drawing/2014/main" id="{6CAD8B86-2449-BF4F-826F-4DCD79FA1DA5}"/>
              </a:ext>
            </a:extLst>
          </p:cNvPr>
          <p:cNvSpPr>
            <a:spLocks noChangeArrowheads="1"/>
          </p:cNvSpPr>
          <p:nvPr/>
        </p:nvSpPr>
        <p:spPr bwMode="auto">
          <a:xfrm rot="-927673">
            <a:off x="1905000" y="2667000"/>
            <a:ext cx="533400" cy="152400"/>
          </a:xfrm>
          <a:prstGeom prst="leftArrow">
            <a:avLst>
              <a:gd name="adj1" fmla="val 50000"/>
              <a:gd name="adj2" fmla="val 87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1" u="none" strike="noStrike" kern="1200" cap="none" spc="0" normalizeH="0" baseline="0" noProof="0" dirty="0">
              <a:ln>
                <a:noFill/>
              </a:ln>
              <a:solidFill>
                <a:srgbClr val="000000"/>
              </a:solidFill>
              <a:effectLst/>
              <a:uLnTx/>
              <a:uFillTx/>
              <a:ea typeface="MS PGothic" panose="020B0600070205080204" pitchFamily="34" charset="-128"/>
              <a:cs typeface="+mn-cs"/>
            </a:endParaRPr>
          </a:p>
        </p:txBody>
      </p:sp>
      <p:sp>
        <p:nvSpPr>
          <p:cNvPr id="55307" name="Rectangle 11">
            <a:extLst>
              <a:ext uri="{FF2B5EF4-FFF2-40B4-BE49-F238E27FC236}">
                <a16:creationId xmlns:a16="http://schemas.microsoft.com/office/drawing/2014/main" id="{2A34E62C-7A29-2341-8468-C68F09349E6B}"/>
              </a:ext>
            </a:extLst>
          </p:cNvPr>
          <p:cNvSpPr>
            <a:spLocks noChangeArrowheads="1"/>
          </p:cNvSpPr>
          <p:nvPr/>
        </p:nvSpPr>
        <p:spPr bwMode="auto">
          <a:xfrm>
            <a:off x="0" y="0"/>
            <a:ext cx="9144000" cy="1417638"/>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zh-CN" sz="36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3 </a:t>
            </a:r>
            <a:r>
              <a:rPr kumimoji="0" lang="ar-EG" altLang="zh-CN" sz="5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rPr>
              <a:t>مناطق رئيسية في الجزيرة العربية القديمة</a:t>
            </a:r>
            <a:endParaRPr kumimoji="0" lang="en-US" altLang="en-US" sz="5000" b="1" u="none" strike="noStrike" kern="1200" cap="none" spc="0" normalizeH="0" baseline="0" noProof="0" dirty="0">
              <a:ln>
                <a:noFill/>
              </a:ln>
              <a:solidFill>
                <a:srgbClr val="FFFFFF"/>
              </a:solidFill>
              <a:effectLst/>
              <a:uLnTx/>
              <a:uFillTx/>
              <a:ea typeface="SimSun" panose="02010600030101010101" pitchFamily="2" charset="-122"/>
              <a:cs typeface="Arial" panose="020B0604020202020204" pitchFamily="34" charset="0"/>
            </a:endParaRPr>
          </a:p>
        </p:txBody>
      </p:sp>
      <p:sp>
        <p:nvSpPr>
          <p:cNvPr id="55308" name="TextBox 13">
            <a:extLst>
              <a:ext uri="{FF2B5EF4-FFF2-40B4-BE49-F238E27FC236}">
                <a16:creationId xmlns:a16="http://schemas.microsoft.com/office/drawing/2014/main" id="{CAE64B0A-4155-E64A-BAD7-20898EF9A889}"/>
              </a:ext>
            </a:extLst>
          </p:cNvPr>
          <p:cNvSpPr txBox="1">
            <a:spLocks noChangeArrowheads="1"/>
          </p:cNvSpPr>
          <p:nvPr/>
        </p:nvSpPr>
        <p:spPr bwMode="auto">
          <a:xfrm>
            <a:off x="8153400" y="0"/>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FFFFFF"/>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rgbClr val="FFFFFF"/>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rgbClr val="FFFFFF"/>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FFFFFF"/>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FFFFFF"/>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FFFFFF"/>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FFFFFF"/>
                </a:solidFill>
                <a:effectLst/>
                <a:uLnTx/>
                <a:uFillTx/>
                <a:ea typeface="MS PGothic" panose="020B0600070205080204" pitchFamily="34" charset="-128"/>
                <a:cs typeface="+mn-cs"/>
              </a:rPr>
              <a:t>152h</a:t>
            </a:r>
          </a:p>
        </p:txBody>
      </p:sp>
    </p:spTree>
    <p:extLst>
      <p:ext uri="{BB962C8B-B14F-4D97-AF65-F5344CB8AC3E}">
        <p14:creationId xmlns:p14="http://schemas.microsoft.com/office/powerpoint/2010/main" val="5691619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7833"/>
                                        </p:tgtEl>
                                        <p:attrNameLst>
                                          <p:attrName>style.visibility</p:attrName>
                                        </p:attrNameLst>
                                      </p:cBhvr>
                                      <p:to>
                                        <p:strVal val="visible"/>
                                      </p:to>
                                    </p:set>
                                    <p:animEffect transition="in" filter="blinds(horizontal)">
                                      <p:cBhvr>
                                        <p:cTn id="7" dur="500"/>
                                        <p:tgtEl>
                                          <p:spTgt spid="7783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7834"/>
                                        </p:tgtEl>
                                        <p:attrNameLst>
                                          <p:attrName>style.visibility</p:attrName>
                                        </p:attrNameLst>
                                      </p:cBhvr>
                                      <p:to>
                                        <p:strVal val="visible"/>
                                      </p:to>
                                    </p:set>
                                    <p:animEffect transition="in" filter="blinds(horizontal)">
                                      <p:cBhvr>
                                        <p:cTn id="10" dur="500"/>
                                        <p:tgtEl>
                                          <p:spTgt spid="77834"/>
                                        </p:tgtEl>
                                      </p:cBhvr>
                                    </p:animEffect>
                                  </p:childTnLst>
                                </p:cTn>
                              </p:par>
                              <p:par>
                                <p:cTn id="11" presetID="3" presetClass="entr" presetSubtype="10" fill="hold" nodeType="withEffect">
                                  <p:stCondLst>
                                    <p:cond delay="0"/>
                                  </p:stCondLst>
                                  <p:childTnLst>
                                    <p:set>
                                      <p:cBhvr>
                                        <p:cTn id="12" dur="1" fill="hold">
                                          <p:stCondLst>
                                            <p:cond delay="0"/>
                                          </p:stCondLst>
                                        </p:cTn>
                                        <p:tgtEl>
                                          <p:spTgt spid="77827">
                                            <p:txEl>
                                              <p:pRg st="0" end="0"/>
                                            </p:txEl>
                                          </p:spTgt>
                                        </p:tgtEl>
                                        <p:attrNameLst>
                                          <p:attrName>style.visibility</p:attrName>
                                        </p:attrNameLst>
                                      </p:cBhvr>
                                      <p:to>
                                        <p:strVal val="visible"/>
                                      </p:to>
                                    </p:set>
                                    <p:animEffect transition="in" filter="blinds(horizontal)">
                                      <p:cBhvr>
                                        <p:cTn id="13" dur="500"/>
                                        <p:tgtEl>
                                          <p:spTgt spid="77827">
                                            <p:txEl>
                                              <p:pRg st="0" end="0"/>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77827">
                                            <p:txEl>
                                              <p:pRg st="1" end="1"/>
                                            </p:txEl>
                                          </p:spTgt>
                                        </p:tgtEl>
                                        <p:attrNameLst>
                                          <p:attrName>style.visibility</p:attrName>
                                        </p:attrNameLst>
                                      </p:cBhvr>
                                      <p:to>
                                        <p:strVal val="visible"/>
                                      </p:to>
                                    </p:set>
                                    <p:animEffect transition="in" filter="blinds(horizontal)">
                                      <p:cBhvr>
                                        <p:cTn id="16" dur="500"/>
                                        <p:tgtEl>
                                          <p:spTgt spid="77827">
                                            <p:txEl>
                                              <p:pRg st="1" end="1"/>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77827">
                                            <p:txEl>
                                              <p:pRg st="2" end="2"/>
                                            </p:txEl>
                                          </p:spTgt>
                                        </p:tgtEl>
                                        <p:attrNameLst>
                                          <p:attrName>style.visibility</p:attrName>
                                        </p:attrNameLst>
                                      </p:cBhvr>
                                      <p:to>
                                        <p:strVal val="visible"/>
                                      </p:to>
                                    </p:set>
                                    <p:animEffect transition="in" filter="blinds(horizontal)">
                                      <p:cBhvr>
                                        <p:cTn id="19" dur="500"/>
                                        <p:tgtEl>
                                          <p:spTgt spid="77827">
                                            <p:txEl>
                                              <p:pRg st="2" end="2"/>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77827">
                                            <p:txEl>
                                              <p:pRg st="3" end="3"/>
                                            </p:txEl>
                                          </p:spTgt>
                                        </p:tgtEl>
                                        <p:attrNameLst>
                                          <p:attrName>style.visibility</p:attrName>
                                        </p:attrNameLst>
                                      </p:cBhvr>
                                      <p:to>
                                        <p:strVal val="visible"/>
                                      </p:to>
                                    </p:set>
                                    <p:animEffect transition="in" filter="blinds(horizontal)">
                                      <p:cBhvr>
                                        <p:cTn id="22" dur="500"/>
                                        <p:tgtEl>
                                          <p:spTgt spid="77827">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77827">
                                            <p:txEl>
                                              <p:pRg st="4" end="4"/>
                                            </p:txEl>
                                          </p:spTgt>
                                        </p:tgtEl>
                                        <p:attrNameLst>
                                          <p:attrName>style.visibility</p:attrName>
                                        </p:attrNameLst>
                                      </p:cBhvr>
                                      <p:to>
                                        <p:strVal val="visible"/>
                                      </p:to>
                                    </p:set>
                                    <p:animEffect transition="in" filter="blinds(horizontal)">
                                      <p:cBhvr>
                                        <p:cTn id="25" dur="500"/>
                                        <p:tgtEl>
                                          <p:spTgt spid="77827">
                                            <p:txEl>
                                              <p:pRg st="4" end="4"/>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77827">
                                            <p:txEl>
                                              <p:pRg st="5" end="5"/>
                                            </p:txEl>
                                          </p:spTgt>
                                        </p:tgtEl>
                                        <p:attrNameLst>
                                          <p:attrName>style.visibility</p:attrName>
                                        </p:attrNameLst>
                                      </p:cBhvr>
                                      <p:to>
                                        <p:strVal val="visible"/>
                                      </p:to>
                                    </p:set>
                                    <p:animEffect transition="in" filter="blinds(horizontal)">
                                      <p:cBhvr>
                                        <p:cTn id="28" dur="500"/>
                                        <p:tgtEl>
                                          <p:spTgt spid="77827">
                                            <p:txEl>
                                              <p:pRg st="5" end="5"/>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77831"/>
                                        </p:tgtEl>
                                        <p:attrNameLst>
                                          <p:attrName>style.visibility</p:attrName>
                                        </p:attrNameLst>
                                      </p:cBhvr>
                                      <p:to>
                                        <p:strVal val="visible"/>
                                      </p:to>
                                    </p:set>
                                    <p:animEffect transition="in" filter="blinds(horizontal)">
                                      <p:cBhvr>
                                        <p:cTn id="33" dur="500"/>
                                        <p:tgtEl>
                                          <p:spTgt spid="77831"/>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77832"/>
                                        </p:tgtEl>
                                        <p:attrNameLst>
                                          <p:attrName>style.visibility</p:attrName>
                                        </p:attrNameLst>
                                      </p:cBhvr>
                                      <p:to>
                                        <p:strVal val="visible"/>
                                      </p:to>
                                    </p:set>
                                    <p:animEffect transition="in" filter="blinds(horizontal)">
                                      <p:cBhvr>
                                        <p:cTn id="36" dur="500"/>
                                        <p:tgtEl>
                                          <p:spTgt spid="7783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77829"/>
                                        </p:tgtEl>
                                        <p:attrNameLst>
                                          <p:attrName>style.visibility</p:attrName>
                                        </p:attrNameLst>
                                      </p:cBhvr>
                                      <p:to>
                                        <p:strVal val="visible"/>
                                      </p:to>
                                    </p:set>
                                    <p:animEffect transition="in" filter="blinds(horizontal)">
                                      <p:cBhvr>
                                        <p:cTn id="41" dur="500"/>
                                        <p:tgtEl>
                                          <p:spTgt spid="77829"/>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77830"/>
                                        </p:tgtEl>
                                        <p:attrNameLst>
                                          <p:attrName>style.visibility</p:attrName>
                                        </p:attrNameLst>
                                      </p:cBhvr>
                                      <p:to>
                                        <p:strVal val="visible"/>
                                      </p:to>
                                    </p:set>
                                    <p:animEffect transition="in" filter="blinds(horizontal)">
                                      <p:cBhvr>
                                        <p:cTn id="44" dur="500"/>
                                        <p:tgtEl>
                                          <p:spTgt spid="778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p:bldP spid="77830" grpId="0" animBg="1"/>
      <p:bldP spid="77831" grpId="0"/>
      <p:bldP spid="77832" grpId="0" animBg="1"/>
      <p:bldP spid="77833" grpId="0"/>
      <p:bldP spid="77834"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951259"/>
          </a:xfrm>
          <a:noFill/>
          <a:effectLst>
            <a:outerShdw blurRad="63500" dist="35921" dir="2700000" algn="ctr" rotWithShape="0">
              <a:schemeClr val="tx2">
                <a:alpha val="74998"/>
              </a:schemeClr>
            </a:outerShdw>
          </a:effectLst>
        </p:spPr>
        <p:txBody>
          <a:bodyPr anchor="ctr"/>
          <a:lstStyle/>
          <a:p>
            <a:pPr rtl="1">
              <a:defRPr/>
            </a:pPr>
            <a:r>
              <a:rPr lang="ar-EG" sz="3600" dirty="0">
                <a:effectLst>
                  <a:glow rad="127000">
                    <a:schemeClr val="tx1"/>
                  </a:glow>
                </a:effectLst>
                <a:ea typeface="ＭＳ Ｐゴシック" charset="0"/>
              </a:rPr>
              <a:t>العرب للمحاكمة</a:t>
            </a:r>
            <a:endParaRPr lang="en-US" sz="36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1124744"/>
            <a:ext cx="9144000" cy="3816424"/>
          </a:xfrm>
          <a:prstGeom prst="rect">
            <a:avLst/>
          </a:prstGeom>
          <a:solidFill>
            <a:srgbClr val="FFE7D0"/>
          </a:solid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lvl="0" rtl="1">
              <a:defRPr/>
            </a:pPr>
            <a:r>
              <a:rPr lang="ar-SA" dirty="0">
                <a:solidFill>
                  <a:srgbClr val="000000"/>
                </a:solidFill>
                <a:effectLst/>
                <a:latin typeface="Arial" panose="020B0604020202020204" pitchFamily="34" charset="0"/>
                <a:cs typeface="Arial" panose="020B0604020202020204" pitchFamily="34" charset="0"/>
              </a:rPr>
              <a:t>اشعياء ٢١ : ١٦ - ١٧</a:t>
            </a:r>
          </a:p>
          <a:p>
            <a:pPr lvl="0" rtl="1">
              <a:defRPr/>
            </a:pPr>
            <a:endParaRPr lang="ar-SA" dirty="0">
              <a:solidFill>
                <a:srgbClr val="000000"/>
              </a:solidFill>
              <a:effectLst/>
              <a:latin typeface="Arial" panose="020B0604020202020204" pitchFamily="34" charset="0"/>
              <a:cs typeface="Arial" panose="020B0604020202020204" pitchFamily="34" charset="0"/>
            </a:endParaRPr>
          </a:p>
          <a:p>
            <a:pPr lvl="0" rtl="1">
              <a:defRPr/>
            </a:pPr>
            <a:r>
              <a:rPr lang="ar-SA" dirty="0">
                <a:solidFill>
                  <a:srgbClr val="000000"/>
                </a:solidFill>
                <a:effectLst/>
                <a:latin typeface="Arial" panose="020B0604020202020204" pitchFamily="34" charset="0"/>
                <a:cs typeface="Arial" panose="020B0604020202020204" pitchFamily="34" charset="0"/>
              </a:rPr>
              <a:t>  فَإِنَّهُ هَكَذَا قَالَ لِي السَّيِّدُ: «فِي مُدَّةِ سَنَةٍ كَسَنَةِ الأَجِيرِ يَفْنَى كُلُّ مَجْدِ </a:t>
            </a:r>
            <a:r>
              <a:rPr lang="ar-SA" dirty="0" err="1">
                <a:solidFill>
                  <a:srgbClr val="000000"/>
                </a:solidFill>
                <a:effectLst/>
                <a:latin typeface="Arial" panose="020B0604020202020204" pitchFamily="34" charset="0"/>
                <a:cs typeface="Arial" panose="020B0604020202020204" pitchFamily="34" charset="0"/>
              </a:rPr>
              <a:t>قِيدَارَ</a:t>
            </a:r>
            <a:r>
              <a:rPr lang="ar-SA" dirty="0">
                <a:solidFill>
                  <a:srgbClr val="000000"/>
                </a:solidFill>
                <a:effectLst/>
                <a:latin typeface="Arial" panose="020B0604020202020204" pitchFamily="34" charset="0"/>
                <a:cs typeface="Arial" panose="020B0604020202020204" pitchFamily="34" charset="0"/>
              </a:rPr>
              <a:t> ١٧ وَبَقِيَّةُ عَدِسِيِّ أَبْطَالِ بَنِي </a:t>
            </a:r>
            <a:r>
              <a:rPr lang="ar-SA" dirty="0" err="1">
                <a:solidFill>
                  <a:srgbClr val="000000"/>
                </a:solidFill>
                <a:effectLst/>
                <a:latin typeface="Arial" panose="020B0604020202020204" pitchFamily="34" charset="0"/>
                <a:cs typeface="Arial" panose="020B0604020202020204" pitchFamily="34" charset="0"/>
              </a:rPr>
              <a:t>قِيدَارَ</a:t>
            </a:r>
            <a:r>
              <a:rPr lang="ar-SA" dirty="0">
                <a:solidFill>
                  <a:srgbClr val="000000"/>
                </a:solidFill>
                <a:effectLst/>
                <a:latin typeface="Arial" panose="020B0604020202020204" pitchFamily="34" charset="0"/>
                <a:cs typeface="Arial" panose="020B0604020202020204" pitchFamily="34" charset="0"/>
              </a:rPr>
              <a:t> تَقِلُّ لأَنَّ الرَّبَّ إِلَهِ </a:t>
            </a:r>
            <a:r>
              <a:rPr lang="ar-SA" dirty="0" err="1">
                <a:solidFill>
                  <a:srgbClr val="000000"/>
                </a:solidFill>
                <a:effectLst/>
                <a:latin typeface="Arial" panose="020B0604020202020204" pitchFamily="34" charset="0"/>
                <a:cs typeface="Arial" panose="020B0604020202020204" pitchFamily="34" charset="0"/>
              </a:rPr>
              <a:t>إِسْرَائِ</a:t>
            </a:r>
            <a:r>
              <a:rPr lang="ar-SA" dirty="0">
                <a:solidFill>
                  <a:srgbClr val="000000"/>
                </a:solidFill>
                <a:effectLst/>
                <a:latin typeface="Arial" panose="020B0604020202020204" pitchFamily="34" charset="0"/>
                <a:cs typeface="Arial" panose="020B0604020202020204" pitchFamily="34" charset="0"/>
              </a:rPr>
              <a:t> يلَ قَدْ تَكَلَّمَ».</a:t>
            </a:r>
          </a:p>
        </p:txBody>
      </p:sp>
    </p:spTree>
    <p:extLst>
      <p:ext uri="{BB962C8B-B14F-4D97-AF65-F5344CB8AC3E}">
        <p14:creationId xmlns:p14="http://schemas.microsoft.com/office/powerpoint/2010/main" val="3040416181"/>
      </p:ext>
    </p:extLst>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endParaRPr>
          </a:p>
        </p:txBody>
      </p:sp>
      <p:sp>
        <p:nvSpPr>
          <p:cNvPr id="292867" name="Title 2"/>
          <p:cNvSpPr>
            <a:spLocks noGrp="1"/>
          </p:cNvSpPr>
          <p:nvPr>
            <p:ph type="title" idx="4294967295"/>
          </p:nvPr>
        </p:nvSpPr>
        <p:spPr>
          <a:xfrm>
            <a:off x="0" y="1168400"/>
            <a:ext cx="9144000" cy="2401888"/>
          </a:xfrm>
        </p:spPr>
        <p:txBody>
          <a:bodyPr/>
          <a:lstStyle/>
          <a:p>
            <a:pPr rtl="1"/>
            <a:r>
              <a:rPr lang="en-US" sz="8800" dirty="0">
                <a:solidFill>
                  <a:schemeClr val="tx1"/>
                </a:solidFill>
                <a:cs typeface="Arial" panose="020B0604020202020204" pitchFamily="34" charset="0"/>
              </a:rPr>
              <a:t>Slides on </a:t>
            </a:r>
            <a:br>
              <a:rPr lang="en-US" sz="8800" dirty="0">
                <a:solidFill>
                  <a:schemeClr val="tx1"/>
                </a:solidFill>
                <a:cs typeface="Arial" panose="020B0604020202020204" pitchFamily="34" charset="0"/>
              </a:rPr>
            </a:br>
            <a:r>
              <a:rPr lang="ar-JO" sz="8800" dirty="0">
                <a:cs typeface="Arial" panose="020B0604020202020204" pitchFamily="34" charset="0"/>
              </a:rPr>
              <a:t>أشعياء </a:t>
            </a:r>
            <a:r>
              <a:rPr lang="en-US" sz="8800" dirty="0">
                <a:cs typeface="Arial" panose="020B0604020202020204" pitchFamily="34" charset="0"/>
              </a:rPr>
              <a:t>22</a:t>
            </a:r>
          </a:p>
        </p:txBody>
      </p:sp>
    </p:spTree>
    <p:extLst>
      <p:ext uri="{BB962C8B-B14F-4D97-AF65-F5344CB8AC3E}">
        <p14:creationId xmlns:p14="http://schemas.microsoft.com/office/powerpoint/2010/main" val="188363525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algn="r" defTabSz="914400" rtl="1" eaLnBrk="0" fontAlgn="base" hangingPunct="0">
              <a:spcBef>
                <a:spcPct val="0"/>
              </a:spcBef>
              <a:spcAft>
                <a:spcPct val="0"/>
              </a:spcAft>
            </a:pPr>
            <a:endParaRPr lang="en-US" sz="2400" b="1" dirty="0">
              <a:solidFill>
                <a:srgbClr val="000000"/>
              </a:solidFill>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77367" y="-11657"/>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algn="l" rtl="1"/>
            <a:r>
              <a:rPr lang="ar-JO" sz="2400" b="1" dirty="0">
                <a:solidFill>
                  <a:srgbClr val="FFFFFF"/>
                </a:solidFill>
                <a:latin typeface="Arial" panose="020B0604020202020204" pitchFamily="34" charset="0"/>
                <a:cs typeface="Arial" panose="020B0604020202020204" pitchFamily="34" charset="0"/>
              </a:rPr>
              <a:t>457</a:t>
            </a:r>
            <a:endParaRPr lang="en-US" sz="2400" b="1" dirty="0">
              <a:solidFill>
                <a:srgbClr val="FFFFFF"/>
              </a:solidFill>
              <a:latin typeface="Arial" panose="020B0604020202020204" pitchFamily="34" charset="0"/>
              <a:cs typeface="Arial" panose="020B0604020202020204" pitchFamily="34" charset="0"/>
            </a:endParaRP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lang="ar-JO" sz="3200" dirty="0">
                <a:solidFill>
                  <a:schemeClr val="bg1"/>
                </a:solidFill>
                <a:cs typeface="Arial" panose="020B0604020202020204" pitchFamily="34" charset="0"/>
              </a:rPr>
              <a:t>الدينونة على تحالف الأمم الإثني عشر (أش 13-23)</a:t>
            </a:r>
            <a:endParaRPr kumimoji="1" lang="en-US" altLang="zh-CN" sz="2000" dirty="0">
              <a:solidFill>
                <a:schemeClr val="bg1"/>
              </a:solidFill>
              <a:cs typeface="Arial" panose="020B0604020202020204" pitchFamily="34" charset="0"/>
            </a:endParaRPr>
          </a:p>
        </p:txBody>
      </p:sp>
      <p:sp>
        <p:nvSpPr>
          <p:cNvPr id="11" name="Text Box 4"/>
          <p:cNvSpPr txBox="1">
            <a:spLocks noChangeArrowheads="1"/>
          </p:cNvSpPr>
          <p:nvPr/>
        </p:nvSpPr>
        <p:spPr bwMode="auto">
          <a:xfrm>
            <a:off x="9283968" y="0"/>
            <a:ext cx="4433887" cy="7204152"/>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فلسطين</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مؤاب</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دمشق (سوريا)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إسرائيل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الحبشة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مصر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 على البحر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أدوم</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العربية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أورشليم (يهوذا)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طرسوس</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endParaRPr lang="en-GB" b="1" dirty="0">
              <a:solidFill>
                <a:srgbClr val="FFFFFF"/>
              </a:solidFill>
              <a:latin typeface="Arial" panose="020B0604020202020204" pitchFamily="34" charset="0"/>
              <a:cs typeface="Arial" panose="020B0604020202020204" pitchFamily="34" charset="0"/>
            </a:endParaRPr>
          </a:p>
        </p:txBody>
      </p:sp>
      <p:sp>
        <p:nvSpPr>
          <p:cNvPr id="3" name="TextBox 2"/>
          <p:cNvSpPr txBox="1"/>
          <p:nvPr/>
        </p:nvSpPr>
        <p:spPr>
          <a:xfrm>
            <a:off x="2553177" y="2633957"/>
            <a:ext cx="120257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إسرائيل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2" name="TextBox 11"/>
          <p:cNvSpPr txBox="1"/>
          <p:nvPr/>
        </p:nvSpPr>
        <p:spPr>
          <a:xfrm>
            <a:off x="5225118" y="831423"/>
            <a:ext cx="1059906" cy="707886"/>
          </a:xfrm>
          <a:prstGeom prst="rect">
            <a:avLst/>
          </a:prstGeom>
          <a:noFill/>
        </p:spPr>
        <p:txBody>
          <a:bodyPr wrap="none" rtlCol="0">
            <a:spAutoFit/>
          </a:bodyPr>
          <a:lstStyle/>
          <a:p>
            <a:pPr algn="r" rtl="1"/>
            <a:r>
              <a:rPr lang="ar-JO" sz="4000" b="1" dirty="0">
                <a:solidFill>
                  <a:srgbClr val="FFFFFF"/>
                </a:solidFill>
                <a:effectLst>
                  <a:glow rad="228600">
                    <a:srgbClr val="000000"/>
                  </a:glow>
                </a:effectLst>
                <a:latin typeface="Arial" panose="020B0604020202020204" pitchFamily="34" charset="0"/>
                <a:cs typeface="Arial" panose="020B0604020202020204" pitchFamily="34" charset="0"/>
              </a:rPr>
              <a:t>أشور</a:t>
            </a:r>
            <a:endParaRPr lang="en-US" sz="40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4" name="TextBox 13"/>
          <p:cNvSpPr txBox="1"/>
          <p:nvPr/>
        </p:nvSpPr>
        <p:spPr>
          <a:xfrm>
            <a:off x="518313" y="4594264"/>
            <a:ext cx="84991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مصر</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7" name="TextBox 16"/>
          <p:cNvSpPr txBox="1"/>
          <p:nvPr/>
        </p:nvSpPr>
        <p:spPr>
          <a:xfrm>
            <a:off x="3304884" y="3876796"/>
            <a:ext cx="89639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مؤاب</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سوريا</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فلسطين</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0" name="TextBox 19"/>
          <p:cNvSpPr txBox="1"/>
          <p:nvPr/>
        </p:nvSpPr>
        <p:spPr>
          <a:xfrm>
            <a:off x="1240573" y="6195570"/>
            <a:ext cx="1117614"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الحبشة</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1" name="TextBox 20"/>
          <p:cNvSpPr txBox="1"/>
          <p:nvPr/>
        </p:nvSpPr>
        <p:spPr>
          <a:xfrm>
            <a:off x="3471355" y="5903182"/>
            <a:ext cx="109036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العربية</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3" name="TextBox 22"/>
          <p:cNvSpPr txBox="1"/>
          <p:nvPr/>
        </p:nvSpPr>
        <p:spPr>
          <a:xfrm>
            <a:off x="6758610" y="3909748"/>
            <a:ext cx="1991492" cy="1077218"/>
          </a:xfrm>
          <a:prstGeom prst="rect">
            <a:avLst/>
          </a:prstGeom>
          <a:noFill/>
        </p:spPr>
        <p:txBody>
          <a:bodyPr wrap="square" rtlCol="0">
            <a:spAutoFit/>
          </a:bodyPr>
          <a:lstStyle/>
          <a:p>
            <a:pPr algn="ct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 على البحر</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4" name="TextBox 23"/>
          <p:cNvSpPr txBox="1"/>
          <p:nvPr/>
        </p:nvSpPr>
        <p:spPr>
          <a:xfrm>
            <a:off x="2553177" y="3147041"/>
            <a:ext cx="899605"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يهوذا</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5" name="TextBox 24"/>
          <p:cNvSpPr txBox="1"/>
          <p:nvPr/>
        </p:nvSpPr>
        <p:spPr>
          <a:xfrm>
            <a:off x="3043871" y="4494524"/>
            <a:ext cx="74892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أدوم</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7" name="Rectangle 2">
            <a:extLst>
              <a:ext uri="{FF2B5EF4-FFF2-40B4-BE49-F238E27FC236}">
                <a16:creationId xmlns:a16="http://schemas.microsoft.com/office/drawing/2014/main" id="{60BBC2DA-4F55-3CB7-ACCE-0D599F93BA3D}"/>
              </a:ext>
            </a:extLst>
          </p:cNvPr>
          <p:cNvSpPr txBox="1">
            <a:spLocks noChangeArrowheads="1"/>
          </p:cNvSpPr>
          <p:nvPr/>
        </p:nvSpPr>
        <p:spPr bwMode="auto">
          <a:xfrm>
            <a:off x="3612425" y="3165614"/>
            <a:ext cx="1256074" cy="682261"/>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a:lstStyle>
          <a:p>
            <a:pPr defTabSz="914400" rtl="1" eaLnBrk="1" hangingPunct="1"/>
            <a:r>
              <a:rPr kumimoji="1" lang="ar-SA" altLang="zh-CN" sz="2800" b="1" kern="0" dirty="0">
                <a:solidFill>
                  <a:schemeClr val="bg1"/>
                </a:solidFill>
                <a:latin typeface="Arial" panose="020B0604020202020204" pitchFamily="34" charset="0"/>
                <a:cs typeface="Arial" panose="020B0604020202020204" pitchFamily="34" charset="0"/>
              </a:rPr>
              <a:t>٢٢</a:t>
            </a:r>
            <a:endParaRPr kumimoji="1" lang="en-US" altLang="zh-CN" sz="1800" b="1" kern="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4712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735235"/>
          </a:xfrm>
          <a:noFill/>
          <a:effectLst>
            <a:outerShdw blurRad="63500" dist="35921" dir="2700000" algn="ctr" rotWithShape="0">
              <a:schemeClr val="tx2">
                <a:alpha val="74998"/>
              </a:schemeClr>
            </a:outerShdw>
          </a:effectLst>
        </p:spPr>
        <p:txBody>
          <a:bodyPr anchor="ctr"/>
          <a:lstStyle/>
          <a:p>
            <a:pPr rtl="1">
              <a:defRPr/>
            </a:pPr>
            <a:r>
              <a:rPr lang="ar-EG" sz="4500" dirty="0">
                <a:effectLst>
                  <a:glow rad="127000">
                    <a:schemeClr val="tx1"/>
                  </a:glow>
                </a:effectLst>
                <a:ea typeface="ＭＳ Ｐゴシック" charset="0"/>
              </a:rPr>
              <a:t>وادي الرؤية في القدس</a:t>
            </a:r>
            <a:endParaRPr lang="en-US" sz="4500" dirty="0">
              <a:effectLst>
                <a:glow rad="127000">
                  <a:schemeClr val="tx1"/>
                </a:glow>
              </a:effectLst>
              <a:ea typeface="ＭＳ Ｐゴシック" charset="0"/>
            </a:endParaRPr>
          </a:p>
        </p:txBody>
      </p:sp>
      <p:pic>
        <p:nvPicPr>
          <p:cNvPr id="935946" name="Picture 10">
            <a:extLst>
              <a:ext uri="{FF2B5EF4-FFF2-40B4-BE49-F238E27FC236}">
                <a16:creationId xmlns:a16="http://schemas.microsoft.com/office/drawing/2014/main" id="{7CB31FFE-EA22-944A-AF60-0487E4FF0F3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 y="764704"/>
            <a:ext cx="9162851" cy="609329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1061864" y="764704"/>
            <a:ext cx="7020272" cy="583264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defPPr>
              <a:defRPr lang="en-GB"/>
            </a:defPPr>
            <a:lvl1pPr algn="ctr" eaLnBrk="0" hangingPunct="0">
              <a:defRPr b="1">
                <a:solidFill>
                  <a:srgbClr val="FFFFFF"/>
                </a:solidFill>
                <a:effectLst>
                  <a:glow rad="127000">
                    <a:srgbClr val="000000"/>
                  </a:glow>
                </a:effectLst>
              </a:defRPr>
            </a:lvl1pPr>
            <a:lvl2pPr algn="ctr" eaLnBrk="0" hangingPunct="0">
              <a:defRPr sz="4400">
                <a:ea typeface="ＭＳ Ｐゴシック" pitchFamily="-108" charset="-128"/>
                <a:cs typeface="ＭＳ Ｐゴシック" pitchFamily="-108" charset="-128"/>
              </a:defRPr>
            </a:lvl2pPr>
            <a:lvl3pPr algn="ctr" eaLnBrk="0" hangingPunct="0">
              <a:defRPr sz="4400">
                <a:ea typeface="ＭＳ Ｐゴシック" pitchFamily="-108" charset="-128"/>
                <a:cs typeface="ＭＳ Ｐゴシック" pitchFamily="-108" charset="-128"/>
              </a:defRPr>
            </a:lvl3pPr>
            <a:lvl4pPr algn="ctr" eaLnBrk="0" hangingPunct="0">
              <a:defRPr sz="4400">
                <a:ea typeface="ＭＳ Ｐゴシック" pitchFamily="-108" charset="-128"/>
                <a:cs typeface="ＭＳ Ｐゴシック" pitchFamily="-108" charset="-128"/>
              </a:defRPr>
            </a:lvl4pPr>
            <a:lvl5pPr algn="ctr" eaLnBrk="0" hangingPunct="0">
              <a:defRPr sz="440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algn="just" rtl="1"/>
            <a:r>
              <a:rPr lang="ar-EG" sz="2800" dirty="0">
                <a:latin typeface="Arial" panose="020B0604020202020204" pitchFamily="34" charset="0"/>
                <a:cs typeface="Arial" panose="020B0604020202020204" pitchFamily="34" charset="0"/>
              </a:rPr>
              <a:t>"جاءتني هذه الرسالة بخصوص أورشليم – وادي الرؤيا:</a:t>
            </a:r>
          </a:p>
          <a:p>
            <a:pPr algn="just" rtl="1"/>
            <a:r>
              <a:rPr lang="ar-EG" sz="2800" dirty="0">
                <a:latin typeface="Arial" panose="020B0604020202020204" pitchFamily="34" charset="0"/>
                <a:cs typeface="Arial" panose="020B0604020202020204" pitchFamily="34" charset="0"/>
              </a:rPr>
              <a:t>ماذا يحدث؟</a:t>
            </a:r>
          </a:p>
          <a:p>
            <a:pPr algn="just" rtl="1"/>
            <a:r>
              <a:rPr lang="ar-EG" sz="2800" dirty="0">
                <a:latin typeface="Arial" panose="020B0604020202020204" pitchFamily="34" charset="0"/>
                <a:cs typeface="Arial" panose="020B0604020202020204" pitchFamily="34" charset="0"/>
              </a:rPr>
              <a:t>لماذا يركض الجميع إلى أسطح المنازل؟</a:t>
            </a:r>
          </a:p>
          <a:p>
            <a:pPr algn="just" rtl="1"/>
            <a:r>
              <a:rPr lang="ar-EG" sz="2800" dirty="0">
                <a:latin typeface="Arial" panose="020B0604020202020204" pitchFamily="34" charset="0"/>
                <a:cs typeface="Arial" panose="020B0604020202020204" pitchFamily="34" charset="0"/>
              </a:rPr>
              <a:t>2 المدينة كلها في ضجة رهيبة.</a:t>
            </a:r>
          </a:p>
          <a:p>
            <a:pPr algn="just" rtl="1"/>
            <a:r>
              <a:rPr lang="ar-EG" sz="2800" dirty="0">
                <a:latin typeface="Arial" panose="020B0604020202020204" pitchFamily="34" charset="0"/>
                <a:cs typeface="Arial" panose="020B0604020202020204" pitchFamily="34" charset="0"/>
              </a:rPr>
              <a:t>ماذا أرى في هذه المدينة المبهجة؟</a:t>
            </a:r>
          </a:p>
          <a:p>
            <a:pPr algn="just" rtl="1"/>
            <a:r>
              <a:rPr lang="ar-EG" sz="2800" dirty="0">
                <a:latin typeface="Arial" panose="020B0604020202020204" pitchFamily="34" charset="0"/>
                <a:cs typeface="Arial" panose="020B0604020202020204" pitchFamily="34" charset="0"/>
              </a:rPr>
              <a:t>الجثث ملقاة في كل مكان،</a:t>
            </a:r>
          </a:p>
          <a:p>
            <a:pPr algn="just" rtl="1"/>
            <a:r>
              <a:rPr lang="ar-EG" sz="2800" dirty="0">
                <a:latin typeface="Arial" panose="020B0604020202020204" pitchFamily="34" charset="0"/>
                <a:cs typeface="Arial" panose="020B0604020202020204" pitchFamily="34" charset="0"/>
              </a:rPr>
              <a:t>لم يقتلوا في المعركة بل بسبب المجاعة والمرض.</a:t>
            </a:r>
          </a:p>
          <a:p>
            <a:pPr algn="just" rtl="1"/>
            <a:r>
              <a:rPr lang="ar-EG" sz="2800" dirty="0">
                <a:latin typeface="Arial" panose="020B0604020202020204" pitchFamily="34" charset="0"/>
                <a:cs typeface="Arial" panose="020B0604020202020204" pitchFamily="34" charset="0"/>
              </a:rPr>
              <a:t>3 لقد هرب جميع قادتك.</a:t>
            </a:r>
          </a:p>
          <a:p>
            <a:pPr algn="just" rtl="1"/>
            <a:r>
              <a:rPr lang="ar-EG" sz="2800" dirty="0">
                <a:latin typeface="Arial" panose="020B0604020202020204" pitchFamily="34" charset="0"/>
                <a:cs typeface="Arial" panose="020B0604020202020204" pitchFamily="34" charset="0"/>
              </a:rPr>
              <a:t>واستسلموا دون مقاومة.</a:t>
            </a:r>
          </a:p>
          <a:p>
            <a:pPr algn="just" rtl="1"/>
            <a:r>
              <a:rPr lang="ar-EG" sz="2800" dirty="0">
                <a:latin typeface="Arial" panose="020B0604020202020204" pitchFamily="34" charset="0"/>
                <a:cs typeface="Arial" panose="020B0604020202020204" pitchFamily="34" charset="0"/>
              </a:rPr>
              <a:t>الشعب حاول الفرار</a:t>
            </a:r>
          </a:p>
          <a:p>
            <a:pPr algn="just" rtl="1"/>
            <a:r>
              <a:rPr lang="ar-EG" sz="2800" dirty="0">
                <a:latin typeface="Arial" panose="020B0604020202020204" pitchFamily="34" charset="0"/>
                <a:cs typeface="Arial" panose="020B0604020202020204" pitchFamily="34" charset="0"/>
              </a:rPr>
              <a:t>ولكن تم أسرهم أيضًا" (إشعياء 22: 1-3).</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64332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hidden="1">
            <a:extLst>
              <a:ext uri="{FF2B5EF4-FFF2-40B4-BE49-F238E27FC236}">
                <a16:creationId xmlns:a16="http://schemas.microsoft.com/office/drawing/2014/main" id="{2F3D9FDF-7890-B14C-A109-E6497BDE2B97}"/>
              </a:ext>
            </a:extLst>
          </p:cNvPr>
          <p:cNvSpPr>
            <a:spLocks noGrp="1" noChangeArrowheads="1"/>
          </p:cNvSpPr>
          <p:nvPr>
            <p:ph type="title"/>
          </p:nvPr>
        </p:nvSpPr>
        <p:spPr/>
        <p:txBody>
          <a:bodyPr/>
          <a:lstStyle/>
          <a:p>
            <a:r>
              <a:rPr lang="en-US" altLang="en-US" dirty="0"/>
              <a:t>Old City and Kidron Valley from north</a:t>
            </a:r>
          </a:p>
        </p:txBody>
      </p:sp>
      <p:pic>
        <p:nvPicPr>
          <p:cNvPr id="72707" name="Picture 3">
            <a:extLst>
              <a:ext uri="{FF2B5EF4-FFF2-40B4-BE49-F238E27FC236}">
                <a16:creationId xmlns:a16="http://schemas.microsoft.com/office/drawing/2014/main" id="{8DBC7FFE-74FC-0140-B20B-41C4AB361FC6}"/>
              </a:ext>
            </a:extLst>
          </p:cNvPr>
          <p:cNvPicPr preferRelativeResize="0">
            <a:picLocks noChangeAspect="1" noChangeArrowheads="1"/>
          </p:cNvPicPr>
          <p:nvPr>
            <p:custDataLst>
              <p:tags r:id="rId1"/>
            </p:custDataLst>
          </p:nvPr>
        </p:nvPicPr>
        <p:blipFill>
          <a:blip r:embed="rId3">
            <a:extLst>
              <a:ext uri="{28A0092B-C50C-407E-A947-70E740481C1C}">
                <a14:useLocalDpi xmlns:a14="http://schemas.microsoft.com/office/drawing/2010/main"/>
              </a:ext>
            </a:extLst>
          </a:blip>
          <a:srcRect/>
          <a:stretch>
            <a:fillRect/>
          </a:stretch>
        </p:blipFill>
        <p:spPr bwMode="auto">
          <a:xfrm>
            <a:off x="0" y="255166"/>
            <a:ext cx="9144000" cy="6126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708" name="Text Box 4">
            <a:extLst>
              <a:ext uri="{FF2B5EF4-FFF2-40B4-BE49-F238E27FC236}">
                <a16:creationId xmlns:a16="http://schemas.microsoft.com/office/drawing/2014/main" id="{37A1A3B1-B3B3-DD45-A60A-AD12CD819AB6}"/>
              </a:ext>
            </a:extLst>
          </p:cNvPr>
          <p:cNvSpPr txBox="1">
            <a:spLocks noChangeArrowheads="1"/>
          </p:cNvSpPr>
          <p:nvPr/>
        </p:nvSpPr>
        <p:spPr bwMode="auto">
          <a:xfrm>
            <a:off x="0" y="6400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rtl="1"/>
            <a:r>
              <a:rPr lang="ar-EG" altLang="en-US" b="1" dirty="0">
                <a:latin typeface="Arial" panose="020B0604020202020204" pitchFamily="34" charset="0"/>
                <a:cs typeface="Arial" panose="020B0604020202020204" pitchFamily="34" charset="0"/>
              </a:rPr>
              <a:t>المدينة القديمة ووادي </a:t>
            </a:r>
            <a:r>
              <a:rPr lang="ar-EG" altLang="en-US" b="1" dirty="0" err="1">
                <a:latin typeface="Arial" panose="020B0604020202020204" pitchFamily="34" charset="0"/>
                <a:cs typeface="Arial" panose="020B0604020202020204" pitchFamily="34" charset="0"/>
              </a:rPr>
              <a:t>قدرون</a:t>
            </a:r>
            <a:r>
              <a:rPr lang="ar-EG" altLang="en-US" b="1" dirty="0">
                <a:latin typeface="Arial" panose="020B0604020202020204" pitchFamily="34" charset="0"/>
                <a:cs typeface="Arial" panose="020B0604020202020204" pitchFamily="34" charset="0"/>
              </a:rPr>
              <a:t> من الشمال </a:t>
            </a:r>
            <a:r>
              <a:rPr lang="en-US" altLang="en-US" b="1" dirty="0">
                <a:latin typeface="Arial" panose="020B0604020202020204" pitchFamily="34" charset="0"/>
                <a:cs typeface="Arial" panose="020B0604020202020204" pitchFamily="34" charset="0"/>
              </a:rPr>
              <a:t>BiblePlaces.com)</a:t>
            </a:r>
            <a:r>
              <a:rPr lang="ar-SA" altLang="en-US" b="1" dirty="0">
                <a:latin typeface="Arial" panose="020B0604020202020204" pitchFamily="34" charset="0"/>
                <a:cs typeface="Arial" panose="020B0604020202020204" pitchFamily="34" charset="0"/>
              </a:rPr>
              <a:t>)</a:t>
            </a:r>
            <a:endParaRPr lang="en-US" alt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869216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endParaRPr>
          </a:p>
        </p:txBody>
      </p:sp>
      <p:sp>
        <p:nvSpPr>
          <p:cNvPr id="292867" name="Title 2"/>
          <p:cNvSpPr>
            <a:spLocks noGrp="1"/>
          </p:cNvSpPr>
          <p:nvPr>
            <p:ph type="title" idx="4294967295"/>
          </p:nvPr>
        </p:nvSpPr>
        <p:spPr>
          <a:xfrm>
            <a:off x="0" y="1168400"/>
            <a:ext cx="9144000" cy="2401888"/>
          </a:xfrm>
        </p:spPr>
        <p:txBody>
          <a:bodyPr/>
          <a:lstStyle/>
          <a:p>
            <a:pPr rtl="1"/>
            <a:r>
              <a:rPr lang="en-US" sz="8800" dirty="0">
                <a:solidFill>
                  <a:schemeClr val="tx1"/>
                </a:solidFill>
                <a:cs typeface="Arial" panose="020B0604020202020204" pitchFamily="34" charset="0"/>
              </a:rPr>
              <a:t>Slides on </a:t>
            </a:r>
            <a:br>
              <a:rPr lang="en-US" sz="8800" dirty="0">
                <a:solidFill>
                  <a:schemeClr val="tx1"/>
                </a:solidFill>
                <a:cs typeface="Arial" panose="020B0604020202020204" pitchFamily="34" charset="0"/>
              </a:rPr>
            </a:br>
            <a:r>
              <a:rPr lang="ar-JO" sz="8800" dirty="0">
                <a:cs typeface="Arial" panose="020B0604020202020204" pitchFamily="34" charset="0"/>
              </a:rPr>
              <a:t>أشعياء </a:t>
            </a:r>
            <a:r>
              <a:rPr lang="en-US" sz="8800" dirty="0">
                <a:cs typeface="Arial" panose="020B0604020202020204" pitchFamily="34" charset="0"/>
              </a:rPr>
              <a:t>23</a:t>
            </a:r>
          </a:p>
        </p:txBody>
      </p:sp>
    </p:spTree>
    <p:extLst>
      <p:ext uri="{BB962C8B-B14F-4D97-AF65-F5344CB8AC3E}">
        <p14:creationId xmlns:p14="http://schemas.microsoft.com/office/powerpoint/2010/main" val="73944307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algn="r" defTabSz="914400" rtl="1" eaLnBrk="0" fontAlgn="base" hangingPunct="0">
              <a:spcBef>
                <a:spcPct val="0"/>
              </a:spcBef>
              <a:spcAft>
                <a:spcPct val="0"/>
              </a:spcAft>
            </a:pPr>
            <a:endParaRPr lang="en-US" sz="2400" b="1" dirty="0">
              <a:solidFill>
                <a:srgbClr val="000000"/>
              </a:solidFill>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77367" y="-11657"/>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algn="l" rtl="1"/>
            <a:r>
              <a:rPr lang="ar-JO" sz="2400" b="1" dirty="0">
                <a:solidFill>
                  <a:srgbClr val="FFFFFF"/>
                </a:solidFill>
                <a:latin typeface="Arial" panose="020B0604020202020204" pitchFamily="34" charset="0"/>
                <a:cs typeface="Arial" panose="020B0604020202020204" pitchFamily="34" charset="0"/>
              </a:rPr>
              <a:t>457</a:t>
            </a:r>
            <a:endParaRPr lang="en-US" sz="2400" b="1" dirty="0">
              <a:solidFill>
                <a:srgbClr val="FFFFFF"/>
              </a:solidFill>
              <a:latin typeface="Arial" panose="020B0604020202020204" pitchFamily="34" charset="0"/>
              <a:cs typeface="Arial" panose="020B0604020202020204" pitchFamily="34" charset="0"/>
            </a:endParaRP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lang="ar-JO" sz="3500" dirty="0">
                <a:solidFill>
                  <a:schemeClr val="bg1"/>
                </a:solidFill>
                <a:cs typeface="Arial" panose="020B0604020202020204" pitchFamily="34" charset="0"/>
              </a:rPr>
              <a:t>الدينونة على تحالف الأمم الإثني عشر (أش 13-23)</a:t>
            </a:r>
            <a:endParaRPr kumimoji="1" lang="en-US" altLang="zh-CN" sz="3500" dirty="0">
              <a:solidFill>
                <a:schemeClr val="bg1"/>
              </a:solidFill>
              <a:cs typeface="Arial" panose="020B0604020202020204" pitchFamily="34" charset="0"/>
            </a:endParaRPr>
          </a:p>
        </p:txBody>
      </p:sp>
      <p:sp>
        <p:nvSpPr>
          <p:cNvPr id="11" name="Text Box 4"/>
          <p:cNvSpPr txBox="1">
            <a:spLocks noChangeArrowheads="1"/>
          </p:cNvSpPr>
          <p:nvPr/>
        </p:nvSpPr>
        <p:spPr bwMode="auto">
          <a:xfrm>
            <a:off x="9283968" y="0"/>
            <a:ext cx="4433887" cy="7204152"/>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فلسطين</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مؤاب</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دمشق (سوريا)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إسرائيل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الحبشة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مصر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 على البحر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أدوم</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العربية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أورشليم (يهوذا)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طرسوس</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endParaRPr lang="en-GB" b="1" dirty="0">
              <a:solidFill>
                <a:srgbClr val="FFFFFF"/>
              </a:solidFill>
              <a:latin typeface="Arial" panose="020B0604020202020204" pitchFamily="34" charset="0"/>
              <a:cs typeface="Arial" panose="020B0604020202020204" pitchFamily="34" charset="0"/>
            </a:endParaRPr>
          </a:p>
        </p:txBody>
      </p:sp>
      <p:sp>
        <p:nvSpPr>
          <p:cNvPr id="3" name="TextBox 2"/>
          <p:cNvSpPr txBox="1"/>
          <p:nvPr/>
        </p:nvSpPr>
        <p:spPr>
          <a:xfrm>
            <a:off x="2553177" y="2633957"/>
            <a:ext cx="120257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إسرائيل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2" name="TextBox 11"/>
          <p:cNvSpPr txBox="1"/>
          <p:nvPr/>
        </p:nvSpPr>
        <p:spPr>
          <a:xfrm>
            <a:off x="5225118" y="831423"/>
            <a:ext cx="1059906" cy="707886"/>
          </a:xfrm>
          <a:prstGeom prst="rect">
            <a:avLst/>
          </a:prstGeom>
          <a:noFill/>
        </p:spPr>
        <p:txBody>
          <a:bodyPr wrap="none" rtlCol="0">
            <a:spAutoFit/>
          </a:bodyPr>
          <a:lstStyle/>
          <a:p>
            <a:pPr algn="r" rtl="1"/>
            <a:r>
              <a:rPr lang="ar-JO" sz="4000" b="1" dirty="0">
                <a:solidFill>
                  <a:srgbClr val="FFFFFF"/>
                </a:solidFill>
                <a:effectLst>
                  <a:glow rad="228600">
                    <a:srgbClr val="000000"/>
                  </a:glow>
                </a:effectLst>
                <a:latin typeface="Arial" panose="020B0604020202020204" pitchFamily="34" charset="0"/>
                <a:cs typeface="Arial" panose="020B0604020202020204" pitchFamily="34" charset="0"/>
              </a:rPr>
              <a:t>أشور</a:t>
            </a:r>
            <a:endParaRPr lang="en-US" sz="40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4" name="TextBox 13"/>
          <p:cNvSpPr txBox="1"/>
          <p:nvPr/>
        </p:nvSpPr>
        <p:spPr>
          <a:xfrm>
            <a:off x="518313" y="4594264"/>
            <a:ext cx="84991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مصر</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7" name="TextBox 16"/>
          <p:cNvSpPr txBox="1"/>
          <p:nvPr/>
        </p:nvSpPr>
        <p:spPr>
          <a:xfrm>
            <a:off x="3304884" y="3876796"/>
            <a:ext cx="89639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مؤاب</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سوريا</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فلسطين</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0" name="TextBox 19"/>
          <p:cNvSpPr txBox="1"/>
          <p:nvPr/>
        </p:nvSpPr>
        <p:spPr>
          <a:xfrm>
            <a:off x="1240573" y="6195570"/>
            <a:ext cx="1117614"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الحبشة</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1" name="TextBox 20"/>
          <p:cNvSpPr txBox="1"/>
          <p:nvPr/>
        </p:nvSpPr>
        <p:spPr>
          <a:xfrm>
            <a:off x="3471355" y="5903182"/>
            <a:ext cx="109036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العربية</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3" name="TextBox 22"/>
          <p:cNvSpPr txBox="1"/>
          <p:nvPr/>
        </p:nvSpPr>
        <p:spPr>
          <a:xfrm>
            <a:off x="6758610" y="3909748"/>
            <a:ext cx="1991492" cy="1077218"/>
          </a:xfrm>
          <a:prstGeom prst="rect">
            <a:avLst/>
          </a:prstGeom>
          <a:noFill/>
        </p:spPr>
        <p:txBody>
          <a:bodyPr wrap="square" rtlCol="0">
            <a:spAutoFit/>
          </a:bodyPr>
          <a:lstStyle/>
          <a:p>
            <a:pPr algn="ct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 على البحر</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4" name="TextBox 23"/>
          <p:cNvSpPr txBox="1"/>
          <p:nvPr/>
        </p:nvSpPr>
        <p:spPr>
          <a:xfrm>
            <a:off x="2553177" y="3147041"/>
            <a:ext cx="899605"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يهوذا</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5" name="TextBox 24"/>
          <p:cNvSpPr txBox="1"/>
          <p:nvPr/>
        </p:nvSpPr>
        <p:spPr>
          <a:xfrm>
            <a:off x="3043871" y="4494524"/>
            <a:ext cx="74892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أدوم</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6" name="TextBox 25"/>
          <p:cNvSpPr txBox="1"/>
          <p:nvPr/>
        </p:nvSpPr>
        <p:spPr>
          <a:xfrm>
            <a:off x="3043871" y="1271412"/>
            <a:ext cx="106150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فينيقية</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7" name="Rectangle 2">
            <a:extLst>
              <a:ext uri="{FF2B5EF4-FFF2-40B4-BE49-F238E27FC236}">
                <a16:creationId xmlns:a16="http://schemas.microsoft.com/office/drawing/2014/main" id="{E3ABEB89-58E6-7F4D-0AD3-8A8B82A4070C}"/>
              </a:ext>
            </a:extLst>
          </p:cNvPr>
          <p:cNvSpPr txBox="1">
            <a:spLocks noChangeArrowheads="1"/>
          </p:cNvSpPr>
          <p:nvPr/>
        </p:nvSpPr>
        <p:spPr bwMode="auto">
          <a:xfrm>
            <a:off x="3390464" y="687342"/>
            <a:ext cx="1256074" cy="682261"/>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a:lstStyle>
          <a:p>
            <a:pPr defTabSz="914400" rtl="1" eaLnBrk="1" hangingPunct="1"/>
            <a:r>
              <a:rPr kumimoji="1" lang="ar-SA" altLang="zh-CN" sz="2800" b="1" kern="0" dirty="0">
                <a:solidFill>
                  <a:schemeClr val="bg1"/>
                </a:solidFill>
                <a:latin typeface="Arial" panose="020B0604020202020204" pitchFamily="34" charset="0"/>
                <a:cs typeface="Arial" panose="020B0604020202020204" pitchFamily="34" charset="0"/>
              </a:rPr>
              <a:t>٢٣</a:t>
            </a:r>
            <a:endParaRPr kumimoji="1" lang="en-US" altLang="zh-CN" sz="1800" b="1" kern="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1591270"/>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167172" y="2622481"/>
            <a:ext cx="4067853" cy="2248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square" lIns="90000" tIns="46800" rIns="90000" bIns="46800">
            <a:spAutoFit/>
          </a:bodyPr>
          <a:lstStyle>
            <a:lvl1pPr marL="338138" indent="-338138" eaLnBrk="0" hangingPunc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cs typeface="ＭＳ Ｐゴシック" charset="0"/>
              </a:defRPr>
            </a:lvl1pPr>
            <a:lvl2pPr marL="742950" indent="-285750" eaLnBrk="0" hangingPunc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2pPr>
            <a:lvl3pPr marL="1143000" indent="-228600" eaLnBrk="0" hangingPunc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3pPr>
            <a:lvl4pPr marL="1600200" indent="-228600" eaLnBrk="0" hangingPunc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4pPr>
            <a:lvl5pPr marL="2057400" indent="-228600" eaLnBrk="0" hangingPunc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9pPr>
          </a:lstStyle>
          <a:p>
            <a:pPr marL="338138" marR="0" lvl="0" indent="-338138" algn="r" defTabSz="449263" rtl="1" eaLnBrk="0" fontAlgn="base" latinLnBrk="0" hangingPunct="0">
              <a:lnSpc>
                <a:spcPct val="100000"/>
              </a:lnSpc>
              <a:spcBef>
                <a:spcPct val="0"/>
              </a:spcBef>
              <a:spcAft>
                <a:spcPct val="0"/>
              </a:spcAft>
              <a:buClrTx/>
              <a:buSzTx/>
              <a:buFontTx/>
              <a:buNone/>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r>
              <a:rPr kumimoji="0"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وحي من جهة صور. ولولي يا سفن ترشيش لأنها خربت حتى ليس بيت حتى ليس مدخل. من أرض كتيم أعلن لهم.</a:t>
            </a:r>
          </a:p>
          <a:p>
            <a:pPr marL="338138" marR="0" lvl="0" indent="-338138" algn="r" defTabSz="449263" rtl="1" eaLnBrk="0" fontAlgn="base" latinLnBrk="0" hangingPunct="0">
              <a:lnSpc>
                <a:spcPct val="100000"/>
              </a:lnSpc>
              <a:spcBef>
                <a:spcPct val="0"/>
              </a:spcBef>
              <a:spcAft>
                <a:spcPct val="0"/>
              </a:spcAft>
              <a:buClrTx/>
              <a:buSzTx/>
              <a:buFontTx/>
              <a:buNone/>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r>
              <a:rPr kumimoji="0"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(أشعياء 23: 1)</a:t>
            </a: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890884" name="Text Box 4"/>
          <p:cNvSpPr txBox="1">
            <a:spLocks noChangeArrowheads="1"/>
          </p:cNvSpPr>
          <p:nvPr/>
        </p:nvSpPr>
        <p:spPr bwMode="auto">
          <a:xfrm>
            <a:off x="0" y="1143000"/>
            <a:ext cx="4704227"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فينيقية</a:t>
            </a:r>
            <a:endParaRPr kumimoji="0" lang="en-GB"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3" name="Title 2">
            <a:extLst>
              <a:ext uri="{FF2B5EF4-FFF2-40B4-BE49-F238E27FC236}">
                <a16:creationId xmlns:a16="http://schemas.microsoft.com/office/drawing/2014/main" id="{E02BE7BD-D080-5CB3-EA65-51A5A82EC020}"/>
              </a:ext>
            </a:extLst>
          </p:cNvPr>
          <p:cNvSpPr>
            <a:spLocks noGrp="1"/>
          </p:cNvSpPr>
          <p:nvPr>
            <p:ph type="title" idx="4294967295"/>
          </p:nvPr>
        </p:nvSpPr>
        <p:spPr>
          <a:xfrm>
            <a:off x="0" y="228600"/>
            <a:ext cx="4704227" cy="1141413"/>
          </a:xfrm>
          <a:noFill/>
          <a:ln>
            <a:noFill/>
          </a:ln>
        </p:spPr>
        <p:txBody>
          <a:bodyPr anchor="ctr"/>
          <a:lstStyle/>
          <a:p>
            <a:pPr algn="r" rtl="1" eaLnBrk="1" hangingPunct="1">
              <a:lnSpc>
                <a:spcPct val="100000"/>
              </a:lnSpc>
              <a:buClr>
                <a:srgbClr val="FFFFFF"/>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ar-JO" kern="1200" dirty="0">
                <a:ea typeface="ＭＳ Ｐゴシック" charset="0"/>
              </a:rPr>
              <a:t>خراب مدينة صور</a:t>
            </a:r>
            <a:r>
              <a:rPr lang="en-GB" kern="1200" dirty="0">
                <a:ea typeface="ＭＳ Ｐゴシック" charset="0"/>
                <a:cs typeface="ＭＳ Ｐゴシック" charset="0"/>
              </a:rPr>
              <a:t> </a:t>
            </a:r>
            <a:endParaRPr lang="en-US" kern="1200" dirty="0">
              <a:ea typeface="ＭＳ Ｐゴシック" charset="0"/>
              <a:cs typeface="ＭＳ Ｐゴシック" charset="0"/>
            </a:endParaRPr>
          </a:p>
        </p:txBody>
      </p:sp>
      <p:pic>
        <p:nvPicPr>
          <p:cNvPr id="4" name="Picture 3">
            <a:extLst>
              <a:ext uri="{FF2B5EF4-FFF2-40B4-BE49-F238E27FC236}">
                <a16:creationId xmlns:a16="http://schemas.microsoft.com/office/drawing/2014/main" id="{573F4148-65A4-4CF8-9BFA-F2D697FD9545}"/>
              </a:ext>
            </a:extLst>
          </p:cNvPr>
          <p:cNvPicPr>
            <a:picLocks noChangeAspect="1"/>
          </p:cNvPicPr>
          <p:nvPr/>
        </p:nvPicPr>
        <p:blipFill>
          <a:blip r:embed="rId3"/>
          <a:stretch>
            <a:fillRect/>
          </a:stretch>
        </p:blipFill>
        <p:spPr>
          <a:xfrm>
            <a:off x="4704227" y="0"/>
            <a:ext cx="4439773" cy="6858000"/>
          </a:xfrm>
          <a:prstGeom prst="rect">
            <a:avLst/>
          </a:prstGeom>
        </p:spPr>
      </p:pic>
      <p:sp>
        <p:nvSpPr>
          <p:cNvPr id="5" name="Text Box 4">
            <a:extLst>
              <a:ext uri="{FF2B5EF4-FFF2-40B4-BE49-F238E27FC236}">
                <a16:creationId xmlns:a16="http://schemas.microsoft.com/office/drawing/2014/main" id="{7B5D8DC1-24F1-7791-39E7-E31CB161CBF0}"/>
              </a:ext>
            </a:extLst>
          </p:cNvPr>
          <p:cNvSpPr txBox="1">
            <a:spLocks noChangeArrowheads="1"/>
          </p:cNvSpPr>
          <p:nvPr/>
        </p:nvSpPr>
        <p:spPr bwMode="auto">
          <a:xfrm>
            <a:off x="6023085" y="0"/>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أوغاريت</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6" name="Text Box 4">
            <a:extLst>
              <a:ext uri="{FF2B5EF4-FFF2-40B4-BE49-F238E27FC236}">
                <a16:creationId xmlns:a16="http://schemas.microsoft.com/office/drawing/2014/main" id="{42B09C7B-2297-0510-B96C-82E1EEE4DFD7}"/>
              </a:ext>
            </a:extLst>
          </p:cNvPr>
          <p:cNvSpPr txBox="1">
            <a:spLocks noChangeArrowheads="1"/>
          </p:cNvSpPr>
          <p:nvPr/>
        </p:nvSpPr>
        <p:spPr bwMode="auto">
          <a:xfrm>
            <a:off x="5495334" y="831273"/>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جبيل</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7" name="Text Box 4">
            <a:extLst>
              <a:ext uri="{FF2B5EF4-FFF2-40B4-BE49-F238E27FC236}">
                <a16:creationId xmlns:a16="http://schemas.microsoft.com/office/drawing/2014/main" id="{F7D26D45-81E6-B359-5719-ABE309895562}"/>
              </a:ext>
            </a:extLst>
          </p:cNvPr>
          <p:cNvSpPr txBox="1">
            <a:spLocks noChangeArrowheads="1"/>
          </p:cNvSpPr>
          <p:nvPr/>
        </p:nvSpPr>
        <p:spPr bwMode="auto">
          <a:xfrm>
            <a:off x="5245952" y="1485900"/>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بيريتوس</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8" name="Text Box 4">
            <a:extLst>
              <a:ext uri="{FF2B5EF4-FFF2-40B4-BE49-F238E27FC236}">
                <a16:creationId xmlns:a16="http://schemas.microsoft.com/office/drawing/2014/main" id="{766F8ADE-B15F-E6A5-F386-8A9B2955545B}"/>
              </a:ext>
            </a:extLst>
          </p:cNvPr>
          <p:cNvSpPr txBox="1">
            <a:spLocks noChangeArrowheads="1"/>
          </p:cNvSpPr>
          <p:nvPr/>
        </p:nvSpPr>
        <p:spPr bwMode="auto">
          <a:xfrm>
            <a:off x="4932040" y="2204864"/>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صيدا</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9" name="Text Box 4">
            <a:extLst>
              <a:ext uri="{FF2B5EF4-FFF2-40B4-BE49-F238E27FC236}">
                <a16:creationId xmlns:a16="http://schemas.microsoft.com/office/drawing/2014/main" id="{00AC41BF-3166-995D-5837-917B39740E90}"/>
              </a:ext>
            </a:extLst>
          </p:cNvPr>
          <p:cNvSpPr txBox="1">
            <a:spLocks noChangeArrowheads="1"/>
          </p:cNvSpPr>
          <p:nvPr/>
        </p:nvSpPr>
        <p:spPr bwMode="auto">
          <a:xfrm>
            <a:off x="4716016" y="2909455"/>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صور</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0" name="Text Box 4">
            <a:extLst>
              <a:ext uri="{FF2B5EF4-FFF2-40B4-BE49-F238E27FC236}">
                <a16:creationId xmlns:a16="http://schemas.microsoft.com/office/drawing/2014/main" id="{83A605FD-1D3C-28C6-6FA4-19F4561C5437}"/>
              </a:ext>
            </a:extLst>
          </p:cNvPr>
          <p:cNvSpPr txBox="1">
            <a:spLocks noChangeArrowheads="1"/>
          </p:cNvSpPr>
          <p:nvPr/>
        </p:nvSpPr>
        <p:spPr bwMode="auto">
          <a:xfrm>
            <a:off x="4227643" y="4010891"/>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جبل</a:t>
            </a:r>
          </a:p>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الكرمل</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1" name="Text Box 4">
            <a:extLst>
              <a:ext uri="{FF2B5EF4-FFF2-40B4-BE49-F238E27FC236}">
                <a16:creationId xmlns:a16="http://schemas.microsoft.com/office/drawing/2014/main" id="{D9E57CA6-B774-7C22-E32A-8D80C06490F1}"/>
              </a:ext>
            </a:extLst>
          </p:cNvPr>
          <p:cNvSpPr txBox="1">
            <a:spLocks noChangeArrowheads="1"/>
          </p:cNvSpPr>
          <p:nvPr/>
        </p:nvSpPr>
        <p:spPr bwMode="auto">
          <a:xfrm>
            <a:off x="4129828" y="4777891"/>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قيصرية </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2" name="Text Box 4">
            <a:extLst>
              <a:ext uri="{FF2B5EF4-FFF2-40B4-BE49-F238E27FC236}">
                <a16:creationId xmlns:a16="http://schemas.microsoft.com/office/drawing/2014/main" id="{0A17C1F7-9AD0-B902-2B0E-C2889B023D1A}"/>
              </a:ext>
            </a:extLst>
          </p:cNvPr>
          <p:cNvSpPr txBox="1">
            <a:spLocks noChangeArrowheads="1"/>
          </p:cNvSpPr>
          <p:nvPr/>
        </p:nvSpPr>
        <p:spPr bwMode="auto">
          <a:xfrm>
            <a:off x="3992339" y="5317871"/>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يافا </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3" name="Text Box 4">
            <a:extLst>
              <a:ext uri="{FF2B5EF4-FFF2-40B4-BE49-F238E27FC236}">
                <a16:creationId xmlns:a16="http://schemas.microsoft.com/office/drawing/2014/main" id="{C82CCAF8-7461-714C-E40A-95743208D651}"/>
              </a:ext>
            </a:extLst>
          </p:cNvPr>
          <p:cNvSpPr txBox="1">
            <a:spLocks noChangeArrowheads="1"/>
          </p:cNvSpPr>
          <p:nvPr/>
        </p:nvSpPr>
        <p:spPr bwMode="auto">
          <a:xfrm>
            <a:off x="5001522" y="6032261"/>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أورشليم</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4" name="Text Box 4">
            <a:extLst>
              <a:ext uri="{FF2B5EF4-FFF2-40B4-BE49-F238E27FC236}">
                <a16:creationId xmlns:a16="http://schemas.microsoft.com/office/drawing/2014/main" id="{3C6265D5-312C-F2F0-BE20-E0D8557F1826}"/>
              </a:ext>
            </a:extLst>
          </p:cNvPr>
          <p:cNvSpPr txBox="1">
            <a:spLocks noChangeArrowheads="1"/>
          </p:cNvSpPr>
          <p:nvPr/>
        </p:nvSpPr>
        <p:spPr bwMode="auto">
          <a:xfrm rot="17550551">
            <a:off x="5702043" y="2404746"/>
            <a:ext cx="3876139"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44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فينيقية</a:t>
            </a:r>
            <a:endParaRPr kumimoji="0" lang="en-GB" sz="44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41951226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rec_babylon_city.gif"/>
          <p:cNvPicPr>
            <a:picLocks noGrp="1" noChangeAspect="1" noChangeArrowheads="1"/>
          </p:cNvPicPr>
          <p:nvPr>
            <p:ph/>
          </p:nvPr>
        </p:nvPicPr>
        <p:blipFill>
          <a:blip r:embed="rId3">
            <a:extLst>
              <a:ext uri="{28A0092B-C50C-407E-A947-70E740481C1C}">
                <a14:useLocalDpi xmlns:a14="http://schemas.microsoft.com/office/drawing/2010/main"/>
              </a:ext>
            </a:extLst>
          </a:blip>
          <a:srcRect/>
          <a:stretch>
            <a:fillRect/>
          </a:stretch>
        </p:blipFill>
        <p:spPr>
          <a:xfrm>
            <a:off x="457200" y="533400"/>
            <a:ext cx="6172200" cy="6057900"/>
          </a:xfrm>
          <a:noFill/>
        </p:spPr>
      </p:pic>
      <p:sp>
        <p:nvSpPr>
          <p:cNvPr id="133123" name="Rectangle 3"/>
          <p:cNvSpPr>
            <a:spLocks noChangeArrowheads="1"/>
          </p:cNvSpPr>
          <p:nvPr/>
        </p:nvSpPr>
        <p:spPr bwMode="auto">
          <a:xfrm>
            <a:off x="6443663" y="3810000"/>
            <a:ext cx="2395537" cy="1524000"/>
          </a:xfrm>
          <a:prstGeom prst="rect">
            <a:avLst/>
          </a:prstGeom>
          <a:noFill/>
          <a:ln w="9525">
            <a:noFill/>
            <a:miter lim="800000"/>
            <a:headEnd/>
            <a:tailEnd/>
          </a:ln>
          <a:effectLst/>
        </p:spPr>
        <p:txBody>
          <a:bodyPr/>
          <a:lstStyle/>
          <a:p>
            <a:pPr lvl="0" algn="r" defTabSz="914400" rtl="1" eaLnBrk="0" hangingPunct="0">
              <a:lnSpc>
                <a:spcPct val="90000"/>
              </a:lnSpc>
              <a:spcBef>
                <a:spcPct val="20000"/>
              </a:spcBef>
              <a:defRPr/>
            </a:pPr>
            <a:r>
              <a:rPr lang="ar-EG" sz="3600" b="1" dirty="0">
                <a:solidFill>
                  <a:srgbClr val="000000"/>
                </a:solidFill>
                <a:effectLst>
                  <a:outerShdw blurRad="38100" dist="38100" dir="2700000" algn="tl">
                    <a:srgbClr val="DDDDDD"/>
                  </a:outerShdw>
                </a:effectLst>
                <a:latin typeface="Arial" panose="020B0604020202020204" pitchFamily="34" charset="0"/>
                <a:cs typeface="Arial" panose="020B0604020202020204" pitchFamily="34" charset="0"/>
              </a:rPr>
              <a:t>أين كانت الآلهة؟</a:t>
            </a: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09571" name="WordArt 4"/>
          <p:cNvSpPr>
            <a:spLocks noChangeArrowheads="1" noChangeShapeType="1" noTextEdit="1"/>
          </p:cNvSpPr>
          <p:nvPr/>
        </p:nvSpPr>
        <p:spPr bwMode="auto">
          <a:xfrm>
            <a:off x="5943600" y="228600"/>
            <a:ext cx="2133600" cy="4572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ar-EG" sz="3600" b="1" u="none" strike="noStrike" kern="10" cap="none" spc="0" normalizeH="0" baseline="0" noProof="0" dirty="0">
                <a:ln>
                  <a:noFill/>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blurRad="63500" dist="38099" dir="2700000" algn="ctr" rotWithShape="0">
                    <a:srgbClr val="C0C0C0">
                      <a:alpha val="74997"/>
                    </a:srgbClr>
                  </a:outerShdw>
                </a:effectLst>
                <a:uLnTx/>
                <a:uFillTx/>
                <a:latin typeface="Arial" panose="020B0604020202020204" pitchFamily="34" charset="0"/>
                <a:ea typeface="Garamond"/>
                <a:cs typeface="Arial" panose="020B0604020202020204" pitchFamily="34" charset="0"/>
              </a:rPr>
              <a:t>دين</a:t>
            </a:r>
          </a:p>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3600" b="1" u="none" strike="noStrike" kern="10" cap="none" spc="0" normalizeH="0" baseline="0" noProof="0" dirty="0">
              <a:ln>
                <a:noFill/>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blurRad="63500" dist="38099" dir="2700000" algn="ctr" rotWithShape="0">
                  <a:srgbClr val="C0C0C0">
                    <a:alpha val="74997"/>
                  </a:srgbClr>
                </a:outerShdw>
              </a:effectLst>
              <a:uLnTx/>
              <a:uFillTx/>
              <a:latin typeface="Arial" panose="020B0604020202020204" pitchFamily="34" charset="0"/>
              <a:ea typeface="Garamond"/>
              <a:cs typeface="Arial" panose="020B0604020202020204" pitchFamily="34" charset="0"/>
            </a:endParaRPr>
          </a:p>
        </p:txBody>
      </p:sp>
      <p:sp>
        <p:nvSpPr>
          <p:cNvPr id="109572" name="Line 5"/>
          <p:cNvSpPr>
            <a:spLocks noChangeShapeType="1"/>
          </p:cNvSpPr>
          <p:nvPr/>
        </p:nvSpPr>
        <p:spPr bwMode="auto">
          <a:xfrm>
            <a:off x="5867400" y="838200"/>
            <a:ext cx="2286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33127" name="Rectangle 7"/>
          <p:cNvSpPr>
            <a:spLocks noChangeArrowheads="1"/>
          </p:cNvSpPr>
          <p:nvPr/>
        </p:nvSpPr>
        <p:spPr bwMode="auto">
          <a:xfrm rot="20572892">
            <a:off x="5086350" y="5605463"/>
            <a:ext cx="4124325" cy="685800"/>
          </a:xfrm>
          <a:prstGeom prst="rect">
            <a:avLst/>
          </a:prstGeom>
          <a:noFill/>
          <a:ln w="9525">
            <a:noFill/>
            <a:miter lim="800000"/>
            <a:headEnd/>
            <a:tailEnd/>
          </a:ln>
          <a:effectLst>
            <a:outerShdw blurRad="63500" dist="38099" dir="2700000" algn="ctr" rotWithShape="0">
              <a:schemeClr val="tx1">
                <a:alpha val="74998"/>
              </a:schemeClr>
            </a:outerShdw>
          </a:effectLst>
        </p:spPr>
        <p:txBody>
          <a:bodyPr/>
          <a:lstStyle/>
          <a:p>
            <a:pPr lvl="0" algn="r" defTabSz="914400" rtl="1" eaLnBrk="0" hangingPunct="0">
              <a:lnSpc>
                <a:spcPct val="90000"/>
              </a:lnSpc>
              <a:spcBef>
                <a:spcPct val="20000"/>
              </a:spcBef>
              <a:defRPr/>
            </a:pPr>
            <a:r>
              <a:rPr lang="ar-EG" sz="4800" b="1" dirty="0">
                <a:solidFill>
                  <a:srgbClr val="FF0000"/>
                </a:solidFill>
                <a:effectLst>
                  <a:outerShdw blurRad="38100" dist="38100" dir="2700000" algn="tl">
                    <a:srgbClr val="DDDDDD"/>
                  </a:outerShdw>
                </a:effectLst>
                <a:latin typeface="Arial" panose="020B0604020202020204" pitchFamily="34" charset="0"/>
                <a:cs typeface="Arial" panose="020B0604020202020204" pitchFamily="34" charset="0"/>
              </a:rPr>
              <a:t>في كل مكان!</a:t>
            </a:r>
            <a:endParaRPr kumimoji="0" lang="en-US" sz="4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109574" name="Text Box 7"/>
          <p:cNvSpPr txBox="1">
            <a:spLocks noChangeArrowheads="1"/>
          </p:cNvSpPr>
          <p:nvPr/>
        </p:nvSpPr>
        <p:spPr bwMode="auto">
          <a:xfrm>
            <a:off x="8397875" y="152400"/>
            <a:ext cx="698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139</a:t>
            </a:r>
          </a:p>
        </p:txBody>
      </p:sp>
    </p:spTree>
    <p:extLst>
      <p:ext uri="{BB962C8B-B14F-4D97-AF65-F5344CB8AC3E}">
        <p14:creationId xmlns:p14="http://schemas.microsoft.com/office/powerpoint/2010/main" val="14586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133122"/>
                                        </p:tgtEl>
                                        <p:attrNameLst>
                                          <p:attrName>style.visibility</p:attrName>
                                        </p:attrNameLst>
                                      </p:cBhvr>
                                      <p:to>
                                        <p:strVal val="visible"/>
                                      </p:to>
                                    </p:set>
                                    <p:anim calcmode="lin" valueType="num">
                                      <p:cBhvr additive="base">
                                        <p:cTn id="7" dur="500" fill="hold"/>
                                        <p:tgtEl>
                                          <p:spTgt spid="133122"/>
                                        </p:tgtEl>
                                        <p:attrNameLst>
                                          <p:attrName>ppt_x</p:attrName>
                                        </p:attrNameLst>
                                      </p:cBhvr>
                                      <p:tavLst>
                                        <p:tav tm="0">
                                          <p:val>
                                            <p:strVal val="0-#ppt_w/2"/>
                                          </p:val>
                                        </p:tav>
                                        <p:tav tm="100000">
                                          <p:val>
                                            <p:strVal val="#ppt_x"/>
                                          </p:val>
                                        </p:tav>
                                      </p:tavLst>
                                    </p:anim>
                                    <p:anim calcmode="lin" valueType="num">
                                      <p:cBhvr additive="base">
                                        <p:cTn id="8" dur="500" fill="hold"/>
                                        <p:tgtEl>
                                          <p:spTgt spid="13312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1000"/>
                                  </p:stCondLst>
                                  <p:childTnLst>
                                    <p:set>
                                      <p:cBhvr>
                                        <p:cTn id="11" dur="1" fill="hold">
                                          <p:stCondLst>
                                            <p:cond delay="0"/>
                                          </p:stCondLst>
                                        </p:cTn>
                                        <p:tgtEl>
                                          <p:spTgt spid="133123"/>
                                        </p:tgtEl>
                                        <p:attrNameLst>
                                          <p:attrName>style.visibility</p:attrName>
                                        </p:attrNameLst>
                                      </p:cBhvr>
                                      <p:to>
                                        <p:strVal val="visible"/>
                                      </p:to>
                                    </p:set>
                                    <p:anim calcmode="lin" valueType="num">
                                      <p:cBhvr additive="base">
                                        <p:cTn id="12" dur="500" fill="hold"/>
                                        <p:tgtEl>
                                          <p:spTgt spid="133123"/>
                                        </p:tgtEl>
                                        <p:attrNameLst>
                                          <p:attrName>ppt_x</p:attrName>
                                        </p:attrNameLst>
                                      </p:cBhvr>
                                      <p:tavLst>
                                        <p:tav tm="0">
                                          <p:val>
                                            <p:strVal val="1+#ppt_w/2"/>
                                          </p:val>
                                        </p:tav>
                                        <p:tav tm="100000">
                                          <p:val>
                                            <p:strVal val="#ppt_x"/>
                                          </p:val>
                                        </p:tav>
                                      </p:tavLst>
                                    </p:anim>
                                    <p:anim calcmode="lin" valueType="num">
                                      <p:cBhvr additive="base">
                                        <p:cTn id="13" dur="500" fill="hold"/>
                                        <p:tgtEl>
                                          <p:spTgt spid="133123"/>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9" presetClass="entr" presetSubtype="10" fill="hold" grpId="0" nodeType="clickEffect">
                                  <p:stCondLst>
                                    <p:cond delay="0"/>
                                  </p:stCondLst>
                                  <p:childTnLst>
                                    <p:set>
                                      <p:cBhvr>
                                        <p:cTn id="17" dur="1" fill="hold">
                                          <p:stCondLst>
                                            <p:cond delay="0"/>
                                          </p:stCondLst>
                                        </p:cTn>
                                        <p:tgtEl>
                                          <p:spTgt spid="133127"/>
                                        </p:tgtEl>
                                        <p:attrNameLst>
                                          <p:attrName>style.visibility</p:attrName>
                                        </p:attrNameLst>
                                      </p:cBhvr>
                                      <p:to>
                                        <p:strVal val="visible"/>
                                      </p:to>
                                    </p:set>
                                    <p:anim calcmode="lin" valueType="num">
                                      <p:cBhvr>
                                        <p:cTn id="18" dur="5000" fill="hold"/>
                                        <p:tgtEl>
                                          <p:spTgt spid="133127"/>
                                        </p:tgtEl>
                                        <p:attrNameLst>
                                          <p:attrName>ppt_w</p:attrName>
                                        </p:attrNameLst>
                                      </p:cBhvr>
                                      <p:tavLst>
                                        <p:tav tm="0" fmla="#ppt_w*sin(2.5*pi*$)">
                                          <p:val>
                                            <p:fltVal val="0"/>
                                          </p:val>
                                        </p:tav>
                                        <p:tav tm="100000">
                                          <p:val>
                                            <p:fltVal val="1"/>
                                          </p:val>
                                        </p:tav>
                                      </p:tavLst>
                                    </p:anim>
                                    <p:anim calcmode="lin" valueType="num">
                                      <p:cBhvr>
                                        <p:cTn id="19" dur="5000" fill="hold"/>
                                        <p:tgtEl>
                                          <p:spTgt spid="13312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autoUpdateAnimBg="0"/>
      <p:bldP spid="133127" grpId="0" autoUpdateAnimBg="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95714" y="2117725"/>
            <a:ext cx="4476286" cy="3972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square" lIns="90000" tIns="46800" rIns="90000" bIns="46800">
            <a:spAutoFit/>
          </a:bodyPr>
          <a:lstStyle>
            <a:lvl1pPr marL="338138" indent="-338138" eaLnBrk="0" hangingPunc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cs typeface="ＭＳ Ｐゴシック" charset="0"/>
              </a:defRPr>
            </a:lvl1pPr>
            <a:lvl2pPr marL="742950" indent="-285750" eaLnBrk="0" hangingPunc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2pPr>
            <a:lvl3pPr marL="1143000" indent="-228600" eaLnBrk="0" hangingPunc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3pPr>
            <a:lvl4pPr marL="1600200" indent="-228600" eaLnBrk="0" hangingPunc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4pPr>
            <a:lvl5pPr marL="2057400" indent="-228600" eaLnBrk="0" hangingPunc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sz="2400">
                <a:solidFill>
                  <a:schemeClr val="bg1"/>
                </a:solidFill>
                <a:latin typeface="Arial" charset="0"/>
                <a:ea typeface="ＭＳ Ｐゴシック" charset="0"/>
              </a:defRPr>
            </a:lvl9pPr>
          </a:lstStyle>
          <a:p>
            <a:pPr marL="338138" marR="0" lvl="0" indent="-338138" algn="r" defTabSz="449263" rtl="1" eaLnBrk="1" fontAlgn="base" latinLnBrk="0" hangingPunct="1">
              <a:lnSpc>
                <a:spcPct val="100000"/>
              </a:lnSpc>
              <a:spcBef>
                <a:spcPct val="0"/>
              </a:spcBef>
              <a:spcAft>
                <a:spcPct val="0"/>
              </a:spcAft>
              <a:buClr>
                <a:srgbClr val="FFFFFF"/>
              </a:buClr>
              <a:buSzPct val="100000"/>
              <a:buFont typeface="Tempus Sans ITC" charset="0"/>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قطاع من الأرض بين البحر الأبيض المتوسط والجبال</a:t>
            </a:r>
            <a:endParaRPr kumimoji="0" lang="en-GB"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338138" marR="0" lvl="0" indent="-338138" algn="r" defTabSz="449263" rtl="1" eaLnBrk="1" fontAlgn="base" latinLnBrk="0" hangingPunct="1">
              <a:lnSpc>
                <a:spcPct val="100000"/>
              </a:lnSpc>
              <a:spcBef>
                <a:spcPct val="0"/>
              </a:spcBef>
              <a:spcAft>
                <a:spcPct val="0"/>
              </a:spcAft>
              <a:buClr>
                <a:srgbClr val="FFFFFF"/>
              </a:buClr>
              <a:buSzPct val="100000"/>
              <a:buFont typeface="Tempus Sans ITC" charset="0"/>
              <a:buNone/>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endParaRPr kumimoji="0" lang="en-GB"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338138" marR="0" lvl="0" indent="-338138" algn="r" defTabSz="449263" rtl="1" eaLnBrk="1" fontAlgn="base" latinLnBrk="0" hangingPunct="1">
              <a:lnSpc>
                <a:spcPct val="100000"/>
              </a:lnSpc>
              <a:spcBef>
                <a:spcPct val="0"/>
              </a:spcBef>
              <a:spcAft>
                <a:spcPct val="0"/>
              </a:spcAft>
              <a:buClr>
                <a:srgbClr val="FFFFFF"/>
              </a:buClr>
              <a:buSzPct val="100000"/>
              <a:buFont typeface="Tempus Sans ITC" charset="0"/>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r>
              <a:rPr kumimoji="0" lang="ar-JO" altLang="ja-JP"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أرض خصبة</a:t>
            </a:r>
            <a:endParaRPr kumimoji="0" lang="en-GB" altLang="ja-JP"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338138" marR="0" lvl="0" indent="-338138" algn="r" defTabSz="449263" rtl="1" eaLnBrk="1" fontAlgn="base" latinLnBrk="0" hangingPunct="1">
              <a:lnSpc>
                <a:spcPct val="100000"/>
              </a:lnSpc>
              <a:spcBef>
                <a:spcPct val="0"/>
              </a:spcBef>
              <a:spcAft>
                <a:spcPct val="0"/>
              </a:spcAft>
              <a:buClr>
                <a:srgbClr val="FFFFFF"/>
              </a:buClr>
              <a:buSzPct val="100000"/>
              <a:buFont typeface="Tempus Sans ITC" charset="0"/>
              <a:buNone/>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endParaRPr kumimoji="0" lang="en-GB"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338138" marR="0" lvl="0" indent="-338138" algn="r" defTabSz="449263" rtl="1" eaLnBrk="1" fontAlgn="base" latinLnBrk="0" hangingPunct="1">
              <a:lnSpc>
                <a:spcPct val="100000"/>
              </a:lnSpc>
              <a:spcBef>
                <a:spcPct val="0"/>
              </a:spcBef>
              <a:spcAft>
                <a:spcPct val="0"/>
              </a:spcAft>
              <a:buClr>
                <a:srgbClr val="FFFFFF"/>
              </a:buClr>
              <a:buSzPct val="100000"/>
              <a:buFont typeface="Tempus Sans ITC" charset="0"/>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قلب المنطقة: صور، صيدا وجبيل</a:t>
            </a:r>
            <a:endParaRPr kumimoji="0" lang="en-GB"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890884" name="Text Box 4"/>
          <p:cNvSpPr txBox="1">
            <a:spLocks noChangeArrowheads="1"/>
          </p:cNvSpPr>
          <p:nvPr/>
        </p:nvSpPr>
        <p:spPr bwMode="auto">
          <a:xfrm>
            <a:off x="0" y="1143000"/>
            <a:ext cx="4704227"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فينيقية</a:t>
            </a:r>
            <a:endParaRPr kumimoji="0" lang="en-GB"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3" name="Title 2">
            <a:extLst>
              <a:ext uri="{FF2B5EF4-FFF2-40B4-BE49-F238E27FC236}">
                <a16:creationId xmlns:a16="http://schemas.microsoft.com/office/drawing/2014/main" id="{1FA74922-899F-68B3-9CAA-3991BCF618CE}"/>
              </a:ext>
            </a:extLst>
          </p:cNvPr>
          <p:cNvSpPr>
            <a:spLocks noGrp="1"/>
          </p:cNvSpPr>
          <p:nvPr>
            <p:ph type="title" idx="4294967295"/>
          </p:nvPr>
        </p:nvSpPr>
        <p:spPr>
          <a:xfrm>
            <a:off x="323529" y="235413"/>
            <a:ext cx="3312368" cy="1141413"/>
          </a:xfrm>
        </p:spPr>
        <p:txBody>
          <a:bodyPr/>
          <a:lstStyle/>
          <a:p>
            <a:pPr algn="r" rtl="1"/>
            <a:r>
              <a:rPr lang="ar-JO" sz="4800" kern="1200" dirty="0">
                <a:solidFill>
                  <a:srgbClr val="FFFFFF"/>
                </a:solidFill>
                <a:effectLst/>
                <a:ea typeface="ＭＳ Ｐゴシック" panose="020B0600070205080204" pitchFamily="34" charset="-128"/>
              </a:rPr>
              <a:t>جغرافية</a:t>
            </a:r>
            <a:r>
              <a:rPr lang="en-GB" sz="4800" dirty="0"/>
              <a:t> </a:t>
            </a:r>
            <a:endParaRPr lang="en-US" sz="4800" dirty="0"/>
          </a:p>
        </p:txBody>
      </p:sp>
      <p:pic>
        <p:nvPicPr>
          <p:cNvPr id="8" name="Picture 7">
            <a:extLst>
              <a:ext uri="{FF2B5EF4-FFF2-40B4-BE49-F238E27FC236}">
                <a16:creationId xmlns:a16="http://schemas.microsoft.com/office/drawing/2014/main" id="{5FC7ECC8-DB51-B5C9-6C7E-0C057DD828D3}"/>
              </a:ext>
            </a:extLst>
          </p:cNvPr>
          <p:cNvPicPr>
            <a:picLocks noChangeAspect="1"/>
          </p:cNvPicPr>
          <p:nvPr/>
        </p:nvPicPr>
        <p:blipFill>
          <a:blip r:embed="rId3"/>
          <a:stretch>
            <a:fillRect/>
          </a:stretch>
        </p:blipFill>
        <p:spPr>
          <a:xfrm>
            <a:off x="4704227" y="0"/>
            <a:ext cx="4439773" cy="6858000"/>
          </a:xfrm>
          <a:prstGeom prst="rect">
            <a:avLst/>
          </a:prstGeom>
        </p:spPr>
      </p:pic>
      <p:sp>
        <p:nvSpPr>
          <p:cNvPr id="9" name="Text Box 4">
            <a:extLst>
              <a:ext uri="{FF2B5EF4-FFF2-40B4-BE49-F238E27FC236}">
                <a16:creationId xmlns:a16="http://schemas.microsoft.com/office/drawing/2014/main" id="{48E2B410-2AFA-B908-7CD7-5073A5A9745B}"/>
              </a:ext>
            </a:extLst>
          </p:cNvPr>
          <p:cNvSpPr txBox="1">
            <a:spLocks noChangeArrowheads="1"/>
          </p:cNvSpPr>
          <p:nvPr/>
        </p:nvSpPr>
        <p:spPr bwMode="auto">
          <a:xfrm>
            <a:off x="6023085" y="0"/>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أوغاريت</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0" name="Text Box 4">
            <a:extLst>
              <a:ext uri="{FF2B5EF4-FFF2-40B4-BE49-F238E27FC236}">
                <a16:creationId xmlns:a16="http://schemas.microsoft.com/office/drawing/2014/main" id="{363A94E3-7078-9F18-333E-907C0D0E35F9}"/>
              </a:ext>
            </a:extLst>
          </p:cNvPr>
          <p:cNvSpPr txBox="1">
            <a:spLocks noChangeArrowheads="1"/>
          </p:cNvSpPr>
          <p:nvPr/>
        </p:nvSpPr>
        <p:spPr bwMode="auto">
          <a:xfrm>
            <a:off x="5495334" y="831273"/>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جبيل</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1" name="Text Box 4">
            <a:extLst>
              <a:ext uri="{FF2B5EF4-FFF2-40B4-BE49-F238E27FC236}">
                <a16:creationId xmlns:a16="http://schemas.microsoft.com/office/drawing/2014/main" id="{C4942B25-230F-0F16-0C44-48184F09D947}"/>
              </a:ext>
            </a:extLst>
          </p:cNvPr>
          <p:cNvSpPr txBox="1">
            <a:spLocks noChangeArrowheads="1"/>
          </p:cNvSpPr>
          <p:nvPr/>
        </p:nvSpPr>
        <p:spPr bwMode="auto">
          <a:xfrm>
            <a:off x="5245952" y="1485900"/>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بيريتوس</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2" name="Text Box 4">
            <a:extLst>
              <a:ext uri="{FF2B5EF4-FFF2-40B4-BE49-F238E27FC236}">
                <a16:creationId xmlns:a16="http://schemas.microsoft.com/office/drawing/2014/main" id="{E0097708-4FF0-C73D-7E7E-BA494C18A7F8}"/>
              </a:ext>
            </a:extLst>
          </p:cNvPr>
          <p:cNvSpPr txBox="1">
            <a:spLocks noChangeArrowheads="1"/>
          </p:cNvSpPr>
          <p:nvPr/>
        </p:nvSpPr>
        <p:spPr bwMode="auto">
          <a:xfrm>
            <a:off x="4932040" y="2204864"/>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صيدا</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3" name="Text Box 4">
            <a:extLst>
              <a:ext uri="{FF2B5EF4-FFF2-40B4-BE49-F238E27FC236}">
                <a16:creationId xmlns:a16="http://schemas.microsoft.com/office/drawing/2014/main" id="{F4616395-D898-B673-BB66-4FFF55EB66A6}"/>
              </a:ext>
            </a:extLst>
          </p:cNvPr>
          <p:cNvSpPr txBox="1">
            <a:spLocks noChangeArrowheads="1"/>
          </p:cNvSpPr>
          <p:nvPr/>
        </p:nvSpPr>
        <p:spPr bwMode="auto">
          <a:xfrm>
            <a:off x="4716016" y="2909455"/>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صور</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4" name="Text Box 4">
            <a:extLst>
              <a:ext uri="{FF2B5EF4-FFF2-40B4-BE49-F238E27FC236}">
                <a16:creationId xmlns:a16="http://schemas.microsoft.com/office/drawing/2014/main" id="{D89D385D-2E28-49CD-139B-765B4B61A8BF}"/>
              </a:ext>
            </a:extLst>
          </p:cNvPr>
          <p:cNvSpPr txBox="1">
            <a:spLocks noChangeArrowheads="1"/>
          </p:cNvSpPr>
          <p:nvPr/>
        </p:nvSpPr>
        <p:spPr bwMode="auto">
          <a:xfrm>
            <a:off x="4227643" y="4010891"/>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جبل</a:t>
            </a:r>
          </a:p>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الكرمل</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5" name="Text Box 4">
            <a:extLst>
              <a:ext uri="{FF2B5EF4-FFF2-40B4-BE49-F238E27FC236}">
                <a16:creationId xmlns:a16="http://schemas.microsoft.com/office/drawing/2014/main" id="{A724038C-1513-EE31-322B-4BF6947B14C8}"/>
              </a:ext>
            </a:extLst>
          </p:cNvPr>
          <p:cNvSpPr txBox="1">
            <a:spLocks noChangeArrowheads="1"/>
          </p:cNvSpPr>
          <p:nvPr/>
        </p:nvSpPr>
        <p:spPr bwMode="auto">
          <a:xfrm>
            <a:off x="4129828" y="4777891"/>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قيصرية </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6" name="Text Box 4">
            <a:extLst>
              <a:ext uri="{FF2B5EF4-FFF2-40B4-BE49-F238E27FC236}">
                <a16:creationId xmlns:a16="http://schemas.microsoft.com/office/drawing/2014/main" id="{E7C9E018-E2AB-792F-85B7-A8C0FE18184F}"/>
              </a:ext>
            </a:extLst>
          </p:cNvPr>
          <p:cNvSpPr txBox="1">
            <a:spLocks noChangeArrowheads="1"/>
          </p:cNvSpPr>
          <p:nvPr/>
        </p:nvSpPr>
        <p:spPr bwMode="auto">
          <a:xfrm>
            <a:off x="3992339" y="5317871"/>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يافا </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7" name="Text Box 4">
            <a:extLst>
              <a:ext uri="{FF2B5EF4-FFF2-40B4-BE49-F238E27FC236}">
                <a16:creationId xmlns:a16="http://schemas.microsoft.com/office/drawing/2014/main" id="{6FD59923-925D-19B1-FE4F-27AE58FF2E59}"/>
              </a:ext>
            </a:extLst>
          </p:cNvPr>
          <p:cNvSpPr txBox="1">
            <a:spLocks noChangeArrowheads="1"/>
          </p:cNvSpPr>
          <p:nvPr/>
        </p:nvSpPr>
        <p:spPr bwMode="auto">
          <a:xfrm>
            <a:off x="5001522" y="6032261"/>
            <a:ext cx="2232248"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أورشليم</a:t>
            </a:r>
            <a:endParaRPr kumimoji="0" lang="en-GB" sz="28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
        <p:nvSpPr>
          <p:cNvPr id="18" name="Text Box 4">
            <a:extLst>
              <a:ext uri="{FF2B5EF4-FFF2-40B4-BE49-F238E27FC236}">
                <a16:creationId xmlns:a16="http://schemas.microsoft.com/office/drawing/2014/main" id="{A031C376-089B-E587-D072-2217EBBF2179}"/>
              </a:ext>
            </a:extLst>
          </p:cNvPr>
          <p:cNvSpPr txBox="1">
            <a:spLocks noChangeArrowheads="1"/>
          </p:cNvSpPr>
          <p:nvPr/>
        </p:nvSpPr>
        <p:spPr bwMode="auto">
          <a:xfrm rot="17550551">
            <a:off x="5702043" y="2404746"/>
            <a:ext cx="3876139" cy="6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44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rPr>
              <a:t>فينيقية</a:t>
            </a:r>
            <a:endParaRPr kumimoji="0" lang="en-GB" sz="4400" b="1" u="none" strike="noStrike" kern="1200" cap="none" spc="0" normalizeH="0" baseline="0" noProof="0" dirty="0">
              <a:ln w="25400">
                <a:noFill/>
              </a:ln>
              <a:solidFill>
                <a:srgbClr val="FFFFFF"/>
              </a:solidFill>
              <a:effectLst>
                <a:glow rad="228600">
                  <a:srgbClr val="000000">
                    <a:satMod val="175000"/>
                    <a:alpha val="83893"/>
                  </a:srgbClr>
                </a:glow>
              </a:effectLst>
              <a:uLnTx/>
              <a:uFillTx/>
              <a:latin typeface="Arial" panose="020B0604020202020204" pitchFamily="34" charset="0"/>
              <a:ea typeface="ＭＳ Ｐゴシック" charset="0"/>
              <a:cs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childTnLst>
                                    <p:set>
                                      <p:cBhvr additive="repl">
                                        <p:cTn id="6" dur="1" fill="hold">
                                          <p:stCondLst>
                                            <p:cond delay="0"/>
                                          </p:stCondLst>
                                        </p:cTn>
                                        <p:tgtEl>
                                          <p:spTgt spid="60418">
                                            <p:txEl>
                                              <p:pRg st="0" end="0"/>
                                            </p:txEl>
                                          </p:spTgt>
                                        </p:tgtEl>
                                        <p:attrNameLst>
                                          <p:attrName>style.visibility</p:attrName>
                                        </p:attrNameLst>
                                      </p:cBhvr>
                                      <p:to>
                                        <p:strVal val="visible"/>
                                      </p:to>
                                    </p:set>
                                    <p:animEffect transition="in" filter="dissolve">
                                      <p:cBhvr additive="repl">
                                        <p:cTn id="7" dur="500"/>
                                        <p:tgtEl>
                                          <p:spTgt spid="604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nodeType="clickEffect">
                                  <p:stCondLst>
                                    <p:cond delay="0"/>
                                  </p:stCondLst>
                                  <p:childTnLst>
                                    <p:set>
                                      <p:cBhvr additive="repl">
                                        <p:cTn id="11" dur="1" fill="hold">
                                          <p:stCondLst>
                                            <p:cond delay="0"/>
                                          </p:stCondLst>
                                        </p:cTn>
                                        <p:tgtEl>
                                          <p:spTgt spid="60418">
                                            <p:txEl>
                                              <p:pRg st="2" end="2"/>
                                            </p:txEl>
                                          </p:spTgt>
                                        </p:tgtEl>
                                        <p:attrNameLst>
                                          <p:attrName>style.visibility</p:attrName>
                                        </p:attrNameLst>
                                      </p:cBhvr>
                                      <p:to>
                                        <p:strVal val="visible"/>
                                      </p:to>
                                    </p:set>
                                    <p:animEffect transition="in" filter="dissolve">
                                      <p:cBhvr additive="repl">
                                        <p:cTn id="12" dur="500"/>
                                        <p:tgtEl>
                                          <p:spTgt spid="6041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nodeType="clickEffect">
                                  <p:stCondLst>
                                    <p:cond delay="0"/>
                                  </p:stCondLst>
                                  <p:childTnLst>
                                    <p:set>
                                      <p:cBhvr additive="repl">
                                        <p:cTn id="16" dur="1" fill="hold">
                                          <p:stCondLst>
                                            <p:cond delay="0"/>
                                          </p:stCondLst>
                                        </p:cTn>
                                        <p:tgtEl>
                                          <p:spTgt spid="60418">
                                            <p:txEl>
                                              <p:pRg st="4" end="4"/>
                                            </p:txEl>
                                          </p:spTgt>
                                        </p:tgtEl>
                                        <p:attrNameLst>
                                          <p:attrName>style.visibility</p:attrName>
                                        </p:attrNameLst>
                                      </p:cBhvr>
                                      <p:to>
                                        <p:strVal val="visible"/>
                                      </p:to>
                                    </p:set>
                                    <p:animEffect transition="in" filter="dissolve">
                                      <p:cBhvr additive="repl">
                                        <p:cTn id="17" dur="500"/>
                                        <p:tgtEl>
                                          <p:spTgt spid="604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2929" name="Picture 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58000" y="0"/>
            <a:ext cx="2209800" cy="1936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1442" name="Text Box 2"/>
          <p:cNvSpPr txBox="1">
            <a:spLocks noChangeArrowheads="1"/>
          </p:cNvSpPr>
          <p:nvPr/>
        </p:nvSpPr>
        <p:spPr bwMode="auto">
          <a:xfrm>
            <a:off x="2286000" y="4624388"/>
            <a:ext cx="6629400" cy="5254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236538" marR="0" lvl="0" indent="-236538" algn="r" defTabSz="449263" rtl="1" eaLnBrk="1" fontAlgn="base" latinLnBrk="0" hangingPunct="1">
              <a:lnSpc>
                <a:spcPct val="100000"/>
              </a:lnSpc>
              <a:spcBef>
                <a:spcPct val="0"/>
              </a:spcBef>
              <a:spcAft>
                <a:spcPct val="0"/>
              </a:spcAft>
              <a:buClr>
                <a:srgbClr val="FFFFFF"/>
              </a:buClr>
              <a:buSzPct val="100000"/>
              <a:buFont typeface="Tempus Sans ITC"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العاج - يستورد من سوريا ويعاد تصديره إلى الغرب</a:t>
            </a:r>
            <a:endParaRPr kumimoji="0" lang="en-GB"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pic>
        <p:nvPicPr>
          <p:cNvPr id="892931"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0"/>
            <a:ext cx="1919288" cy="2438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1444" name="Text Box 4"/>
          <p:cNvSpPr txBox="1">
            <a:spLocks noChangeArrowheads="1"/>
          </p:cNvSpPr>
          <p:nvPr/>
        </p:nvSpPr>
        <p:spPr bwMode="auto">
          <a:xfrm>
            <a:off x="914400" y="2190750"/>
            <a:ext cx="8229600" cy="1202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الحرف المصدرة والمواد الخام المستوردة من       دول بعيدة:</a:t>
            </a:r>
            <a:endParaRPr kumimoji="0" lang="en-GB"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pic>
        <p:nvPicPr>
          <p:cNvPr id="892934" name="Picture 6"/>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429000"/>
            <a:ext cx="2185988" cy="220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1447" name="Text Box 7"/>
          <p:cNvSpPr txBox="1">
            <a:spLocks noChangeArrowheads="1"/>
          </p:cNvSpPr>
          <p:nvPr/>
        </p:nvSpPr>
        <p:spPr bwMode="auto">
          <a:xfrm>
            <a:off x="2286000" y="3549650"/>
            <a:ext cx="6705600" cy="956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defPPr>
              <a:defRPr lang="en-GB"/>
            </a:defPPr>
            <a:lvl1pPr marL="236538" indent="-236538" eaLnBrk="1" hangingPunct="1">
              <a:buClr>
                <a:srgbClr val="FFFFFF"/>
              </a:buClr>
              <a:buSzPct val="100000"/>
              <a:buFont typeface="Tempus Sans ITC"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b="1">
                <a:solidFill>
                  <a:srgbClr val="FFFFFF"/>
                </a:solidFill>
                <a:latin typeface="Tempus Sans ITC"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9pPr>
          </a:lstStyle>
          <a:p>
            <a:pPr marL="236538" marR="0" lvl="0" indent="-236538" algn="r" defTabSz="449263" rtl="1" eaLnBrk="1" fontAlgn="base" latinLnBrk="0" hangingPunct="1">
              <a:lnSpc>
                <a:spcPct val="100000"/>
              </a:lnSpc>
              <a:spcBef>
                <a:spcPct val="0"/>
              </a:spcBef>
              <a:spcAft>
                <a:spcPct val="0"/>
              </a:spcAft>
              <a:buClr>
                <a:srgbClr val="FFFFFF"/>
              </a:buClr>
              <a:buSzPct val="100000"/>
              <a:buFont typeface="Tempus Sans ITC"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80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البرونز : تم تصديرة إلى آشور، قبرص، اليونان وإيطاليا</a:t>
            </a:r>
            <a:endParaRPr kumimoji="0" lang="en-GB" sz="280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61448" name="Text Box 8"/>
          <p:cNvSpPr txBox="1">
            <a:spLocks noChangeArrowheads="1"/>
          </p:cNvSpPr>
          <p:nvPr/>
        </p:nvSpPr>
        <p:spPr bwMode="auto">
          <a:xfrm>
            <a:off x="2286000" y="5683250"/>
            <a:ext cx="6629400" cy="947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defPPr>
              <a:defRPr lang="en-GB"/>
            </a:defPPr>
            <a:lvl1pPr marL="236538" indent="-236538" eaLnBrk="1" hangingPunct="1">
              <a:buClr>
                <a:srgbClr val="FFFFFF"/>
              </a:buClr>
              <a:buSzPct val="100000"/>
              <a:buFont typeface="Tempus Sans ITC"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b="1">
                <a:solidFill>
                  <a:srgbClr val="FFFFFF"/>
                </a:solidFill>
                <a:latin typeface="Tempus Sans ITC"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9pPr>
          </a:lstStyle>
          <a:p>
            <a:pPr marL="236538" marR="0" lvl="0" indent="-236538" algn="r" defTabSz="449263" rtl="1" eaLnBrk="1" fontAlgn="base" latinLnBrk="0" hangingPunct="1">
              <a:lnSpc>
                <a:spcPct val="100000"/>
              </a:lnSpc>
              <a:spcBef>
                <a:spcPct val="0"/>
              </a:spcBef>
              <a:spcAft>
                <a:spcPct val="0"/>
              </a:spcAft>
              <a:buClr>
                <a:srgbClr val="FFFFFF"/>
              </a:buClr>
              <a:buSzPct val="100000"/>
              <a:buFont typeface="Tempus Sans ITC"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80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أيضا أعمال الزجاج ، حشوات الصوف المصبوغة باللون الأرجواني ، إلخ.</a:t>
            </a:r>
            <a:endParaRPr kumimoji="0" lang="en-GB" sz="280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3" name="Title 2">
            <a:extLst>
              <a:ext uri="{FF2B5EF4-FFF2-40B4-BE49-F238E27FC236}">
                <a16:creationId xmlns:a16="http://schemas.microsoft.com/office/drawing/2014/main" id="{B613CF5C-CB2B-2DCC-3982-9710BC6E04FD}"/>
              </a:ext>
            </a:extLst>
          </p:cNvPr>
          <p:cNvSpPr>
            <a:spLocks noGrp="1"/>
          </p:cNvSpPr>
          <p:nvPr>
            <p:ph type="title" idx="4294967295"/>
          </p:nvPr>
        </p:nvSpPr>
        <p:spPr>
          <a:xfrm>
            <a:off x="519841" y="502449"/>
            <a:ext cx="7770813" cy="1141413"/>
          </a:xfrm>
        </p:spPr>
        <p:txBody>
          <a:bodyPr/>
          <a:lstStyle/>
          <a:p>
            <a:pPr rtl="1"/>
            <a:r>
              <a:rPr lang="ar-EG" sz="5400" dirty="0"/>
              <a:t>التجارة</a:t>
            </a:r>
            <a:endParaRPr 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fill="hold" nodeType="clickEffect">
                                  <p:stCondLst>
                                    <p:cond delay="0"/>
                                  </p:stCondLst>
                                  <p:childTnLst>
                                    <p:set>
                                      <p:cBhvr additive="repl">
                                        <p:cTn id="6" dur="1" fill="hold">
                                          <p:stCondLst>
                                            <p:cond delay="0"/>
                                          </p:stCondLst>
                                        </p:cTn>
                                        <p:tgtEl>
                                          <p:spTgt spid="61444"/>
                                        </p:tgtEl>
                                        <p:attrNameLst>
                                          <p:attrName>style.visibility</p:attrName>
                                        </p:attrNameLst>
                                      </p:cBhvr>
                                      <p:to>
                                        <p:strVal val="visible"/>
                                      </p:to>
                                    </p:set>
                                    <p:animEffect transition="in" filter="dissolve">
                                      <p:cBhvr additive="repl">
                                        <p:cTn id="7" dur="500"/>
                                        <p:tgtEl>
                                          <p:spTgt spid="614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fill="hold" nodeType="clickEffect">
                                  <p:stCondLst>
                                    <p:cond delay="0"/>
                                  </p:stCondLst>
                                  <p:childTnLst>
                                    <p:set>
                                      <p:cBhvr additive="repl">
                                        <p:cTn id="11" dur="1" fill="hold">
                                          <p:stCondLst>
                                            <p:cond delay="0"/>
                                          </p:stCondLst>
                                        </p:cTn>
                                        <p:tgtEl>
                                          <p:spTgt spid="61447"/>
                                        </p:tgtEl>
                                        <p:attrNameLst>
                                          <p:attrName>style.visibility</p:attrName>
                                        </p:attrNameLst>
                                      </p:cBhvr>
                                      <p:to>
                                        <p:strVal val="visible"/>
                                      </p:to>
                                    </p:set>
                                    <p:animEffect transition="in" filter="dissolve">
                                      <p:cBhvr additive="repl">
                                        <p:cTn id="12" dur="500"/>
                                        <p:tgtEl>
                                          <p:spTgt spid="614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fill="hold" nodeType="clickEffect">
                                  <p:stCondLst>
                                    <p:cond delay="0"/>
                                  </p:stCondLst>
                                  <p:childTnLst>
                                    <p:set>
                                      <p:cBhvr additive="repl">
                                        <p:cTn id="16" dur="1" fill="hold">
                                          <p:stCondLst>
                                            <p:cond delay="0"/>
                                          </p:stCondLst>
                                        </p:cTn>
                                        <p:tgtEl>
                                          <p:spTgt spid="61442"/>
                                        </p:tgtEl>
                                        <p:attrNameLst>
                                          <p:attrName>style.visibility</p:attrName>
                                        </p:attrNameLst>
                                      </p:cBhvr>
                                      <p:to>
                                        <p:strVal val="visible"/>
                                      </p:to>
                                    </p:set>
                                    <p:animEffect transition="in" filter="dissolve">
                                      <p:cBhvr additive="repl">
                                        <p:cTn id="17" dur="500"/>
                                        <p:tgtEl>
                                          <p:spTgt spid="6144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fill="hold" nodeType="clickEffect">
                                  <p:stCondLst>
                                    <p:cond delay="0"/>
                                  </p:stCondLst>
                                  <p:childTnLst>
                                    <p:set>
                                      <p:cBhvr additive="repl">
                                        <p:cTn id="21" dur="1" fill="hold">
                                          <p:stCondLst>
                                            <p:cond delay="0"/>
                                          </p:stCondLst>
                                        </p:cTn>
                                        <p:tgtEl>
                                          <p:spTgt spid="61448"/>
                                        </p:tgtEl>
                                        <p:attrNameLst>
                                          <p:attrName>style.visibility</p:attrName>
                                        </p:attrNameLst>
                                      </p:cBhvr>
                                      <p:to>
                                        <p:strVal val="visible"/>
                                      </p:to>
                                    </p:set>
                                    <p:animEffect transition="in" filter="dissolve">
                                      <p:cBhvr additive="repl">
                                        <p:cTn id="22" dur="500"/>
                                        <p:tgtEl>
                                          <p:spTgt spid="61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3313" name="Picture 2"/>
          <p:cNvPicPr>
            <a:picLocks noChangeAspect="1" noChangeArrowheads="1"/>
          </p:cNvPicPr>
          <p:nvPr/>
        </p:nvPicPr>
        <p:blipFill>
          <a:blip r:embed="rId3">
            <a:lum bright="-18000"/>
            <a:extLst>
              <a:ext uri="{28A0092B-C50C-407E-A947-70E740481C1C}">
                <a14:useLocalDpi xmlns:a14="http://schemas.microsoft.com/office/drawing/2010/main"/>
              </a:ext>
            </a:extLst>
          </a:blip>
          <a:srcRect/>
          <a:stretch>
            <a:fillRect/>
          </a:stretch>
        </p:blipFill>
        <p:spPr bwMode="auto">
          <a:xfrm>
            <a:off x="0" y="-27384"/>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53314" name="Rectangle 3"/>
          <p:cNvSpPr>
            <a:spLocks noGrp="1" noChangeArrowheads="1"/>
          </p:cNvSpPr>
          <p:nvPr>
            <p:ph type="title" idx="4294967295"/>
          </p:nvPr>
        </p:nvSpPr>
        <p:spPr>
          <a:xfrm>
            <a:off x="762000" y="76200"/>
            <a:ext cx="6834188" cy="760413"/>
          </a:xfrm>
          <a:solidFill>
            <a:srgbClr val="000000"/>
          </a:solidFill>
        </p:spPr>
        <p:txBody>
          <a:bodyPr/>
          <a:lstStyle/>
          <a:p>
            <a:pPr rtl="1" eaLnBrk="1" hangingPunct="1"/>
            <a:r>
              <a:rPr lang="ar-JO" dirty="0">
                <a:ea typeface="ＭＳ Ｐゴシック" charset="0"/>
              </a:rPr>
              <a:t>المستعمرات الفينيقية</a:t>
            </a:r>
            <a:endParaRPr lang="en-US" dirty="0">
              <a:ea typeface="ＭＳ Ｐゴシック" charset="0"/>
            </a:endParaRPr>
          </a:p>
        </p:txBody>
      </p:sp>
      <p:sp>
        <p:nvSpPr>
          <p:cNvPr id="653316" name="TextBox 4"/>
          <p:cNvSpPr txBox="1">
            <a:spLocks noChangeArrowheads="1"/>
          </p:cNvSpPr>
          <p:nvPr/>
        </p:nvSpPr>
        <p:spPr bwMode="auto">
          <a:xfrm>
            <a:off x="1447800" y="6096000"/>
            <a:ext cx="2209800" cy="646113"/>
          </a:xfrm>
          <a:prstGeom prst="rect">
            <a:avLst/>
          </a:prstGeom>
          <a:solidFill>
            <a:srgbClr val="D1D1D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اراضي فينيقية</a:t>
            </a: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خطوط التجارة</a:t>
            </a: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653317" name="TextBox 5"/>
          <p:cNvSpPr txBox="1">
            <a:spLocks noChangeArrowheads="1"/>
          </p:cNvSpPr>
          <p:nvPr/>
        </p:nvSpPr>
        <p:spPr bwMode="auto">
          <a:xfrm>
            <a:off x="228600" y="5715000"/>
            <a:ext cx="3352800" cy="369888"/>
          </a:xfrm>
          <a:prstGeom prst="rect">
            <a:avLst/>
          </a:prstGeom>
          <a:solidFill>
            <a:srgbClr val="D1D1D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خطوط السفن الفينيقية</a:t>
            </a: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653318" name="TextBox 6"/>
          <p:cNvSpPr txBox="1">
            <a:spLocks noChangeArrowheads="1"/>
          </p:cNvSpPr>
          <p:nvPr/>
        </p:nvSpPr>
        <p:spPr bwMode="auto">
          <a:xfrm>
            <a:off x="1295400" y="4876800"/>
            <a:ext cx="1524000" cy="369888"/>
          </a:xfrm>
          <a:prstGeom prst="rect">
            <a:avLst/>
          </a:prstGeom>
          <a:solidFill>
            <a:srgbClr val="C3B8A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افريقيا</a:t>
            </a: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653319" name="TextBox 7"/>
          <p:cNvSpPr txBox="1">
            <a:spLocks noChangeArrowheads="1"/>
          </p:cNvSpPr>
          <p:nvPr/>
        </p:nvSpPr>
        <p:spPr bwMode="auto">
          <a:xfrm>
            <a:off x="6934200" y="3124200"/>
            <a:ext cx="1524000" cy="369888"/>
          </a:xfrm>
          <a:prstGeom prst="rect">
            <a:avLst/>
          </a:prstGeom>
          <a:solidFill>
            <a:srgbClr val="C3B8A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آسيا الصغرى</a:t>
            </a: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653320" name="TextBox 8"/>
          <p:cNvSpPr txBox="1">
            <a:spLocks noChangeArrowheads="1"/>
          </p:cNvSpPr>
          <p:nvPr/>
        </p:nvSpPr>
        <p:spPr bwMode="auto">
          <a:xfrm>
            <a:off x="1752600" y="925513"/>
            <a:ext cx="1524000" cy="369887"/>
          </a:xfrm>
          <a:prstGeom prst="rect">
            <a:avLst/>
          </a:prstGeom>
          <a:solidFill>
            <a:srgbClr val="C3B8A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اوروبا</a:t>
            </a: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653321" name="TextBox 8"/>
          <p:cNvSpPr txBox="1">
            <a:spLocks noChangeArrowheads="1"/>
          </p:cNvSpPr>
          <p:nvPr/>
        </p:nvSpPr>
        <p:spPr bwMode="auto">
          <a:xfrm>
            <a:off x="107950" y="3130550"/>
            <a:ext cx="1223963" cy="369888"/>
          </a:xfrm>
          <a:prstGeom prst="rect">
            <a:avLst/>
          </a:prstGeom>
          <a:solidFill>
            <a:srgbClr val="C3B8A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ترشيش</a:t>
            </a: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11" name="Text Box 5"/>
          <p:cNvSpPr txBox="1">
            <a:spLocks noChangeArrowheads="1"/>
          </p:cNvSpPr>
          <p:nvPr/>
        </p:nvSpPr>
        <p:spPr bwMode="auto">
          <a:xfrm>
            <a:off x="8426450" y="76200"/>
            <a:ext cx="681597" cy="461665"/>
          </a:xfrm>
          <a:prstGeom prst="rect">
            <a:avLst/>
          </a:prstGeom>
          <a:solidFill>
            <a:srgbClr val="000000"/>
          </a:solidFill>
          <a:ln w="9525">
            <a:noFill/>
            <a:miter lim="800000"/>
            <a:headEnd/>
            <a:tailEnd/>
          </a:ln>
          <a:effectLst>
            <a:outerShdw blurRad="63500" dist="38099" dir="2700000" algn="ctr" rotWithShape="0">
              <a:schemeClr val="tx2">
                <a:alpha val="74998"/>
              </a:schemeClr>
            </a:outerShdw>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119</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 name="Title 1">
            <a:extLst>
              <a:ext uri="{FF2B5EF4-FFF2-40B4-BE49-F238E27FC236}">
                <a16:creationId xmlns:a16="http://schemas.microsoft.com/office/drawing/2014/main" id="{624A79CA-9E18-33CD-7548-CEA34E650EE2}"/>
              </a:ext>
            </a:extLst>
          </p:cNvPr>
          <p:cNvSpPr txBox="1">
            <a:spLocks/>
          </p:cNvSpPr>
          <p:nvPr/>
        </p:nvSpPr>
        <p:spPr bwMode="auto">
          <a:xfrm>
            <a:off x="8709" y="1"/>
            <a:ext cx="9144000" cy="1874578"/>
          </a:xfrm>
          <a:prstGeom prst="rect">
            <a:avLst/>
          </a:prstGeom>
          <a:gradFill flip="none" rotWithShape="1">
            <a:gsLst>
              <a:gs pos="0">
                <a:srgbClr val="000000"/>
              </a:gs>
              <a:gs pos="97000">
                <a:srgbClr val="B9005C">
                  <a:lumMod val="70000"/>
                </a:srgbClr>
              </a:gs>
            </a:gsLst>
            <a:path path="circle">
              <a:fillToRect l="50000" t="50000" r="50000" b="50000"/>
            </a:path>
            <a:tileRect/>
          </a:gra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75" tIns="46038" rIns="92075" bIns="46038" numCol="1" anchor="ctr" anchorCtr="0" compatLnSpc="1">
            <a:prstTxWarp prst="textNoShape">
              <a:avLst/>
            </a:prstTxWarp>
          </a:bodyPr>
          <a:lstStyle>
            <a:lvl1pPr algn="r" rtl="0" eaLnBrk="0" fontAlgn="base" hangingPunct="0">
              <a:spcBef>
                <a:spcPct val="0"/>
              </a:spcBef>
              <a:spcAft>
                <a:spcPct val="0"/>
              </a:spcAft>
              <a:defRPr sz="4000" i="1">
                <a:solidFill>
                  <a:schemeClr val="tx2"/>
                </a:solidFill>
                <a:latin typeface="Arial"/>
                <a:ea typeface="+mj-ea"/>
                <a:cs typeface="Arial"/>
              </a:defRPr>
            </a:lvl1pPr>
            <a:lvl2pPr algn="r" rtl="0" eaLnBrk="0" fontAlgn="base" hangingPunct="0">
              <a:spcBef>
                <a:spcPct val="0"/>
              </a:spcBef>
              <a:spcAft>
                <a:spcPct val="0"/>
              </a:spcAft>
              <a:defRPr sz="4000" i="1">
                <a:solidFill>
                  <a:schemeClr val="tx2"/>
                </a:solidFill>
                <a:latin typeface="Arial" pitchFamily="-107" charset="0"/>
                <a:ea typeface="新細明體" pitchFamily="-108" charset="-120"/>
                <a:cs typeface="新細明體" pitchFamily="-108" charset="-120"/>
              </a:defRPr>
            </a:lvl2pPr>
            <a:lvl3pPr algn="r" rtl="0" eaLnBrk="0" fontAlgn="base" hangingPunct="0">
              <a:spcBef>
                <a:spcPct val="0"/>
              </a:spcBef>
              <a:spcAft>
                <a:spcPct val="0"/>
              </a:spcAft>
              <a:defRPr sz="4000" i="1">
                <a:solidFill>
                  <a:schemeClr val="tx2"/>
                </a:solidFill>
                <a:latin typeface="Arial" pitchFamily="-107" charset="0"/>
                <a:ea typeface="新細明體" pitchFamily="-108" charset="-120"/>
                <a:cs typeface="新細明體" pitchFamily="-108" charset="-120"/>
              </a:defRPr>
            </a:lvl3pPr>
            <a:lvl4pPr algn="r" rtl="0" eaLnBrk="0" fontAlgn="base" hangingPunct="0">
              <a:spcBef>
                <a:spcPct val="0"/>
              </a:spcBef>
              <a:spcAft>
                <a:spcPct val="0"/>
              </a:spcAft>
              <a:defRPr sz="4000" i="1">
                <a:solidFill>
                  <a:schemeClr val="tx2"/>
                </a:solidFill>
                <a:latin typeface="Arial" pitchFamily="-107" charset="0"/>
                <a:ea typeface="新細明體" pitchFamily="-108" charset="-120"/>
                <a:cs typeface="新細明體" pitchFamily="-108" charset="-120"/>
              </a:defRPr>
            </a:lvl4pPr>
            <a:lvl5pPr algn="r" rtl="0" eaLnBrk="0" fontAlgn="base" hangingPunct="0">
              <a:spcBef>
                <a:spcPct val="0"/>
              </a:spcBef>
              <a:spcAft>
                <a:spcPct val="0"/>
              </a:spcAft>
              <a:defRPr sz="4000" i="1">
                <a:solidFill>
                  <a:schemeClr val="tx2"/>
                </a:solidFill>
                <a:latin typeface="Arial" pitchFamily="-107" charset="0"/>
                <a:ea typeface="新細明體" pitchFamily="-108" charset="-120"/>
                <a:cs typeface="新細明體" pitchFamily="-108" charset="-120"/>
              </a:defRPr>
            </a:lvl5pPr>
            <a:lvl6pPr marL="457200" algn="r" rtl="0" fontAlgn="base">
              <a:spcBef>
                <a:spcPct val="0"/>
              </a:spcBef>
              <a:spcAft>
                <a:spcPct val="0"/>
              </a:spcAft>
              <a:defRPr sz="4400" i="1">
                <a:solidFill>
                  <a:schemeClr val="tx2"/>
                </a:solidFill>
                <a:latin typeface="Times New Roman" pitchFamily="-108" charset="0"/>
                <a:ea typeface="新細明體" pitchFamily="-108" charset="-120"/>
                <a:cs typeface="新細明體" pitchFamily="-108" charset="-120"/>
              </a:defRPr>
            </a:lvl6pPr>
            <a:lvl7pPr marL="914400" algn="r" rtl="0" fontAlgn="base">
              <a:spcBef>
                <a:spcPct val="0"/>
              </a:spcBef>
              <a:spcAft>
                <a:spcPct val="0"/>
              </a:spcAft>
              <a:defRPr sz="4400" i="1">
                <a:solidFill>
                  <a:schemeClr val="tx2"/>
                </a:solidFill>
                <a:latin typeface="Times New Roman" pitchFamily="-108" charset="0"/>
                <a:ea typeface="新細明體" pitchFamily="-108" charset="-120"/>
                <a:cs typeface="新細明體" pitchFamily="-108" charset="-120"/>
              </a:defRPr>
            </a:lvl7pPr>
            <a:lvl8pPr marL="1371600" algn="r" rtl="0" fontAlgn="base">
              <a:spcBef>
                <a:spcPct val="0"/>
              </a:spcBef>
              <a:spcAft>
                <a:spcPct val="0"/>
              </a:spcAft>
              <a:defRPr sz="4400" i="1">
                <a:solidFill>
                  <a:schemeClr val="tx2"/>
                </a:solidFill>
                <a:latin typeface="Times New Roman" pitchFamily="-108" charset="0"/>
                <a:ea typeface="新細明體" pitchFamily="-108" charset="-120"/>
                <a:cs typeface="新細明體" pitchFamily="-108" charset="-120"/>
              </a:defRPr>
            </a:lvl8pPr>
            <a:lvl9pPr marL="1828800" algn="r" rtl="0" fontAlgn="base">
              <a:spcBef>
                <a:spcPct val="0"/>
              </a:spcBef>
              <a:spcAft>
                <a:spcPct val="0"/>
              </a:spcAft>
              <a:defRPr sz="4400" i="1">
                <a:solidFill>
                  <a:schemeClr val="tx2"/>
                </a:solidFill>
                <a:latin typeface="Times New Roman" pitchFamily="-108" charset="0"/>
                <a:ea typeface="新細明體" pitchFamily="-108" charset="-120"/>
                <a:cs typeface="新細明體" pitchFamily="-108" charset="-120"/>
              </a:defRPr>
            </a:lvl9pPr>
          </a:lstStyle>
          <a:p>
            <a:pPr lvl="0" defTabSz="914400">
              <a:defRPr/>
            </a:pPr>
            <a:r>
              <a:rPr lang="ar-SA" sz="3600" b="1" i="0" kern="0" dirty="0">
                <a:solidFill>
                  <a:srgbClr val="FFFFFF"/>
                </a:solidFill>
                <a:latin typeface="Arial" charset="0"/>
                <a:ea typeface="新細明體" charset="0"/>
              </a:rPr>
              <a:t>حزقيال ٢٧ : ١٢</a:t>
            </a:r>
          </a:p>
          <a:p>
            <a:pPr lvl="0" defTabSz="914400">
              <a:defRPr/>
            </a:pPr>
            <a:r>
              <a:rPr lang="ar-SA" sz="3600" b="1" i="0" kern="0" dirty="0" err="1">
                <a:solidFill>
                  <a:srgbClr val="FFFFFF"/>
                </a:solidFill>
                <a:latin typeface="Arial" charset="0"/>
                <a:ea typeface="新細明體" charset="0"/>
              </a:rPr>
              <a:t>تَرْشِيشُ</a:t>
            </a:r>
            <a:r>
              <a:rPr lang="ar-SA" sz="3600" b="1" i="0" kern="0" dirty="0">
                <a:solidFill>
                  <a:srgbClr val="FFFFFF"/>
                </a:solidFill>
                <a:latin typeface="Arial" charset="0"/>
                <a:ea typeface="新細明體" charset="0"/>
              </a:rPr>
              <a:t> تَاجِرَتُكِ بِكَثْرَةِ كُلِّ غِنًى. بِالْفِضَّةِ وَالْحَدِيدِ وَالْقَصْدِيرِ وَالرَّصَاصِ أَقَامُوا أَسْوَاقَكِ. </a:t>
            </a:r>
          </a:p>
        </p:txBody>
      </p:sp>
      <p:sp>
        <p:nvSpPr>
          <p:cNvPr id="3" name="Text Box 8" descr="Purple mesh">
            <a:extLst>
              <a:ext uri="{FF2B5EF4-FFF2-40B4-BE49-F238E27FC236}">
                <a16:creationId xmlns:a16="http://schemas.microsoft.com/office/drawing/2014/main" id="{222AFA13-3E96-9331-38B8-E992DB5F22D3}"/>
              </a:ext>
            </a:extLst>
          </p:cNvPr>
          <p:cNvSpPr txBox="1">
            <a:spLocks noChangeArrowheads="1"/>
          </p:cNvSpPr>
          <p:nvPr/>
        </p:nvSpPr>
        <p:spPr bwMode="auto">
          <a:xfrm>
            <a:off x="7596188" y="4767951"/>
            <a:ext cx="1490662" cy="646331"/>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lvl="0" algn="ctr" defTabSz="914400" eaLnBrk="1" hangingPunct="1">
              <a:defRPr/>
            </a:pPr>
            <a:r>
              <a:rPr lang="ar-JO" sz="3600" b="1" dirty="0">
                <a:solidFill>
                  <a:srgbClr val="FFFFFF"/>
                </a:solidFill>
                <a:effectLst>
                  <a:outerShdw blurRad="38100" dist="38100" dir="2700000" algn="tl">
                    <a:srgbClr val="000000"/>
                  </a:outerShdw>
                </a:effectLst>
                <a:ea typeface="ＭＳ Ｐゴシック" charset="0"/>
                <a:cs typeface="Arial" panose="020B0604020202020204" pitchFamily="34" charset="0"/>
              </a:rPr>
              <a:t>صور</a:t>
            </a:r>
            <a:endParaRPr kumimoji="0" lang="en-US" altLang="en-US" sz="2800" b="1" i="0" u="none" strike="noStrike" kern="1200" cap="none" spc="0" normalizeH="0" baseline="0" noProof="0" dirty="0">
              <a:ln>
                <a:noFill/>
              </a:ln>
              <a:solidFill>
                <a:srgbClr val="FFFFFF"/>
              </a:solidFill>
              <a:effectLst/>
              <a:uLnTx/>
              <a:uFillTx/>
              <a:latin typeface="Arial" pitchFamily="34" charset="0"/>
              <a:ea typeface="ＭＳ Ｐゴシック" pitchFamily="34" charset="-128"/>
              <a:cs typeface="Arial" pitchFamily="34" charset="0"/>
            </a:endParaRPr>
          </a:p>
        </p:txBody>
      </p:sp>
      <p:pic>
        <p:nvPicPr>
          <p:cNvPr id="653315"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724128" y="1874579"/>
            <a:ext cx="3381375" cy="18415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46255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strips(downLeft)">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027DFF6B-F760-4C39-B773-96AA433B1064.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3686" y="2"/>
            <a:ext cx="7416000" cy="6899157"/>
          </a:xfrm>
          <a:prstGeom prst="rect">
            <a:avLst/>
          </a:prstGeom>
        </p:spPr>
      </p:pic>
      <p:sp>
        <p:nvSpPr>
          <p:cNvPr id="2" name="Title 1">
            <a:extLst>
              <a:ext uri="{FF2B5EF4-FFF2-40B4-BE49-F238E27FC236}">
                <a16:creationId xmlns:a16="http://schemas.microsoft.com/office/drawing/2014/main" id="{701F522C-BF46-5037-40CD-EC3596EA1348}"/>
              </a:ext>
            </a:extLst>
          </p:cNvPr>
          <p:cNvSpPr>
            <a:spLocks noGrp="1"/>
          </p:cNvSpPr>
          <p:nvPr>
            <p:ph type="title" idx="4294967295"/>
          </p:nvPr>
        </p:nvSpPr>
        <p:spPr>
          <a:xfrm>
            <a:off x="2291" y="-27384"/>
            <a:ext cx="5721837" cy="1196752"/>
          </a:xfrm>
          <a:solidFill>
            <a:schemeClr val="tx1"/>
          </a:solidFill>
        </p:spPr>
        <p:txBody>
          <a:bodyPr/>
          <a:lstStyle/>
          <a:p>
            <a:pPr rtl="1"/>
            <a:r>
              <a:rPr lang="ar-JO" sz="3600" dirty="0"/>
              <a:t>سفينة فينيقية قديمة</a:t>
            </a:r>
            <a:endParaRPr lang="en-US" sz="3600" dirty="0"/>
          </a:p>
        </p:txBody>
      </p:sp>
    </p:spTree>
    <p:extLst>
      <p:ext uri="{BB962C8B-B14F-4D97-AF65-F5344CB8AC3E}">
        <p14:creationId xmlns:p14="http://schemas.microsoft.com/office/powerpoint/2010/main" val="2761642443"/>
      </p:ext>
    </p:extLst>
  </p:cSld>
  <p:clrMapOvr>
    <a:masterClrMapping/>
  </p:clrMapOvr>
  <p:transition spd="med"/>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ext Box 1"/>
          <p:cNvSpPr txBox="1">
            <a:spLocks noChangeArrowheads="1"/>
          </p:cNvSpPr>
          <p:nvPr/>
        </p:nvSpPr>
        <p:spPr bwMode="auto">
          <a:xfrm>
            <a:off x="76200" y="3921125"/>
            <a:ext cx="8915400" cy="20642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marL="457200" indent="-457200"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Arial" charset="0"/>
                <a:ea typeface="ＭＳ Ｐゴシック" charset="0"/>
                <a:cs typeface="ＭＳ Ｐゴシック" charset="0"/>
              </a:defRPr>
            </a:lvl1pPr>
            <a:lvl2pPr marL="742950" indent="-285750"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Arial" charset="0"/>
                <a:ea typeface="ＭＳ Ｐゴシック" charset="0"/>
              </a:defRPr>
            </a:lvl2pPr>
            <a:lvl3pPr marL="1143000" indent="-228600"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Arial" charset="0"/>
                <a:ea typeface="ＭＳ Ｐゴシック" charset="0"/>
              </a:defRPr>
            </a:lvl3pPr>
            <a:lvl4pPr marL="1600200" indent="-228600"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Arial" charset="0"/>
                <a:ea typeface="ＭＳ Ｐゴシック" charset="0"/>
              </a:defRPr>
            </a:lvl4pPr>
            <a:lvl5pPr marL="2057400" indent="-228600"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Arial" charset="0"/>
                <a:ea typeface="ＭＳ Ｐゴシック" charset="0"/>
              </a:defRPr>
            </a:lvl9pPr>
          </a:lstStyle>
          <a:p>
            <a:pPr marL="231775" marR="0" lvl="0" indent="-231775" algn="r" defTabSz="449263" rtl="1" eaLnBrk="1" fontAlgn="base" latinLnBrk="0" hangingPunct="1">
              <a:lnSpc>
                <a:spcPct val="100000"/>
              </a:lnSpc>
              <a:spcBef>
                <a:spcPct val="0"/>
              </a:spcBef>
              <a:spcAft>
                <a:spcPct val="0"/>
              </a:spcAft>
              <a:buClr>
                <a:srgbClr val="FFFFFF"/>
              </a:buClr>
              <a:buSzPct val="100000"/>
              <a:buFont typeface="Tempus Sans ITC" charset="0"/>
              <a:buChar char="•"/>
              <a:tabLst>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kumimoji="0" lang="ar-JO"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كانت فينيقية منخرطة بالتجارة مع داود (2 صم 5: 11، 1 مل 5: 1)</a:t>
            </a:r>
            <a:endParaRPr kumimoji="0" lang="en-GB"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231775" marR="0" lvl="0" indent="-231775" algn="r" defTabSz="449263" rtl="1" eaLnBrk="1" fontAlgn="base" latinLnBrk="0" hangingPunct="1">
              <a:lnSpc>
                <a:spcPct val="100000"/>
              </a:lnSpc>
              <a:spcBef>
                <a:spcPct val="0"/>
              </a:spcBef>
              <a:spcAft>
                <a:spcPct val="0"/>
              </a:spcAft>
              <a:buClr>
                <a:srgbClr val="FFFFFF"/>
              </a:buClr>
              <a:buSzPct val="100000"/>
              <a:buFont typeface="Tempus Sans ITC" charset="0"/>
              <a:buChar char="•"/>
              <a:tabLst>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kumimoji="0" lang="ar-JO"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العلاقات بين الملك حيرام وسليمان في البناء والمشاريع الخارجية</a:t>
            </a:r>
          </a:p>
          <a:p>
            <a:pPr marL="231775" marR="0" lvl="0" indent="-231775" algn="r" defTabSz="449263" rtl="1" eaLnBrk="1" fontAlgn="base" latinLnBrk="0" hangingPunct="1">
              <a:lnSpc>
                <a:spcPct val="100000"/>
              </a:lnSpc>
              <a:spcBef>
                <a:spcPct val="0"/>
              </a:spcBef>
              <a:spcAft>
                <a:spcPct val="0"/>
              </a:spcAft>
              <a:buClr>
                <a:srgbClr val="FFFFFF"/>
              </a:buClr>
              <a:buSzPct val="100000"/>
              <a:buFont typeface="Tempus Sans ITC" charset="0"/>
              <a:buChar char="•"/>
              <a:tabLst>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kumimoji="0" lang="ar-JO"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تصدير الزيت، النبيذ والأخشاب</a:t>
            </a:r>
            <a:endParaRPr kumimoji="0" lang="en-GB"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pic>
        <p:nvPicPr>
          <p:cNvPr id="897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3775720" cy="37757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897028" name="Rectangle 4"/>
          <p:cNvSpPr>
            <a:spLocks noChangeArrowheads="1"/>
          </p:cNvSpPr>
          <p:nvPr/>
        </p:nvSpPr>
        <p:spPr bwMode="auto">
          <a:xfrm>
            <a:off x="3775720" y="1734365"/>
            <a:ext cx="5257800" cy="1202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p>
            <a:pPr marL="0" marR="0" lvl="0" indent="0" algn="ctr" defTabSz="449263" rtl="1" eaLnBrk="1" fontAlgn="base" latinLnBrk="0" hangingPunct="1">
              <a:lnSpc>
                <a:spcPct val="100000"/>
              </a:lnSpc>
              <a:spcBef>
                <a:spcPct val="0"/>
              </a:spcBef>
              <a:spcAft>
                <a:spcPct val="0"/>
              </a:spcAft>
              <a:buClr>
                <a:srgbClr val="FFFFFF"/>
              </a:buClr>
              <a:buSzPct val="100000"/>
              <a:buFont typeface="Tempus Sans ITC"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خبرة تجارية - المعاهدات التجارية المستخدمة والتحالفات السياسية:</a:t>
            </a:r>
            <a:endParaRPr kumimoji="0" lang="en-GB"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 name="Title 1">
            <a:extLst>
              <a:ext uri="{FF2B5EF4-FFF2-40B4-BE49-F238E27FC236}">
                <a16:creationId xmlns:a16="http://schemas.microsoft.com/office/drawing/2014/main" id="{715A1E41-BDCB-615D-5844-B23F5392BA87}"/>
              </a:ext>
            </a:extLst>
          </p:cNvPr>
          <p:cNvSpPr>
            <a:spLocks noGrp="1"/>
          </p:cNvSpPr>
          <p:nvPr>
            <p:ph type="title" idx="4294967295"/>
          </p:nvPr>
        </p:nvSpPr>
        <p:spPr>
          <a:xfrm>
            <a:off x="3958734" y="210264"/>
            <a:ext cx="5074786" cy="1141413"/>
          </a:xfrm>
          <a:solidFill>
            <a:schemeClr val="tx1"/>
          </a:solidFill>
        </p:spPr>
        <p:txBody>
          <a:bodyPr/>
          <a:lstStyle/>
          <a:p>
            <a:pPr rtl="1"/>
            <a:r>
              <a:rPr lang="ar-EG" sz="7200" dirty="0"/>
              <a:t>التجارة</a:t>
            </a:r>
            <a:endParaRPr 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childTnLst>
                                    <p:set>
                                      <p:cBhvr additive="repl">
                                        <p:cTn id="6" dur="1" fill="hold">
                                          <p:stCondLst>
                                            <p:cond delay="0"/>
                                          </p:stCondLst>
                                        </p:cTn>
                                        <p:tgtEl>
                                          <p:spTgt spid="63489">
                                            <p:txEl>
                                              <p:pRg st="0" end="0"/>
                                            </p:txEl>
                                          </p:spTgt>
                                        </p:tgtEl>
                                        <p:attrNameLst>
                                          <p:attrName>style.visibility</p:attrName>
                                        </p:attrNameLst>
                                      </p:cBhvr>
                                      <p:to>
                                        <p:strVal val="visible"/>
                                      </p:to>
                                    </p:set>
                                    <p:animEffect transition="in" filter="dissolve">
                                      <p:cBhvr additive="repl">
                                        <p:cTn id="7" dur="500"/>
                                        <p:tgtEl>
                                          <p:spTgt spid="6348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fill="hold" nodeType="clickEffect">
                                  <p:stCondLst>
                                    <p:cond delay="0"/>
                                  </p:stCondLst>
                                  <p:childTnLst>
                                    <p:set>
                                      <p:cBhvr additive="repl">
                                        <p:cTn id="11" dur="1" fill="hold">
                                          <p:stCondLst>
                                            <p:cond delay="0"/>
                                          </p:stCondLst>
                                        </p:cTn>
                                        <p:tgtEl>
                                          <p:spTgt spid="63489">
                                            <p:txEl>
                                              <p:pRg st="1" end="1"/>
                                            </p:txEl>
                                          </p:spTgt>
                                        </p:tgtEl>
                                        <p:attrNameLst>
                                          <p:attrName>style.visibility</p:attrName>
                                        </p:attrNameLst>
                                      </p:cBhvr>
                                      <p:to>
                                        <p:strVal val="visible"/>
                                      </p:to>
                                    </p:set>
                                    <p:animEffect transition="in" filter="dissolve">
                                      <p:cBhvr additive="repl">
                                        <p:cTn id="12" dur="500"/>
                                        <p:tgtEl>
                                          <p:spTgt spid="6348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nodeType="clickEffect">
                                  <p:stCondLst>
                                    <p:cond delay="0"/>
                                  </p:stCondLst>
                                  <p:childTnLst>
                                    <p:set>
                                      <p:cBhvr additive="repl">
                                        <p:cTn id="16" dur="1" fill="hold">
                                          <p:stCondLst>
                                            <p:cond delay="0"/>
                                          </p:stCondLst>
                                        </p:cTn>
                                        <p:tgtEl>
                                          <p:spTgt spid="63489">
                                            <p:txEl>
                                              <p:pRg st="2" end="2"/>
                                            </p:txEl>
                                          </p:spTgt>
                                        </p:tgtEl>
                                        <p:attrNameLst>
                                          <p:attrName>style.visibility</p:attrName>
                                        </p:attrNameLst>
                                      </p:cBhvr>
                                      <p:to>
                                        <p:strVal val="visible"/>
                                      </p:to>
                                    </p:set>
                                    <p:animEffect transition="in" filter="dissolve">
                                      <p:cBhvr additive="repl">
                                        <p:cTn id="17" dur="500"/>
                                        <p:tgtEl>
                                          <p:spTgt spid="6348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8833" name="Picture 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2700"/>
            <a:ext cx="9144000" cy="6215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9394" name="Text Box 2"/>
          <p:cNvSpPr txBox="1">
            <a:spLocks noChangeArrowheads="1"/>
          </p:cNvSpPr>
          <p:nvPr/>
        </p:nvSpPr>
        <p:spPr bwMode="auto">
          <a:xfrm>
            <a:off x="0" y="473075"/>
            <a:ext cx="9144000" cy="868363"/>
          </a:xfrm>
          <a:prstGeom prst="rect">
            <a:avLst/>
          </a:prstGeom>
          <a:solidFill>
            <a:srgbClr val="000000"/>
          </a:solidFill>
          <a:ln w="9525">
            <a:noFill/>
            <a:round/>
            <a:headEnd/>
            <a:tailEnd/>
          </a:ln>
          <a:effec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ctr" defTabSz="449263" rtl="1" eaLnBrk="1" fontAlgn="base" latinLnBrk="0" hangingPunct="1">
              <a:lnSpc>
                <a:spcPct val="8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EG" sz="4000" b="1" i="0" u="none" strike="noStrike" kern="1200" cap="none" spc="0" normalizeH="0" baseline="0" noProof="0" dirty="0">
                <a:ln>
                  <a:noFill/>
                </a:ln>
                <a:solidFill>
                  <a:srgbClr val="FFFFFF"/>
                </a:solidFill>
                <a:effectLst>
                  <a:outerShdw blurRad="38100" dist="38100" dir="2700000" algn="tl">
                    <a:srgbClr val="808080"/>
                  </a:outerShdw>
                </a:effectLst>
                <a:uLnTx/>
                <a:uFillTx/>
                <a:latin typeface="Arial" panose="020B0604020202020204" pitchFamily="34" charset="0"/>
                <a:ea typeface="ＭＳ Ｐゴシック" charset="0"/>
                <a:cs typeface="Arial" panose="020B0604020202020204" pitchFamily="34" charset="0"/>
              </a:rPr>
              <a:t>من هو ملك صور (إشعياء 23)؟</a:t>
            </a:r>
            <a:endParaRPr kumimoji="0" lang="en-GB" sz="4000" b="1" i="0" u="none" strike="noStrike" kern="1200" cap="none" spc="0" normalizeH="0" baseline="0" noProof="0" dirty="0">
              <a:ln>
                <a:noFill/>
              </a:ln>
              <a:solidFill>
                <a:srgbClr val="FFFFFF"/>
              </a:solidFill>
              <a:effectLst>
                <a:outerShdw blurRad="38100" dist="38100" dir="2700000" algn="tl">
                  <a:srgbClr val="808080"/>
                </a:outerShdw>
              </a:effectLst>
              <a:uLnTx/>
              <a:uFillTx/>
              <a:latin typeface="Arial" panose="020B0604020202020204" pitchFamily="34" charset="0"/>
              <a:ea typeface="ＭＳ Ｐゴシック" charset="0"/>
              <a:cs typeface="Arial" panose="020B0604020202020204" pitchFamily="34" charset="0"/>
            </a:endParaRPr>
          </a:p>
        </p:txBody>
      </p:sp>
      <p:sp>
        <p:nvSpPr>
          <p:cNvPr id="888835" name="Text Box 3"/>
          <p:cNvSpPr txBox="1">
            <a:spLocks noChangeArrowheads="1"/>
          </p:cNvSpPr>
          <p:nvPr/>
        </p:nvSpPr>
        <p:spPr bwMode="auto">
          <a:xfrm>
            <a:off x="0" y="5741988"/>
            <a:ext cx="9144000" cy="869950"/>
          </a:xfrm>
          <a:prstGeom prst="rect">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1" eaLnBrk="1" fontAlgn="base" latinLnBrk="0" hangingPunct="1">
              <a:lnSpc>
                <a:spcPct val="8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EG" sz="36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عملات صورية</a:t>
            </a:r>
            <a:endParaRPr kumimoji="0" lang="en-GB" sz="36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7953" name="Picture 4" descr="Ezek 28 Temple Larger.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5192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37954" name="Title 1"/>
          <p:cNvSpPr>
            <a:spLocks noGrp="1"/>
          </p:cNvSpPr>
          <p:nvPr>
            <p:ph type="title"/>
          </p:nvPr>
        </p:nvSpPr>
        <p:spPr>
          <a:xfrm>
            <a:off x="0" y="5181600"/>
            <a:ext cx="9144000" cy="838200"/>
          </a:xfrm>
        </p:spPr>
        <p:txBody>
          <a:bodyPr anchor="ctr"/>
          <a:lstStyle/>
          <a:p>
            <a:pPr algn="ctr"/>
            <a:r>
              <a:rPr lang="ar-JO" dirty="0">
                <a:solidFill>
                  <a:srgbClr val="FFFFFF"/>
                </a:solidFill>
                <a:ea typeface="新細明體" charset="0"/>
              </a:rPr>
              <a:t>هيكل بوسيدون</a:t>
            </a:r>
            <a:endParaRPr lang="en-US" dirty="0">
              <a:solidFill>
                <a:srgbClr val="FFFFFF"/>
              </a:solidFill>
              <a:ea typeface="新細明體" charset="0"/>
            </a:endParaRPr>
          </a:p>
        </p:txBody>
      </p:sp>
      <p:sp>
        <p:nvSpPr>
          <p:cNvPr id="7" name="Title 1"/>
          <p:cNvSpPr txBox="1">
            <a:spLocks/>
          </p:cNvSpPr>
          <p:nvPr/>
        </p:nvSpPr>
        <p:spPr bwMode="auto">
          <a:xfrm>
            <a:off x="0" y="6019800"/>
            <a:ext cx="9144000" cy="838200"/>
          </a:xfrm>
          <a:prstGeom prst="rect">
            <a:avLst/>
          </a:prstGeom>
          <a:noFill/>
          <a:ln w="9525">
            <a:noFill/>
            <a:miter lim="800000"/>
            <a:headEnd/>
            <a:tailEnd/>
          </a:ln>
        </p:spPr>
        <p:txBody>
          <a:bodyPr lIns="92075" tIns="46038" rIns="92075" bIns="46038" anchor="b"/>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2800" b="1" i="0" u="none" strike="noStrike" kern="0" cap="none" spc="0" normalizeH="0" baseline="0" noProof="0" dirty="0">
                <a:ln>
                  <a:noFill/>
                </a:ln>
                <a:solidFill>
                  <a:srgbClr val="FFFFFF"/>
                </a:solidFill>
                <a:effectLst/>
                <a:uLnTx/>
                <a:uFillTx/>
                <a:latin typeface="Arial" panose="020B0604020202020204" pitchFamily="34" charset="0"/>
                <a:ea typeface="新細明體"/>
                <a:cs typeface="Arial" panose="020B0604020202020204" pitchFamily="34" charset="0"/>
              </a:rPr>
              <a:t>ملك صور أعلن نفسه كإله البحر</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Arial" panose="020B0604020202020204" pitchFamily="34" charset="0"/>
                <a:ea typeface="新細明體"/>
                <a:cs typeface="Arial" panose="020B0604020202020204" pitchFamily="34" charset="0"/>
              </a:rPr>
              <a:t> (</a:t>
            </a:r>
            <a:r>
              <a:rPr kumimoji="0" lang="ar-JO" sz="2800" b="1" i="0" u="none" strike="noStrike" kern="0" cap="none" spc="0" normalizeH="0" baseline="0" noProof="0" dirty="0">
                <a:ln>
                  <a:noFill/>
                </a:ln>
                <a:solidFill>
                  <a:srgbClr val="FFFFFF"/>
                </a:solidFill>
                <a:effectLst/>
                <a:uLnTx/>
                <a:uFillTx/>
                <a:latin typeface="Arial" panose="020B0604020202020204" pitchFamily="34" charset="0"/>
                <a:ea typeface="新細明體"/>
                <a:cs typeface="Arial" panose="020B0604020202020204" pitchFamily="34" charset="0"/>
              </a:rPr>
              <a:t>حز 28: 2</a:t>
            </a:r>
            <a:r>
              <a:rPr kumimoji="0" lang="en-US" sz="2800" b="1" i="0" u="none" strike="noStrike" kern="0" cap="none" spc="0" normalizeH="0" baseline="0" noProof="0" dirty="0">
                <a:ln>
                  <a:noFill/>
                </a:ln>
                <a:solidFill>
                  <a:srgbClr val="FFFFFF"/>
                </a:solidFill>
                <a:effectLst/>
                <a:uLnTx/>
                <a:uFillTx/>
                <a:latin typeface="Arial" panose="020B0604020202020204" pitchFamily="34" charset="0"/>
                <a:ea typeface="新細明體"/>
                <a:cs typeface="Arial" panose="020B0604020202020204" pitchFamily="34" charset="0"/>
              </a:rPr>
              <a:t>)</a:t>
            </a:r>
          </a:p>
        </p:txBody>
      </p:sp>
      <p:sp>
        <p:nvSpPr>
          <p:cNvPr id="8" name="Title 1"/>
          <p:cNvSpPr txBox="1">
            <a:spLocks/>
          </p:cNvSpPr>
          <p:nvPr/>
        </p:nvSpPr>
        <p:spPr bwMode="auto">
          <a:xfrm>
            <a:off x="0" y="0"/>
            <a:ext cx="5715000" cy="1981200"/>
          </a:xfrm>
          <a:prstGeom prst="rect">
            <a:avLst/>
          </a:prstGeom>
          <a:solidFill>
            <a:srgbClr val="000090"/>
          </a:solidFill>
          <a:ln w="9525">
            <a:solidFill>
              <a:schemeClr val="accent4">
                <a:lumMod val="20000"/>
                <a:lumOff val="80000"/>
              </a:schemeClr>
            </a:solidFill>
            <a:miter lim="800000"/>
            <a:headEnd/>
            <a:tailEnd/>
          </a:ln>
        </p:spPr>
        <p:txBody>
          <a:bodyPr lIns="92075" tIns="46038" rIns="92075" bIns="46038" anchor="b"/>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2800" b="1" i="0" u="none" strike="noStrike" kern="1200" cap="none" spc="0" normalizeH="0" baseline="0" noProof="0" dirty="0">
                <a:ln>
                  <a:noFill/>
                </a:ln>
                <a:solidFill>
                  <a:srgbClr val="FFFFFF"/>
                </a:solidFill>
                <a:effectLst/>
                <a:uLnTx/>
                <a:uFillTx/>
                <a:latin typeface="Arial" panose="020B0604020202020204" pitchFamily="34" charset="0"/>
                <a:ea typeface="新細明體"/>
                <a:cs typeface="Arial" panose="020B0604020202020204" pitchFamily="34" charset="0"/>
              </a:rPr>
              <a:t>يا ابن آدم قل لرئيس صور هكذا قال السيد الرب من أجل أنه قد ارتفع قلبك وقلت أنا إله في مجلس الآلهة أجلس في قلب البحار وأنت إنسان لا إله وإن جعلت قلبك كقلب الآلهة</a:t>
            </a:r>
            <a:endPar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新細明體"/>
              <a:cs typeface="Arial" panose="020B0604020202020204" pitchFamily="34" charset="0"/>
            </a:endParaRPr>
          </a:p>
        </p:txBody>
      </p:sp>
    </p:spTree>
    <p:extLst>
      <p:ext uri="{BB962C8B-B14F-4D97-AF65-F5344CB8AC3E}">
        <p14:creationId xmlns:p14="http://schemas.microsoft.com/office/powerpoint/2010/main" val="39221312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899074"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6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899075" name="Text Box 2"/>
          <p:cNvSpPr txBox="1">
            <a:spLocks noChangeArrowheads="1"/>
          </p:cNvSpPr>
          <p:nvPr/>
        </p:nvSpPr>
        <p:spPr bwMode="auto">
          <a:xfrm>
            <a:off x="4800600" y="4953000"/>
            <a:ext cx="4343400" cy="175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40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سقوط الشيطان</a:t>
            </a:r>
          </a:p>
          <a:p>
            <a:pPr marL="0" marR="0" lvl="0" indent="0" algn="ct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40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(أنظر رؤ 12: 7-13)</a:t>
            </a:r>
            <a:r>
              <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a:t>
            </a:r>
            <a:endParaRPr kumimoji="0" lang="en-GB" sz="40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899076" name="Text Box 3"/>
          <p:cNvSpPr txBox="1">
            <a:spLocks noChangeArrowheads="1"/>
          </p:cNvSpPr>
          <p:nvPr/>
        </p:nvSpPr>
        <p:spPr bwMode="auto">
          <a:xfrm>
            <a:off x="304800" y="76200"/>
            <a:ext cx="8763000" cy="2344688"/>
          </a:xfrm>
          <a:prstGeom prst="rect">
            <a:avLst/>
          </a:prstGeom>
          <a:noFill/>
          <a:ln w="9525">
            <a:noFill/>
            <a:round/>
            <a:headEnd/>
            <a:tailEnd/>
          </a:ln>
          <a:effectLst/>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t"/>
          <a:lstStyle>
            <a:defPPr>
              <a:defRPr lang="en-GB"/>
            </a:defPPr>
            <a:lvl1pPr algn="r" eaLnBrk="1" hangingPunct="1">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b="1">
                <a:solidFill>
                  <a:srgbClr val="FFFFFF"/>
                </a:solidFill>
                <a:effectLst>
                  <a:glow rad="101600">
                    <a:schemeClr val="tx1">
                      <a:alpha val="75000"/>
                    </a:schemeClr>
                  </a:glow>
                </a:effectLst>
                <a:cs typeface="Arial"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9pPr>
          </a:lstStyle>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28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حزقيال ٢٨ : ٢</a:t>
            </a:r>
          </a:p>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US" sz="28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28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يَا ابْنَ آدَمَ, قُلْ لِرَئِيسِ صُورَ. هَكَذَا قَالَ السَّيِّدُ الرَّبُّ: مِنْ أَجْلِ أَنَّهُ قَدِ ارْتَفَعَ قَلْبُكَ وَقُلْتَ: أَنَا إِلَهٌ. فِي مَجْلِسِ الآلِهَةِ أَجْلِسُ فِي قَلْبِ الْبِحَارِ. وَأَنْتَ إِنْسَانٌ لاَ إِلَهٌ, وَإِنْ جَعَلْتَ قَلْبَكَ كَقَلْبِ الآلِهَةِ.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2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5538" name="Text Box 2"/>
          <p:cNvSpPr txBox="1">
            <a:spLocks noChangeArrowheads="1"/>
          </p:cNvSpPr>
          <p:nvPr/>
        </p:nvSpPr>
        <p:spPr bwMode="auto">
          <a:xfrm>
            <a:off x="0" y="5410200"/>
            <a:ext cx="6705600" cy="1447800"/>
          </a:xfrm>
          <a:prstGeom prst="rect">
            <a:avLst/>
          </a:prstGeom>
          <a:noFill/>
          <a:ln w="9525">
            <a:noFill/>
            <a:round/>
            <a:headEnd/>
            <a:tailEnd/>
          </a:ln>
          <a:effec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36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سقوط لوسيفر، النجم اللامع</a:t>
            </a:r>
          </a:p>
          <a:p>
            <a:pPr marL="0" marR="0" lvl="0" indent="0" algn="ct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ar-JO" sz="36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(أنظر رؤ 12: 7-9)</a:t>
            </a:r>
            <a:r>
              <a:rPr kumimoji="0" lang="en-US" sz="36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a:t>
            </a:r>
            <a:endParaRPr kumimoji="0" lang="en-GB" sz="36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p:txBody>
      </p:sp>
      <p:sp>
        <p:nvSpPr>
          <p:cNvPr id="65539" name="Text Box 3"/>
          <p:cNvSpPr txBox="1">
            <a:spLocks noChangeArrowheads="1"/>
          </p:cNvSpPr>
          <p:nvPr/>
        </p:nvSpPr>
        <p:spPr bwMode="auto">
          <a:xfrm>
            <a:off x="2051720" y="0"/>
            <a:ext cx="6840760" cy="1844824"/>
          </a:xfrm>
          <a:prstGeom prst="rect">
            <a:avLst/>
          </a:prstGeom>
          <a:noFill/>
          <a:ln w="9525">
            <a:noFill/>
            <a:round/>
            <a:headEnd/>
            <a:tailEnd/>
          </a:ln>
          <a:effectLst/>
        </p:spPr>
        <p:txBody>
          <a:bodyPr lIns="90000" tIns="46800" rIns="90000" bIns="46800" anchor="t"/>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28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حزقيال ٢٨ : ٣-٥</a:t>
            </a:r>
          </a:p>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28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٣ هَا أَنْتَ أَحْكَمُ مِنْ </a:t>
            </a:r>
            <a:r>
              <a:rPr kumimoji="0" lang="ar-SA" sz="2800" b="1" i="0" u="none" strike="noStrike" kern="1200" cap="none" spc="0" normalizeH="0" baseline="0" noProof="0" dirty="0" err="1">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دَانِيآلَ</a:t>
            </a:r>
            <a:r>
              <a:rPr kumimoji="0" lang="ar-SA" sz="28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 سِرٌّ مَا لاَ يَخْفَى عَلَيْكَ! ٤ وَبِحِكْمَتِكَ وَبِفَهْمِكَ حَصَّلْتَ لِنَفْسِكَ ثَرْوَةً, وَحَصَّلْتَ الذَّهَبَ وَالْفِضَّةَ فِي خَزَائِنِكَ! ٥ بِكَثْرَةِ حِكْمَتِكَ فِي تِجَارَتِكَ كَثَّرْتَ ثَرْوَتَكَ, فَارْتَفَعَ قَلْبُكَ بِسَبَبِ غِنَاكَ!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03169" name="Text Box 1"/>
          <p:cNvSpPr txBox="1">
            <a:spLocks noChangeArrowheads="1"/>
          </p:cNvSpPr>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4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The angels pursue</a:t>
            </a:r>
          </a:p>
        </p:txBody>
      </p:sp>
      <p:sp>
        <p:nvSpPr>
          <p:cNvPr id="903170" name="Text Box 2"/>
          <p:cNvSpPr txBox="1">
            <a:spLocks noChangeArrowheads="1"/>
          </p:cNvSpPr>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pic>
        <p:nvPicPr>
          <p:cNvPr id="90317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 y="0"/>
            <a:ext cx="9144001"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6564" name="Text Box 4"/>
          <p:cNvSpPr txBox="1">
            <a:spLocks noChangeArrowheads="1"/>
          </p:cNvSpPr>
          <p:nvPr/>
        </p:nvSpPr>
        <p:spPr bwMode="auto">
          <a:xfrm>
            <a:off x="144016" y="1181100"/>
            <a:ext cx="8748464" cy="2815208"/>
          </a:xfrm>
          <a:prstGeom prst="rect">
            <a:avLst/>
          </a:prstGeom>
          <a:noFill/>
          <a:ln w="9525">
            <a:noFill/>
            <a:round/>
            <a:headEnd/>
            <a:tailEnd/>
          </a:ln>
          <a:effec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40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١٢ [يَا ابْنَ آدَمَ, ارْفَعْ مَرْثَاةً عَلَى مَلِكِ صُورَ وَقُلْ لَهُ: هَكَذَا قَالَ السَّيِّدُ الرَّبُّ: أَنْتَ خَاتِمُ الْكَمَالِ, مَلآنٌ حِكْمَةً وَكَامِلُ الْجَمَالِ. ١٣ كُنْتَ فِي عَدْنٍ جَنَّةِ اللَّهِ… ١٥ أَنْتَ كَامِلٌ فِي طُرُقِكَ مِنْ يَوْمَ خُلِقْتَ حَتَّى وُجِدَ فِيكَ إِثْمٌ.</a:t>
            </a:r>
            <a:endParaRPr kumimoji="0" lang="en-GB" sz="40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66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7" name="Picture 10"/>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988" y="0"/>
            <a:ext cx="9093200"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9" name="Rectangle 11"/>
          <p:cNvSpPr>
            <a:spLocks noChangeArrowheads="1"/>
          </p:cNvSpPr>
          <p:nvPr/>
        </p:nvSpPr>
        <p:spPr bwMode="auto">
          <a:xfrm>
            <a:off x="0" y="0"/>
            <a:ext cx="9144000" cy="7162800"/>
          </a:xfrm>
          <a:prstGeom prst="rect">
            <a:avLst/>
          </a:prstGeom>
          <a:gradFill rotWithShape="0">
            <a:gsLst>
              <a:gs pos="0">
                <a:schemeClr val="tx2">
                  <a:alpha val="62000"/>
                </a:schemeClr>
              </a:gs>
              <a:gs pos="100000">
                <a:schemeClr val="tx2">
                  <a:gamma/>
                  <a:shade val="40784"/>
                  <a:invGamma/>
                  <a:alpha val="63000"/>
                </a:schemeClr>
              </a:gs>
            </a:gsLst>
            <a:lin ang="5400000" scaled="1"/>
          </a:gradFill>
          <a:ln w="9525">
            <a:no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35170" name="Rectangle 2"/>
          <p:cNvSpPr>
            <a:spLocks noGrp="1" noChangeArrowheads="1"/>
          </p:cNvSpPr>
          <p:nvPr>
            <p:ph type="body" sz="half" idx="1"/>
          </p:nvPr>
        </p:nvSpPr>
        <p:spPr>
          <a:xfrm>
            <a:off x="990600" y="1143000"/>
            <a:ext cx="6913563" cy="474663"/>
          </a:xfrm>
          <a:effectLst/>
        </p:spPr>
        <p:txBody>
          <a:bodyPr/>
          <a:lstStyle/>
          <a:p>
            <a:pPr algn="ctr" rtl="1" eaLnBrk="1" hangingPunct="1">
              <a:lnSpc>
                <a:spcPct val="90000"/>
              </a:lnSpc>
              <a:buFontTx/>
              <a:buNone/>
              <a:defRPr/>
            </a:pPr>
            <a:r>
              <a:rPr lang="ar-EG" sz="4800" b="1" dirty="0">
                <a:solidFill>
                  <a:schemeClr val="bg1"/>
                </a:solidFill>
                <a:latin typeface="Arial" panose="020B0604020202020204" pitchFamily="34" charset="0"/>
                <a:ea typeface="+mn-ea"/>
                <a:cs typeface="Arial" panose="020B0604020202020204" pitchFamily="34" charset="0"/>
              </a:rPr>
              <a:t>المعابد والطقوس</a:t>
            </a:r>
            <a:endParaRPr lang="en-US" sz="4800" b="1" dirty="0">
              <a:solidFill>
                <a:schemeClr val="bg1"/>
              </a:solidFill>
              <a:latin typeface="Arial" panose="020B0604020202020204" pitchFamily="34" charset="0"/>
              <a:ea typeface="+mn-ea"/>
              <a:cs typeface="Arial" panose="020B0604020202020204" pitchFamily="34" charset="0"/>
            </a:endParaRPr>
          </a:p>
        </p:txBody>
      </p:sp>
      <p:sp>
        <p:nvSpPr>
          <p:cNvPr id="135171" name="Text Box 3"/>
          <p:cNvSpPr txBox="1">
            <a:spLocks noChangeArrowheads="1"/>
          </p:cNvSpPr>
          <p:nvPr/>
        </p:nvSpPr>
        <p:spPr bwMode="auto">
          <a:xfrm>
            <a:off x="4452349" y="1767475"/>
            <a:ext cx="4152099" cy="4765472"/>
          </a:xfrm>
          <a:prstGeom prst="rect">
            <a:avLst/>
          </a:prstGeom>
          <a:noFill/>
          <a:ln w="9525">
            <a:noFill/>
            <a:miter lim="800000"/>
            <a:headEnd/>
            <a:tailEnd/>
          </a:ln>
          <a:effectLst/>
        </p:spPr>
        <p:txBody>
          <a:bodyPr wrap="none">
            <a:spAutoFit/>
          </a:bodyPr>
          <a:lstStyle/>
          <a:p>
            <a:pPr lvl="0" algn="r" defTabSz="914400" rtl="1" eaLnBrk="0" hangingPunct="0">
              <a:lnSpc>
                <a:spcPct val="120000"/>
              </a:lnSpc>
              <a:defRPr/>
            </a:pPr>
            <a:r>
              <a:rPr kumimoji="0" lang="en-US" sz="3200" b="1" u="sng"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lang="ar-EG" sz="3200" b="1" u="sng" dirty="0">
                <a:solidFill>
                  <a:srgbClr val="FFFFFF"/>
                </a:solidFill>
                <a:latin typeface="Arial" panose="020B0604020202020204" pitchFamily="34" charset="0"/>
                <a:cs typeface="Arial" panose="020B0604020202020204" pitchFamily="34" charset="0"/>
              </a:rPr>
              <a:t>مدينة دينية</a:t>
            </a:r>
            <a:endParaRPr kumimoji="0" lang="en-US" sz="3200" b="1" u="sng"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lvl="0" algn="r" defTabSz="914400" rtl="1" eaLnBrk="0" hangingPunct="0">
              <a:lnSpc>
                <a:spcPct val="120000"/>
              </a:lnSpc>
              <a:defRPr/>
            </a:pPr>
            <a:r>
              <a:rPr lang="ar-EG" sz="3200" b="1" dirty="0">
                <a:solidFill>
                  <a:srgbClr val="FFFFFF"/>
                </a:solidFill>
                <a:latin typeface="Arial" panose="020B0604020202020204" pitchFamily="34" charset="0"/>
                <a:cs typeface="Arial" panose="020B0604020202020204" pitchFamily="34" charset="0"/>
              </a:rPr>
              <a:t>53 معبدًا لكبار الآلهة</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lvl="0" algn="r" defTabSz="914400" rtl="1" eaLnBrk="0" hangingPunct="0">
              <a:lnSpc>
                <a:spcPct val="120000"/>
              </a:lnSpc>
              <a:defRPr/>
            </a:pPr>
            <a:r>
              <a:rPr lang="ar-EG" sz="3200" b="1" dirty="0">
                <a:solidFill>
                  <a:srgbClr val="FFFFFF"/>
                </a:solidFill>
                <a:latin typeface="Arial" panose="020B0604020202020204" pitchFamily="34" charset="0"/>
                <a:cs typeface="Arial" panose="020B0604020202020204" pitchFamily="34" charset="0"/>
              </a:rPr>
              <a:t>55 مصلى مردوخ</a:t>
            </a:r>
          </a:p>
          <a:p>
            <a:pPr lvl="0" algn="r" defTabSz="914400" rtl="1" eaLnBrk="0" hangingPunct="0">
              <a:lnSpc>
                <a:spcPct val="120000"/>
              </a:lnSpc>
              <a:defRPr/>
            </a:pPr>
            <a:r>
              <a:rPr lang="ar-EG" sz="3200" b="1" dirty="0">
                <a:solidFill>
                  <a:srgbClr val="FFFFFF"/>
                </a:solidFill>
                <a:latin typeface="Arial" panose="020B0604020202020204" pitchFamily="34" charset="0"/>
                <a:cs typeface="Arial" panose="020B0604020202020204" pitchFamily="34" charset="0"/>
              </a:rPr>
              <a:t>300 مصلى لآلهة الأرض</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lvl="0" algn="r" defTabSz="914400" rtl="1" eaLnBrk="0" hangingPunct="0">
              <a:lnSpc>
                <a:spcPct val="120000"/>
              </a:lnSpc>
              <a:defRPr/>
            </a:pPr>
            <a:r>
              <a:rPr lang="ar-EG" sz="3200" b="1" dirty="0">
                <a:solidFill>
                  <a:srgbClr val="FFFFFF"/>
                </a:solidFill>
                <a:latin typeface="Arial" panose="020B0604020202020204" pitchFamily="34" charset="0"/>
                <a:cs typeface="Arial" panose="020B0604020202020204" pitchFamily="34" charset="0"/>
              </a:rPr>
              <a:t>600 للآلهة السماوية</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lvl="0" algn="r" defTabSz="914400" rtl="1" eaLnBrk="0" hangingPunct="0">
              <a:lnSpc>
                <a:spcPct val="120000"/>
              </a:lnSpc>
              <a:defRPr/>
            </a:pPr>
            <a:r>
              <a:rPr lang="ar-EG" sz="3200" b="1" dirty="0">
                <a:solidFill>
                  <a:srgbClr val="FFFFFF"/>
                </a:solidFill>
                <a:latin typeface="Arial" panose="020B0604020202020204" pitchFamily="34" charset="0"/>
                <a:cs typeface="Arial" panose="020B0604020202020204" pitchFamily="34" charset="0"/>
              </a:rPr>
              <a:t>180 مذبحا للإلهة عشتار</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lvl="0" algn="r" defTabSz="914400" rtl="1" eaLnBrk="0" hangingPunct="0">
              <a:lnSpc>
                <a:spcPct val="120000"/>
              </a:lnSpc>
              <a:defRPr/>
            </a:pPr>
            <a:r>
              <a:rPr lang="ar-EG" sz="3200" b="1" dirty="0">
                <a:solidFill>
                  <a:srgbClr val="FFFFFF"/>
                </a:solidFill>
                <a:latin typeface="Arial" panose="020B0604020202020204" pitchFamily="34" charset="0"/>
                <a:cs typeface="Arial" panose="020B0604020202020204" pitchFamily="34" charset="0"/>
              </a:rPr>
              <a:t>180 للآلهة نرجال وأدد</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lvl="0" algn="r" defTabSz="914400" rtl="1" eaLnBrk="0" hangingPunct="0">
              <a:lnSpc>
                <a:spcPct val="120000"/>
              </a:lnSpc>
              <a:defRPr/>
            </a:pPr>
            <a:r>
              <a:rPr lang="ar-EG" sz="3200" b="1" dirty="0">
                <a:solidFill>
                  <a:srgbClr val="FFFFFF"/>
                </a:solidFill>
                <a:latin typeface="Arial" panose="020B0604020202020204" pitchFamily="34" charset="0"/>
                <a:cs typeface="Arial" panose="020B0604020202020204" pitchFamily="34" charset="0"/>
              </a:rPr>
              <a:t>12 مذابح أخرى لآلهة مختلفة</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35172" name="Text Box 4"/>
          <p:cNvSpPr txBox="1">
            <a:spLocks noChangeArrowheads="1"/>
          </p:cNvSpPr>
          <p:nvPr/>
        </p:nvSpPr>
        <p:spPr bwMode="auto">
          <a:xfrm rot="-1791417">
            <a:off x="-709294" y="3540267"/>
            <a:ext cx="6362405" cy="1219886"/>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lvl="0" algn="ctr" defTabSz="914400" rtl="1" eaLnBrk="0" hangingPunct="0">
              <a:lnSpc>
                <a:spcPct val="120000"/>
              </a:lnSpc>
              <a:defRPr/>
            </a:pPr>
            <a:r>
              <a:rPr lang="ar-EG" sz="3200" b="1" dirty="0">
                <a:solidFill>
                  <a:srgbClr val="FF0000"/>
                </a:solidFill>
                <a:latin typeface="Arial" panose="020B0604020202020204" pitchFamily="34" charset="0"/>
                <a:cs typeface="Arial" panose="020B0604020202020204" pitchFamily="34" charset="0"/>
              </a:rPr>
              <a:t>بابل أم </a:t>
            </a:r>
            <a:r>
              <a:rPr lang="ar-EG" sz="3200" b="1" dirty="0" err="1">
                <a:solidFill>
                  <a:srgbClr val="FF0000"/>
                </a:solidFill>
                <a:latin typeface="Arial" panose="020B0604020202020204" pitchFamily="34" charset="0"/>
                <a:cs typeface="Arial" panose="020B0604020202020204" pitchFamily="34" charset="0"/>
              </a:rPr>
              <a:t>الزواني</a:t>
            </a:r>
            <a:r>
              <a:rPr lang="ar-EG" sz="3200" b="1" dirty="0">
                <a:solidFill>
                  <a:srgbClr val="FF0000"/>
                </a:solidFill>
                <a:latin typeface="Arial" panose="020B0604020202020204" pitchFamily="34" charset="0"/>
                <a:cs typeface="Arial" panose="020B0604020202020204" pitchFamily="34" charset="0"/>
              </a:rPr>
              <a:t> ورجاسات الأرض</a:t>
            </a:r>
          </a:p>
          <a:p>
            <a:pPr lvl="0" algn="ctr" defTabSz="914400" rtl="1" eaLnBrk="0" hangingPunct="0">
              <a:lnSpc>
                <a:spcPct val="120000"/>
              </a:lnSpc>
              <a:defRPr/>
            </a:pPr>
            <a:r>
              <a:rPr lang="ar-EG" sz="3200" b="1" dirty="0">
                <a:solidFill>
                  <a:srgbClr val="FF0000"/>
                </a:solidFill>
                <a:latin typeface="Arial" panose="020B0604020202020204" pitchFamily="34" charset="0"/>
                <a:cs typeface="Arial" panose="020B0604020202020204" pitchFamily="34" charset="0"/>
              </a:rPr>
              <a:t>  (رؤيا 17: 5)</a:t>
            </a:r>
            <a:endPar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111622" name="WordArt 5"/>
          <p:cNvSpPr>
            <a:spLocks noChangeArrowheads="1" noChangeShapeType="1" noTextEdit="1"/>
          </p:cNvSpPr>
          <p:nvPr/>
        </p:nvSpPr>
        <p:spPr bwMode="auto">
          <a:xfrm>
            <a:off x="5943600" y="288156"/>
            <a:ext cx="2133600" cy="126863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EG" sz="3600" b="1" u="none" strike="noStrike" kern="10" cap="none" spc="0" normalizeH="0" baseline="0" noProof="0" dirty="0">
                <a:ln>
                  <a:noFill/>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blurRad="63500" dist="38099" dir="2700000" algn="ctr" rotWithShape="0">
                    <a:srgbClr val="C0C0C0">
                      <a:alpha val="74997"/>
                    </a:srgbClr>
                  </a:outerShdw>
                </a:effectLst>
                <a:uLnTx/>
                <a:uFillTx/>
                <a:latin typeface="Arial" panose="020B0604020202020204" pitchFamily="34" charset="0"/>
                <a:ea typeface="Garamond"/>
                <a:cs typeface="Arial" panose="020B0604020202020204" pitchFamily="34" charset="0"/>
              </a:rPr>
              <a:t>دين</a:t>
            </a:r>
          </a:p>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3600" b="1" u="none" strike="noStrike" kern="10" cap="none" spc="0" normalizeH="0" baseline="0" noProof="0" dirty="0">
              <a:ln>
                <a:noFill/>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blurRad="63500" dist="38099" dir="2700000" algn="ctr" rotWithShape="0">
                  <a:srgbClr val="C0C0C0">
                    <a:alpha val="74997"/>
                  </a:srgbClr>
                </a:outerShdw>
              </a:effectLst>
              <a:uLnTx/>
              <a:uFillTx/>
              <a:latin typeface="Arial" panose="020B0604020202020204" pitchFamily="34" charset="0"/>
              <a:ea typeface="Garamond"/>
              <a:cs typeface="Arial" panose="020B0604020202020204" pitchFamily="34" charset="0"/>
            </a:endParaRPr>
          </a:p>
        </p:txBody>
      </p:sp>
      <p:sp>
        <p:nvSpPr>
          <p:cNvPr id="111623" name="Line 6"/>
          <p:cNvSpPr>
            <a:spLocks noChangeShapeType="1"/>
          </p:cNvSpPr>
          <p:nvPr/>
        </p:nvSpPr>
        <p:spPr bwMode="auto">
          <a:xfrm>
            <a:off x="5867400" y="838200"/>
            <a:ext cx="2286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35175" name="Text Box 7"/>
          <p:cNvSpPr txBox="1">
            <a:spLocks noChangeArrowheads="1"/>
          </p:cNvSpPr>
          <p:nvPr/>
        </p:nvSpPr>
        <p:spPr bwMode="auto">
          <a:xfrm>
            <a:off x="8321675" y="152400"/>
            <a:ext cx="698500" cy="461963"/>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139</a:t>
            </a:r>
          </a:p>
        </p:txBody>
      </p:sp>
    </p:spTree>
    <p:extLst>
      <p:ext uri="{BB962C8B-B14F-4D97-AF65-F5344CB8AC3E}">
        <p14:creationId xmlns:p14="http://schemas.microsoft.com/office/powerpoint/2010/main" val="26726922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5" presetClass="entr" presetSubtype="182" fill="hold" grpId="0" nodeType="clickEffect">
                                  <p:stCondLst>
                                    <p:cond delay="0"/>
                                  </p:stCondLst>
                                  <p:childTnLst>
                                    <p:set>
                                      <p:cBhvr>
                                        <p:cTn id="6" dur="1" fill="hold">
                                          <p:stCondLst>
                                            <p:cond delay="499"/>
                                          </p:stCondLst>
                                        </p:cTn>
                                        <p:tgtEl>
                                          <p:spTgt spid="1351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1" fill="hold" grpId="0" nodeType="clickEffect">
                                  <p:stCondLst>
                                    <p:cond delay="0"/>
                                  </p:stCondLst>
                                  <p:childTnLst>
                                    <p:set>
                                      <p:cBhvr>
                                        <p:cTn id="10" dur="1" fill="hold">
                                          <p:stCondLst>
                                            <p:cond delay="0"/>
                                          </p:stCondLst>
                                        </p:cTn>
                                        <p:tgtEl>
                                          <p:spTgt spid="135170">
                                            <p:txEl>
                                              <p:pRg st="0" end="0"/>
                                            </p:txEl>
                                          </p:spTgt>
                                        </p:tgtEl>
                                        <p:attrNameLst>
                                          <p:attrName>style.visibility</p:attrName>
                                        </p:attrNameLst>
                                      </p:cBhvr>
                                      <p:to>
                                        <p:strVal val="visible"/>
                                      </p:to>
                                    </p:set>
                                    <p:anim calcmode="lin" valueType="num">
                                      <p:cBhvr additive="base">
                                        <p:cTn id="11" dur="500" fill="hold"/>
                                        <p:tgtEl>
                                          <p:spTgt spid="13517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35170">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5171">
                                            <p:txEl>
                                              <p:pRg st="0" end="0"/>
                                            </p:txEl>
                                          </p:spTgt>
                                        </p:tgtEl>
                                        <p:attrNameLst>
                                          <p:attrName>style.visibility</p:attrName>
                                        </p:attrNameLst>
                                      </p:cBhvr>
                                      <p:to>
                                        <p:strVal val="visible"/>
                                      </p:to>
                                    </p:set>
                                    <p:anim calcmode="lin" valueType="num">
                                      <p:cBhvr additive="base">
                                        <p:cTn id="17" dur="500" fill="hold"/>
                                        <p:tgtEl>
                                          <p:spTgt spid="135171">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35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5171">
                                            <p:txEl>
                                              <p:pRg st="1" end="1"/>
                                            </p:txEl>
                                          </p:spTgt>
                                        </p:tgtEl>
                                        <p:attrNameLst>
                                          <p:attrName>style.visibility</p:attrName>
                                        </p:attrNameLst>
                                      </p:cBhvr>
                                      <p:to>
                                        <p:strVal val="visible"/>
                                      </p:to>
                                    </p:set>
                                    <p:anim calcmode="lin" valueType="num">
                                      <p:cBhvr additive="base">
                                        <p:cTn id="23" dur="500" fill="hold"/>
                                        <p:tgtEl>
                                          <p:spTgt spid="135171">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35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35171">
                                            <p:txEl>
                                              <p:pRg st="2" end="2"/>
                                            </p:txEl>
                                          </p:spTgt>
                                        </p:tgtEl>
                                        <p:attrNameLst>
                                          <p:attrName>style.visibility</p:attrName>
                                        </p:attrNameLst>
                                      </p:cBhvr>
                                      <p:to>
                                        <p:strVal val="visible"/>
                                      </p:to>
                                    </p:set>
                                    <p:anim calcmode="lin" valueType="num">
                                      <p:cBhvr additive="base">
                                        <p:cTn id="29" dur="500" fill="hold"/>
                                        <p:tgtEl>
                                          <p:spTgt spid="135171">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351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5171">
                                            <p:txEl>
                                              <p:pRg st="3" end="3"/>
                                            </p:txEl>
                                          </p:spTgt>
                                        </p:tgtEl>
                                        <p:attrNameLst>
                                          <p:attrName>style.visibility</p:attrName>
                                        </p:attrNameLst>
                                      </p:cBhvr>
                                      <p:to>
                                        <p:strVal val="visible"/>
                                      </p:to>
                                    </p:set>
                                    <p:anim calcmode="lin" valueType="num">
                                      <p:cBhvr additive="base">
                                        <p:cTn id="35" dur="500" fill="hold"/>
                                        <p:tgtEl>
                                          <p:spTgt spid="135171">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3517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35171">
                                            <p:txEl>
                                              <p:pRg st="4" end="4"/>
                                            </p:txEl>
                                          </p:spTgt>
                                        </p:tgtEl>
                                        <p:attrNameLst>
                                          <p:attrName>style.visibility</p:attrName>
                                        </p:attrNameLst>
                                      </p:cBhvr>
                                      <p:to>
                                        <p:strVal val="visible"/>
                                      </p:to>
                                    </p:set>
                                    <p:anim calcmode="lin" valueType="num">
                                      <p:cBhvr additive="base">
                                        <p:cTn id="41" dur="500" fill="hold"/>
                                        <p:tgtEl>
                                          <p:spTgt spid="135171">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351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35171">
                                            <p:txEl>
                                              <p:pRg st="5" end="5"/>
                                            </p:txEl>
                                          </p:spTgt>
                                        </p:tgtEl>
                                        <p:attrNameLst>
                                          <p:attrName>style.visibility</p:attrName>
                                        </p:attrNameLst>
                                      </p:cBhvr>
                                      <p:to>
                                        <p:strVal val="visible"/>
                                      </p:to>
                                    </p:set>
                                    <p:anim calcmode="lin" valueType="num">
                                      <p:cBhvr additive="base">
                                        <p:cTn id="47" dur="500" fill="hold"/>
                                        <p:tgtEl>
                                          <p:spTgt spid="135171">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3517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35171">
                                            <p:txEl>
                                              <p:pRg st="6" end="6"/>
                                            </p:txEl>
                                          </p:spTgt>
                                        </p:tgtEl>
                                        <p:attrNameLst>
                                          <p:attrName>style.visibility</p:attrName>
                                        </p:attrNameLst>
                                      </p:cBhvr>
                                      <p:to>
                                        <p:strVal val="visible"/>
                                      </p:to>
                                    </p:set>
                                    <p:anim calcmode="lin" valueType="num">
                                      <p:cBhvr additive="base">
                                        <p:cTn id="53" dur="500" fill="hold"/>
                                        <p:tgtEl>
                                          <p:spTgt spid="135171">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3517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35171">
                                            <p:txEl>
                                              <p:pRg st="7" end="7"/>
                                            </p:txEl>
                                          </p:spTgt>
                                        </p:tgtEl>
                                        <p:attrNameLst>
                                          <p:attrName>style.visibility</p:attrName>
                                        </p:attrNameLst>
                                      </p:cBhvr>
                                      <p:to>
                                        <p:strVal val="visible"/>
                                      </p:to>
                                    </p:set>
                                    <p:anim calcmode="lin" valueType="num">
                                      <p:cBhvr additive="base">
                                        <p:cTn id="59" dur="500" fill="hold"/>
                                        <p:tgtEl>
                                          <p:spTgt spid="135171">
                                            <p:txEl>
                                              <p:pRg st="7" end="7"/>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3517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3" presetClass="entr" presetSubtype="16" fill="hold" grpId="0" nodeType="clickEffect">
                                  <p:stCondLst>
                                    <p:cond delay="0"/>
                                  </p:stCondLst>
                                  <p:childTnLst>
                                    <p:set>
                                      <p:cBhvr>
                                        <p:cTn id="64" dur="1" fill="hold">
                                          <p:stCondLst>
                                            <p:cond delay="0"/>
                                          </p:stCondLst>
                                        </p:cTn>
                                        <p:tgtEl>
                                          <p:spTgt spid="135172"/>
                                        </p:tgtEl>
                                        <p:attrNameLst>
                                          <p:attrName>style.visibility</p:attrName>
                                        </p:attrNameLst>
                                      </p:cBhvr>
                                      <p:to>
                                        <p:strVal val="visible"/>
                                      </p:to>
                                    </p:set>
                                    <p:anim calcmode="lin" valueType="num">
                                      <p:cBhvr>
                                        <p:cTn id="65" dur="500" fill="hold"/>
                                        <p:tgtEl>
                                          <p:spTgt spid="135172"/>
                                        </p:tgtEl>
                                        <p:attrNameLst>
                                          <p:attrName>ppt_w</p:attrName>
                                        </p:attrNameLst>
                                      </p:cBhvr>
                                      <p:tavLst>
                                        <p:tav tm="0">
                                          <p:val>
                                            <p:fltVal val="0"/>
                                          </p:val>
                                        </p:tav>
                                        <p:tav tm="100000">
                                          <p:val>
                                            <p:strVal val="#ppt_w"/>
                                          </p:val>
                                        </p:tav>
                                      </p:tavLst>
                                    </p:anim>
                                    <p:anim calcmode="lin" valueType="num">
                                      <p:cBhvr>
                                        <p:cTn id="66" dur="500" fill="hold"/>
                                        <p:tgtEl>
                                          <p:spTgt spid="13517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9" grpId="0" animBg="1"/>
      <p:bldP spid="135170" grpId="0" build="p" autoUpdateAnimBg="0"/>
      <p:bldP spid="135171" grpId="0" build="p" autoUpdateAnimBg="0"/>
      <p:bldP spid="135172" grpId="0" animBg="1" autoUpdateAnimBg="0"/>
    </p:bldLst>
  </p:timing>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03169" name="Text Box 1"/>
          <p:cNvSpPr txBox="1">
            <a:spLocks noChangeArrowheads="1"/>
          </p:cNvSpPr>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4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The angels pursue</a:t>
            </a:r>
          </a:p>
        </p:txBody>
      </p:sp>
      <p:sp>
        <p:nvSpPr>
          <p:cNvPr id="903170" name="Text Box 2"/>
          <p:cNvSpPr txBox="1">
            <a:spLocks noChangeArrowheads="1"/>
          </p:cNvSpPr>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pic>
        <p:nvPicPr>
          <p:cNvPr id="90317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 y="0"/>
            <a:ext cx="9144001"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6565" name="Text Box 5"/>
          <p:cNvSpPr txBox="1">
            <a:spLocks noChangeArrowheads="1"/>
          </p:cNvSpPr>
          <p:nvPr/>
        </p:nvSpPr>
        <p:spPr bwMode="auto">
          <a:xfrm>
            <a:off x="0" y="910952"/>
            <a:ext cx="9036496" cy="3886200"/>
          </a:xfrm>
          <a:prstGeom prst="rect">
            <a:avLst/>
          </a:prstGeom>
          <a:noFill/>
          <a:ln w="9525">
            <a:noFill/>
            <a:round/>
            <a:headEnd/>
            <a:tailEnd/>
          </a:ln>
          <a:effec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40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١٦ بِكَثْرَةِ تِجَارَتِكَ مَلأُوا جَوْفَكَ ظُلْماً فَأَخْطَأْتَ. فَأَطْرَحُكَ مِنْ جَبَلِ اللَّهِ وَأُبِيدُكَ أَيُّهَا الْكَرُوبُ الْمُظَلِّلُ مِنْ بَيْنِ حِجَارَةِ النَّارِ. ١٧ قَدِ ارْتَفَعَ قَلْبُكَ لِبَهْجَتِكَ. أَفْسَدْتَ حِكْمَتَكَ لأَجْلِ </a:t>
            </a:r>
            <a:r>
              <a:rPr kumimoji="0" lang="ar-SA" sz="4000" b="1" i="0" u="none" strike="noStrike" kern="1200" cap="none" spc="0" normalizeH="0" baseline="0" noProof="0" dirty="0" err="1">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بَهَائِكَ</a:t>
            </a:r>
            <a:r>
              <a:rPr kumimoji="0" lang="ar-SA" sz="40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 سَأَطْرَحُكَ إِلَى الأَرْضِ وَأَجْعَلُكَ أَمَامَ الْمُلُوكِ لِيَنْظُرُوا إِلَيْكَ.</a:t>
            </a:r>
            <a:endParaRPr kumimoji="0" lang="en-US" sz="40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r" defTabSz="449263" rtl="0" eaLnBrk="1" fontAlgn="base" latinLnBrk="0" hangingPunct="1">
              <a:lnSpc>
                <a:spcPct val="100000"/>
              </a:lnSpc>
              <a:spcBef>
                <a:spcPct val="0"/>
              </a:spcBef>
              <a:spcAft>
                <a:spcPct val="0"/>
              </a:spcAft>
              <a:buClr>
                <a:srgbClr val="FFFFFF"/>
              </a:buClr>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4000" b="1" i="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حزقيال ٢٨ : ١٢-١٧ </a:t>
            </a:r>
          </a:p>
        </p:txBody>
      </p:sp>
    </p:spTree>
    <p:extLst>
      <p:ext uri="{BB962C8B-B14F-4D97-AF65-F5344CB8AC3E}">
        <p14:creationId xmlns:p14="http://schemas.microsoft.com/office/powerpoint/2010/main" val="331770220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665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0" y="1417643"/>
            <a:ext cx="2678874" cy="2522151"/>
          </a:xfrm>
        </p:spPr>
        <p:txBody>
          <a:bodyPr/>
          <a:lstStyle/>
          <a:p>
            <a:pPr algn="r"/>
            <a:r>
              <a:rPr lang="ar-EG" sz="6500" dirty="0">
                <a:latin typeface="Arabic Typesetting" panose="03020402040406030203" pitchFamily="66" charset="-78"/>
                <a:cs typeface="Arabic Typesetting" panose="03020402040406030203" pitchFamily="66" charset="-78"/>
              </a:rPr>
              <a:t>اسود</a:t>
            </a:r>
            <a:endParaRPr lang="en-US" sz="65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253829273"/>
      </p:ext>
    </p:extLst>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rtl="1" eaLnBrk="1" hangingPunct="1">
              <a:defRPr/>
            </a:pPr>
            <a:r>
              <a:rPr lang="ar" sz="3200" dirty="0">
                <a:solidFill>
                  <a:srgbClr val="FFFFFF"/>
                </a:solidFill>
                <a:ea typeface="ＭＳ Ｐゴシック" charset="0"/>
              </a:rPr>
              <a:t>مسح العهد القديم</a:t>
            </a:r>
            <a:r>
              <a:rPr lang="en-US" sz="3200" dirty="0">
                <a:solidFill>
                  <a:srgbClr val="FFFFFF"/>
                </a:solidFill>
                <a:ea typeface="ＭＳ Ｐゴシック" charset="0"/>
              </a:rPr>
              <a:t> • BibleStudyDownloads.org</a:t>
            </a:r>
            <a:endParaRPr lang="en-US" sz="1100" dirty="0">
              <a:solidFill>
                <a:srgbClr val="FFFFFF"/>
              </a:solidFill>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أحصل علي هذا العرض مجانا!</a:t>
            </a:r>
            <a:endParaRPr kumimoji="0" lang="en-US" sz="1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pic>
        <p:nvPicPr>
          <p:cNvPr id="8" name="Picture 7" descr="Screen Shot 2016-02-02 at 5.41.18 PM.png"/>
          <p:cNvPicPr>
            <a:picLocks noChangeAspect="1"/>
          </p:cNvPicPr>
          <p:nvPr/>
        </p:nvPicPr>
        <p:blipFill rotWithShape="1">
          <a:blip r:embed="rId3" cstate="screen">
            <a:extLst>
              <a:ext uri="{28A0092B-C50C-407E-A947-70E740481C1C}">
                <a14:useLocalDpi xmlns:a14="http://schemas.microsoft.com/office/drawing/2010/main"/>
              </a:ext>
            </a:extLst>
          </a:blip>
          <a:srcRect t="2841"/>
          <a:stretch/>
        </p:blipFill>
        <p:spPr>
          <a:xfrm>
            <a:off x="-44173" y="636981"/>
            <a:ext cx="9232347"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7223" y="2222340"/>
            <a:ext cx="6153212" cy="3483594"/>
          </a:xfrm>
          <a:prstGeom prst="rect">
            <a:avLst/>
          </a:prstGeom>
        </p:spPr>
      </p:pic>
    </p:spTree>
    <p:extLst>
      <p:ext uri="{BB962C8B-B14F-4D97-AF65-F5344CB8AC3E}">
        <p14:creationId xmlns:p14="http://schemas.microsoft.com/office/powerpoint/2010/main" val="3047444040"/>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WordArt 4"/>
          <p:cNvSpPr>
            <a:spLocks noChangeArrowheads="1" noChangeShapeType="1" noTextEdit="1"/>
          </p:cNvSpPr>
          <p:nvPr/>
        </p:nvSpPr>
        <p:spPr bwMode="auto">
          <a:xfrm>
            <a:off x="5410200" y="304800"/>
            <a:ext cx="3529013" cy="533400"/>
          </a:xfrm>
          <a:prstGeom prst="rect">
            <a:avLst/>
          </a:prstGeom>
        </p:spPr>
        <p:txBody>
          <a:bodyPr wrap="none" fromWordArt="1">
            <a:prstTxWarp prst="textPlain">
              <a:avLst>
                <a:gd name="adj" fmla="val 50000"/>
              </a:avLst>
            </a:prstTxWarp>
          </a:bodyPr>
          <a:lstStyle/>
          <a:p>
            <a:pPr marL="0" marR="0" lvl="0" indent="0" algn="ctr" defTabSz="449263" rtl="1" eaLnBrk="1" fontAlgn="base" latinLnBrk="0" hangingPunct="1">
              <a:lnSpc>
                <a:spcPct val="100000"/>
              </a:lnSpc>
              <a:spcBef>
                <a:spcPct val="0"/>
              </a:spcBef>
              <a:spcAft>
                <a:spcPct val="0"/>
              </a:spcAft>
              <a:buClrTx/>
              <a:buSzTx/>
              <a:buFontTx/>
              <a:buNone/>
              <a:tabLst/>
              <a:defRPr/>
            </a:pPr>
            <a:r>
              <a:rPr kumimoji="0" lang="ar-JO" sz="3600" b="1" u="none" strike="noStrike" kern="10" cap="none" spc="0" normalizeH="0" baseline="0" noProof="0" dirty="0">
                <a:ln w="9525">
                  <a:noFill/>
                  <a:round/>
                  <a:headEnd/>
                  <a:tailEnd/>
                </a:ln>
                <a:gradFill rotWithShape="1">
                  <a:gsLst>
                    <a:gs pos="0">
                      <a:srgbClr val="8C3D91"/>
                    </a:gs>
                    <a:gs pos="6000">
                      <a:srgbClr val="7005D4"/>
                    </a:gs>
                    <a:gs pos="14999">
                      <a:srgbClr val="181CC7"/>
                    </a:gs>
                    <a:gs pos="30000">
                      <a:srgbClr val="0A128C"/>
                    </a:gs>
                    <a:gs pos="50000">
                      <a:srgbClr val="000000"/>
                    </a:gs>
                    <a:gs pos="70000">
                      <a:srgbClr val="0A128C"/>
                    </a:gs>
                    <a:gs pos="85001">
                      <a:srgbClr val="181CC7"/>
                    </a:gs>
                    <a:gs pos="94000">
                      <a:srgbClr val="7005D4"/>
                    </a:gs>
                    <a:gs pos="100000">
                      <a:srgbClr val="8C3D91"/>
                    </a:gs>
                  </a:gsLst>
                  <a:lin ang="5400000" scaled="1"/>
                </a:gradFill>
                <a:effectLst>
                  <a:outerShdw dist="38099" dir="2700000" algn="ctr" rotWithShape="0">
                    <a:srgbClr val="C0C0C0">
                      <a:alpha val="74997"/>
                    </a:srgbClr>
                  </a:outerShdw>
                </a:effectLst>
                <a:uLnTx/>
                <a:uFillTx/>
                <a:latin typeface="Arial" panose="020B0604020202020204" pitchFamily="34" charset="0"/>
                <a:ea typeface="MS PGothic" pitchFamily="34" charset="-128"/>
                <a:cs typeface="Arial" panose="020B0604020202020204" pitchFamily="34" charset="0"/>
              </a:rPr>
              <a:t>بابل ونحن</a:t>
            </a:r>
            <a:endParaRPr kumimoji="0" lang="en-US" sz="3600" b="1" u="none" strike="noStrike" kern="10" cap="none" spc="0" normalizeH="0" baseline="0" noProof="0" dirty="0">
              <a:ln w="9525">
                <a:noFill/>
                <a:round/>
                <a:headEnd/>
                <a:tailEnd/>
              </a:ln>
              <a:gradFill rotWithShape="1">
                <a:gsLst>
                  <a:gs pos="0">
                    <a:srgbClr val="8C3D91"/>
                  </a:gs>
                  <a:gs pos="6000">
                    <a:srgbClr val="7005D4"/>
                  </a:gs>
                  <a:gs pos="14999">
                    <a:srgbClr val="181CC7"/>
                  </a:gs>
                  <a:gs pos="30000">
                    <a:srgbClr val="0A128C"/>
                  </a:gs>
                  <a:gs pos="50000">
                    <a:srgbClr val="000000"/>
                  </a:gs>
                  <a:gs pos="70000">
                    <a:srgbClr val="0A128C"/>
                  </a:gs>
                  <a:gs pos="85001">
                    <a:srgbClr val="181CC7"/>
                  </a:gs>
                  <a:gs pos="94000">
                    <a:srgbClr val="7005D4"/>
                  </a:gs>
                  <a:gs pos="100000">
                    <a:srgbClr val="8C3D91"/>
                  </a:gs>
                </a:gsLst>
                <a:lin ang="5400000" scaled="1"/>
              </a:gradFill>
              <a:effectLst>
                <a:outerShdw dist="38099" dir="2700000" algn="ctr" rotWithShape="0">
                  <a:srgbClr val="C0C0C0">
                    <a:alpha val="74997"/>
                  </a:srgbClr>
                </a:outerShdw>
              </a:effectLst>
              <a:uLnTx/>
              <a:uFillTx/>
              <a:latin typeface="Arial" panose="020B0604020202020204" pitchFamily="34" charset="0"/>
              <a:ea typeface="MS PGothic" pitchFamily="34" charset="-128"/>
              <a:cs typeface="Arial" panose="020B0604020202020204" pitchFamily="34" charset="0"/>
            </a:endParaRPr>
          </a:p>
        </p:txBody>
      </p:sp>
      <p:sp>
        <p:nvSpPr>
          <p:cNvPr id="86030" name="Rectangle 14"/>
          <p:cNvSpPr>
            <a:spLocks noGrp="1" noChangeArrowheads="1"/>
          </p:cNvSpPr>
          <p:nvPr>
            <p:ph type="title" idx="4294967295"/>
          </p:nvPr>
        </p:nvSpPr>
        <p:spPr>
          <a:xfrm>
            <a:off x="107950" y="115888"/>
            <a:ext cx="5184775" cy="444500"/>
          </a:xfrm>
        </p:spPr>
        <p:txBody>
          <a:bodyPr/>
          <a:lstStyle/>
          <a:p>
            <a:pPr rtl="1">
              <a:spcBef>
                <a:spcPct val="50000"/>
              </a:spcBef>
              <a:defRPr/>
            </a:pPr>
            <a:r>
              <a:rPr lang="ar-JO" altLang="ja-JP" sz="2800" b="1" u="sng" dirty="0">
                <a:solidFill>
                  <a:srgbClr val="000000"/>
                </a:solidFill>
                <a:effectLst>
                  <a:outerShdw blurRad="38100" dist="38100" dir="2700000" algn="tl">
                    <a:srgbClr val="C0C0C0"/>
                  </a:outerShdw>
                </a:effectLst>
                <a:latin typeface="Arial" panose="020B0604020202020204" pitchFamily="34" charset="0"/>
                <a:ea typeface="Microsoft Sans Serif" panose="020B0604020202020204" pitchFamily="34" charset="0"/>
                <a:cs typeface="Arial" panose="020B0604020202020204" pitchFamily="34" charset="0"/>
              </a:rPr>
              <a:t>الأصنام ذات الصناعة الشخصية بلا فائدة</a:t>
            </a:r>
            <a:endParaRPr lang="en-US" altLang="en-US" sz="2800" b="1" u="sng" dirty="0">
              <a:solidFill>
                <a:srgbClr val="000000"/>
              </a:solidFill>
              <a:effectLst>
                <a:outerShdw blurRad="38100" dist="38100" dir="2700000" algn="tl">
                  <a:srgbClr val="C0C0C0"/>
                </a:outerShdw>
              </a:effectLst>
              <a:latin typeface="Arial" panose="020B0604020202020204" pitchFamily="34" charset="0"/>
              <a:ea typeface="Microsoft Sans Serif" panose="020B0604020202020204" pitchFamily="34" charset="0"/>
              <a:cs typeface="Arial" panose="020B0604020202020204" pitchFamily="34" charset="0"/>
            </a:endParaRPr>
          </a:p>
        </p:txBody>
      </p:sp>
      <p:sp>
        <p:nvSpPr>
          <p:cNvPr id="295940" name="Rectangle 18"/>
          <p:cNvSpPr>
            <a:spLocks noChangeArrowheads="1"/>
          </p:cNvSpPr>
          <p:nvPr/>
        </p:nvSpPr>
        <p:spPr bwMode="auto">
          <a:xfrm>
            <a:off x="2555875" y="5689600"/>
            <a:ext cx="1150938" cy="792163"/>
          </a:xfrm>
          <a:prstGeom prst="rect">
            <a:avLst/>
          </a:prstGeom>
          <a:solidFill>
            <a:schemeClr val="bg1"/>
          </a:solidFill>
          <a:ln w="9525">
            <a:noFill/>
            <a:miter lim="800000"/>
            <a:headEnd/>
            <a:tailEnd/>
          </a:ln>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grpSp>
        <p:nvGrpSpPr>
          <p:cNvPr id="2" name="Group 9"/>
          <p:cNvGrpSpPr>
            <a:grpSpLocks/>
          </p:cNvGrpSpPr>
          <p:nvPr/>
        </p:nvGrpSpPr>
        <p:grpSpPr bwMode="auto">
          <a:xfrm>
            <a:off x="1258888" y="1225550"/>
            <a:ext cx="7620000" cy="3265488"/>
            <a:chOff x="-2988840" y="2564904"/>
            <a:chExt cx="7620000" cy="3265488"/>
          </a:xfrm>
        </p:grpSpPr>
        <p:pic>
          <p:nvPicPr>
            <p:cNvPr id="295969" name="Picture 6" descr="bc4a"/>
            <p:cNvPicPr>
              <a:picLocks noChangeAspect="1" noChangeArrowheads="1"/>
            </p:cNvPicPr>
            <p:nvPr/>
          </p:nvPicPr>
          <p:blipFill>
            <a:blip r:embed="rId3" cstate="print"/>
            <a:srcRect/>
            <a:stretch>
              <a:fillRect/>
            </a:stretch>
          </p:blipFill>
          <p:spPr bwMode="auto">
            <a:xfrm>
              <a:off x="-2988840" y="2564904"/>
              <a:ext cx="7620000" cy="3265488"/>
            </a:xfrm>
            <a:prstGeom prst="rect">
              <a:avLst/>
            </a:prstGeom>
            <a:noFill/>
            <a:ln w="9525">
              <a:noFill/>
              <a:miter lim="800000"/>
              <a:headEnd/>
              <a:tailEnd/>
            </a:ln>
          </p:spPr>
        </p:pic>
        <p:sp>
          <p:nvSpPr>
            <p:cNvPr id="295970" name="Rectangle 12"/>
            <p:cNvSpPr>
              <a:spLocks noChangeArrowheads="1"/>
            </p:cNvSpPr>
            <p:nvPr/>
          </p:nvSpPr>
          <p:spPr bwMode="auto">
            <a:xfrm>
              <a:off x="-2353616" y="2780928"/>
              <a:ext cx="1440160" cy="576064"/>
            </a:xfrm>
            <a:prstGeom prst="rect">
              <a:avLst/>
            </a:prstGeom>
            <a:solidFill>
              <a:schemeClr val="bg1"/>
            </a:solidFill>
            <a:ln w="9525">
              <a:noFill/>
              <a:miter lim="800000"/>
              <a:headEnd/>
              <a:tailEnd/>
            </a:ln>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295971" name="Rectangle 13"/>
            <p:cNvSpPr>
              <a:spLocks noChangeArrowheads="1"/>
            </p:cNvSpPr>
            <p:nvPr/>
          </p:nvSpPr>
          <p:spPr bwMode="auto">
            <a:xfrm>
              <a:off x="-396552" y="2852936"/>
              <a:ext cx="1728192" cy="576064"/>
            </a:xfrm>
            <a:prstGeom prst="rect">
              <a:avLst/>
            </a:prstGeom>
            <a:solidFill>
              <a:schemeClr val="bg1"/>
            </a:solidFill>
            <a:ln w="9525">
              <a:noFill/>
              <a:miter lim="800000"/>
              <a:headEnd/>
              <a:tailEnd/>
            </a:ln>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20" name="Rectangle 14"/>
            <p:cNvSpPr txBox="1">
              <a:spLocks noChangeArrowheads="1"/>
            </p:cNvSpPr>
            <p:nvPr/>
          </p:nvSpPr>
          <p:spPr bwMode="auto">
            <a:xfrm>
              <a:off x="-2557040" y="2780804"/>
              <a:ext cx="1836737" cy="504825"/>
            </a:xfrm>
            <a:prstGeom prst="rect">
              <a:avLst/>
            </a:prstGeom>
            <a:noFill/>
            <a:ln>
              <a:noFill/>
            </a:ln>
            <a:extLst>
              <a:ext uri="{909E8E84-426E-40dd-AFC4-6F175D3DCCD1}"/>
              <a:ext uri="{91240B29-F687-4f45-9708-019B960494DF}"/>
              <a:ext uri="{FAA26D3D-D897-4be2-8F04-BA451C77F1D7}"/>
            </a:extLst>
          </p:spPr>
          <p:txBody>
            <a:bodyPr anchor="ctr"/>
            <a:lst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000000"/>
                  </a:solidFill>
                  <a:effectLst>
                    <a:outerShdw blurRad="38100" dist="38100" dir="2700000" algn="tl">
                      <a:srgbClr val="DDDDDD"/>
                    </a:outerShdw>
                  </a:effectLst>
                  <a:uLnTx/>
                  <a:uFillTx/>
                  <a:latin typeface="Arial" panose="020B0604020202020204" pitchFamily="34" charset="0"/>
                  <a:ea typeface="ＭＳ Ｐゴシック" charset="0"/>
                  <a:cs typeface="Arial" panose="020B0604020202020204" pitchFamily="34" charset="0"/>
                </a:rPr>
                <a:t>ماذا تفعلين يا صغيرتي ؟</a:t>
              </a:r>
              <a:endParaRPr kumimoji="0" lang="en-US" sz="3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21" name="Rectangle 14"/>
            <p:cNvSpPr txBox="1">
              <a:spLocks noChangeArrowheads="1"/>
            </p:cNvSpPr>
            <p:nvPr/>
          </p:nvSpPr>
          <p:spPr bwMode="auto">
            <a:xfrm>
              <a:off x="-467890" y="2852242"/>
              <a:ext cx="1943100" cy="504825"/>
            </a:xfrm>
            <a:prstGeom prst="rect">
              <a:avLst/>
            </a:prstGeom>
            <a:noFill/>
            <a:ln>
              <a:noFill/>
            </a:ln>
            <a:extLst>
              <a:ext uri="{909E8E84-426E-40dd-AFC4-6F175D3DCCD1}"/>
              <a:ext uri="{91240B29-F687-4f45-9708-019B960494DF}"/>
              <a:ext uri="{FAA26D3D-D897-4be2-8F04-BA451C77F1D7}"/>
            </a:extLst>
          </p:spPr>
          <p:txBody>
            <a:bodyPr anchor="ctr"/>
            <a:lst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000000"/>
                  </a:solidFill>
                  <a:effectLst>
                    <a:outerShdw blurRad="38100" dist="38100" dir="2700000" algn="tl">
                      <a:srgbClr val="DDDDDD"/>
                    </a:outerShdw>
                  </a:effectLst>
                  <a:uLnTx/>
                  <a:uFillTx/>
                  <a:latin typeface="Arial" panose="020B0604020202020204" pitchFamily="34" charset="0"/>
                  <a:ea typeface="ＭＳ Ｐゴシック" charset="0"/>
                  <a:cs typeface="Arial" panose="020B0604020202020204" pitchFamily="34" charset="0"/>
                </a:rPr>
                <a:t>أستمتع بخليقة الله فقط</a:t>
              </a:r>
              <a:endParaRPr kumimoji="0" lang="en-US" sz="3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3" name="Group 3"/>
          <p:cNvGrpSpPr>
            <a:grpSpLocks/>
          </p:cNvGrpSpPr>
          <p:nvPr/>
        </p:nvGrpSpPr>
        <p:grpSpPr bwMode="auto">
          <a:xfrm>
            <a:off x="2555875" y="1388243"/>
            <a:ext cx="4572000" cy="4010025"/>
            <a:chOff x="1403648" y="332656"/>
            <a:chExt cx="4572000" cy="4010025"/>
          </a:xfrm>
        </p:grpSpPr>
        <p:pic>
          <p:nvPicPr>
            <p:cNvPr id="295964" name="Picture 7" descr="bc5"/>
            <p:cNvPicPr>
              <a:picLocks noChangeAspect="1" noChangeArrowheads="1"/>
            </p:cNvPicPr>
            <p:nvPr/>
          </p:nvPicPr>
          <p:blipFill>
            <a:blip r:embed="rId4" cstate="print"/>
            <a:srcRect/>
            <a:stretch>
              <a:fillRect/>
            </a:stretch>
          </p:blipFill>
          <p:spPr bwMode="auto">
            <a:xfrm>
              <a:off x="1403648" y="332656"/>
              <a:ext cx="4572000" cy="4010025"/>
            </a:xfrm>
            <a:prstGeom prst="rect">
              <a:avLst/>
            </a:prstGeom>
            <a:noFill/>
            <a:ln w="9525">
              <a:noFill/>
              <a:miter lim="800000"/>
              <a:headEnd/>
              <a:tailEnd/>
            </a:ln>
          </p:spPr>
        </p:pic>
        <p:sp>
          <p:nvSpPr>
            <p:cNvPr id="295965" name="Rectangle 14"/>
            <p:cNvSpPr>
              <a:spLocks noChangeArrowheads="1"/>
            </p:cNvSpPr>
            <p:nvPr/>
          </p:nvSpPr>
          <p:spPr bwMode="auto">
            <a:xfrm>
              <a:off x="1763688" y="620688"/>
              <a:ext cx="1512168" cy="1008112"/>
            </a:xfrm>
            <a:prstGeom prst="rect">
              <a:avLst/>
            </a:prstGeom>
            <a:solidFill>
              <a:schemeClr val="bg1"/>
            </a:solidFill>
            <a:ln w="9525">
              <a:noFill/>
              <a:miter lim="800000"/>
              <a:headEnd/>
              <a:tailEnd/>
            </a:ln>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295966" name="Rectangle 15"/>
            <p:cNvSpPr>
              <a:spLocks noChangeArrowheads="1"/>
            </p:cNvSpPr>
            <p:nvPr/>
          </p:nvSpPr>
          <p:spPr bwMode="auto">
            <a:xfrm>
              <a:off x="4355976" y="1628800"/>
              <a:ext cx="1152128" cy="432048"/>
            </a:xfrm>
            <a:prstGeom prst="rect">
              <a:avLst/>
            </a:prstGeom>
            <a:solidFill>
              <a:schemeClr val="bg1"/>
            </a:solidFill>
            <a:ln w="9525">
              <a:noFill/>
              <a:miter lim="800000"/>
              <a:headEnd/>
              <a:tailEnd/>
            </a:ln>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22" name="Rectangle 14"/>
            <p:cNvSpPr txBox="1">
              <a:spLocks noChangeArrowheads="1"/>
            </p:cNvSpPr>
            <p:nvPr/>
          </p:nvSpPr>
          <p:spPr bwMode="auto">
            <a:xfrm>
              <a:off x="1764011" y="619993"/>
              <a:ext cx="1511300" cy="936625"/>
            </a:xfrm>
            <a:prstGeom prst="rect">
              <a:avLst/>
            </a:prstGeom>
            <a:noFill/>
            <a:ln>
              <a:noFill/>
            </a:ln>
            <a:extLst>
              <a:ext uri="{909E8E84-426E-40dd-AFC4-6F175D3DCCD1}"/>
              <a:ext uri="{91240B29-F687-4f45-9708-019B960494DF}"/>
              <a:ext uri="{FAA26D3D-D897-4be2-8F04-BA451C77F1D7}"/>
            </a:extLst>
          </p:spPr>
          <p:txBody>
            <a:bodyPr anchor="ctr"/>
            <a:lst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000000"/>
                  </a:solidFill>
                  <a:effectLst>
                    <a:outerShdw blurRad="38100" dist="38100" dir="2700000" algn="tl">
                      <a:srgbClr val="DDDDDD"/>
                    </a:outerShdw>
                  </a:effectLst>
                  <a:uLnTx/>
                  <a:uFillTx/>
                  <a:latin typeface="Arial" panose="020B0604020202020204" pitchFamily="34" charset="0"/>
                  <a:ea typeface="ＭＳ Ｐゴシック" charset="0"/>
                  <a:cs typeface="Arial" panose="020B0604020202020204" pitchFamily="34" charset="0"/>
                </a:rPr>
                <a:t>هل رأيت الله ؟</a:t>
              </a:r>
              <a:endParaRPr kumimoji="0" lang="en-US" sz="3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24" name="Rectangle 14"/>
            <p:cNvSpPr txBox="1">
              <a:spLocks noChangeArrowheads="1"/>
            </p:cNvSpPr>
            <p:nvPr/>
          </p:nvSpPr>
          <p:spPr bwMode="auto">
            <a:xfrm>
              <a:off x="4283373" y="1556618"/>
              <a:ext cx="1171575" cy="504825"/>
            </a:xfrm>
            <a:prstGeom prst="rect">
              <a:avLst/>
            </a:prstGeom>
            <a:noFill/>
            <a:ln>
              <a:noFill/>
            </a:ln>
            <a:extLst>
              <a:ext uri="{909E8E84-426E-40dd-AFC4-6F175D3DCCD1}"/>
              <a:ext uri="{91240B29-F687-4f45-9708-019B960494DF}"/>
              <a:ext uri="{FAA26D3D-D897-4be2-8F04-BA451C77F1D7}"/>
            </a:extLst>
          </p:spPr>
          <p:txBody>
            <a:bodyPr anchor="ctr"/>
            <a:lst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altLang="zh-CN" sz="1800" b="1" u="none" strike="noStrike" kern="1200" cap="none" spc="0" normalizeH="0" baseline="0" noProof="0" dirty="0">
                  <a:ln>
                    <a:noFill/>
                  </a:ln>
                  <a:solidFill>
                    <a:srgbClr val="000000"/>
                  </a:solidFill>
                  <a:effectLst>
                    <a:outerShdw blurRad="38100" dist="38100" dir="2700000" algn="tl">
                      <a:srgbClr val="DDDDDD"/>
                    </a:outerShdw>
                  </a:effectLst>
                  <a:uLnTx/>
                  <a:uFillTx/>
                  <a:latin typeface="Arial" panose="020B0604020202020204" pitchFamily="34" charset="0"/>
                  <a:ea typeface="ＭＳ Ｐゴシック" charset="0"/>
                  <a:cs typeface="Arial" panose="020B0604020202020204" pitchFamily="34" charset="0"/>
                </a:rPr>
                <a:t>كلا</a:t>
              </a:r>
              <a:endParaRPr kumimoji="0" lang="en-US" sz="3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4" name="Group 22"/>
          <p:cNvGrpSpPr>
            <a:grpSpLocks/>
          </p:cNvGrpSpPr>
          <p:nvPr/>
        </p:nvGrpSpPr>
        <p:grpSpPr bwMode="auto">
          <a:xfrm>
            <a:off x="1341438" y="1225550"/>
            <a:ext cx="4876800" cy="4183063"/>
            <a:chOff x="2339752" y="2420888"/>
            <a:chExt cx="4876800" cy="4183063"/>
          </a:xfrm>
        </p:grpSpPr>
        <p:pic>
          <p:nvPicPr>
            <p:cNvPr id="295959" name="Picture 8" descr="bc6"/>
            <p:cNvPicPr>
              <a:picLocks noChangeAspect="1" noChangeArrowheads="1"/>
            </p:cNvPicPr>
            <p:nvPr/>
          </p:nvPicPr>
          <p:blipFill>
            <a:blip r:embed="rId5" cstate="print"/>
            <a:srcRect/>
            <a:stretch>
              <a:fillRect/>
            </a:stretch>
          </p:blipFill>
          <p:spPr bwMode="auto">
            <a:xfrm>
              <a:off x="2339752" y="2420888"/>
              <a:ext cx="4876800" cy="4183063"/>
            </a:xfrm>
            <a:prstGeom prst="rect">
              <a:avLst/>
            </a:prstGeom>
            <a:noFill/>
            <a:ln w="9525">
              <a:noFill/>
              <a:miter lim="800000"/>
              <a:headEnd/>
              <a:tailEnd/>
            </a:ln>
          </p:spPr>
        </p:pic>
        <p:sp>
          <p:nvSpPr>
            <p:cNvPr id="295960" name="Rectangle 17"/>
            <p:cNvSpPr>
              <a:spLocks noChangeArrowheads="1"/>
            </p:cNvSpPr>
            <p:nvPr/>
          </p:nvSpPr>
          <p:spPr bwMode="auto">
            <a:xfrm>
              <a:off x="2699792" y="2924944"/>
              <a:ext cx="1944216" cy="1296144"/>
            </a:xfrm>
            <a:prstGeom prst="rect">
              <a:avLst/>
            </a:prstGeom>
            <a:solidFill>
              <a:schemeClr val="bg1"/>
            </a:solidFill>
            <a:ln w="9525">
              <a:noFill/>
              <a:miter lim="800000"/>
              <a:headEnd/>
              <a:tailEnd/>
            </a:ln>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25" name="Rectangle 14"/>
            <p:cNvSpPr txBox="1">
              <a:spLocks noChangeArrowheads="1"/>
            </p:cNvSpPr>
            <p:nvPr/>
          </p:nvSpPr>
          <p:spPr bwMode="auto">
            <a:xfrm>
              <a:off x="2844577" y="3068588"/>
              <a:ext cx="1746250" cy="936625"/>
            </a:xfrm>
            <a:prstGeom prst="rect">
              <a:avLst/>
            </a:prstGeom>
            <a:noFill/>
            <a:ln>
              <a:noFill/>
            </a:ln>
            <a:extLst>
              <a:ext uri="{909E8E84-426E-40dd-AFC4-6F175D3DCCD1}"/>
              <a:ext uri="{91240B29-F687-4f45-9708-019B960494DF}"/>
              <a:ext uri="{FAA26D3D-D897-4be2-8F04-BA451C77F1D7}"/>
            </a:extLst>
          </p:spPr>
          <p:txBody>
            <a:bodyPr anchor="ctr"/>
            <a:lst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altLang="zh-CN" sz="1800" b="1" u="none" strike="noStrike" kern="1200" cap="none" spc="0" normalizeH="0" baseline="0" noProof="0" dirty="0">
                  <a:ln>
                    <a:noFill/>
                  </a:ln>
                  <a:solidFill>
                    <a:srgbClr val="000000"/>
                  </a:solidFill>
                  <a:effectLst>
                    <a:outerShdw blurRad="38100" dist="38100" dir="2700000" algn="tl">
                      <a:srgbClr val="DDDDDD"/>
                    </a:outerShdw>
                  </a:effectLst>
                  <a:uLnTx/>
                  <a:uFillTx/>
                  <a:latin typeface="Arial" panose="020B0604020202020204" pitchFamily="34" charset="0"/>
                  <a:ea typeface="ＭＳ Ｐゴシック" charset="0"/>
                  <a:cs typeface="Arial" panose="020B0604020202020204" pitchFamily="34" charset="0"/>
                </a:rPr>
                <a:t>إذاً كيف تعلمين أنه موجود ؟</a:t>
              </a:r>
              <a:endParaRPr kumimoji="0" lang="en-US" sz="3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295962" name="Oval 38"/>
            <p:cNvSpPr>
              <a:spLocks noChangeArrowheads="1"/>
            </p:cNvSpPr>
            <p:nvPr/>
          </p:nvSpPr>
          <p:spPr bwMode="auto">
            <a:xfrm>
              <a:off x="5220072" y="3284984"/>
              <a:ext cx="1440160" cy="1124744"/>
            </a:xfrm>
            <a:prstGeom prst="ellipse">
              <a:avLst/>
            </a:prstGeom>
            <a:solidFill>
              <a:srgbClr val="FFFFFF"/>
            </a:solidFill>
            <a:ln w="9525">
              <a:noFill/>
              <a:round/>
              <a:headEnd/>
              <a:tailEnd/>
            </a:ln>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26" name="Rectangle 14"/>
            <p:cNvSpPr txBox="1">
              <a:spLocks noChangeArrowheads="1"/>
            </p:cNvSpPr>
            <p:nvPr/>
          </p:nvSpPr>
          <p:spPr bwMode="auto">
            <a:xfrm>
              <a:off x="5292502" y="3573413"/>
              <a:ext cx="1368425" cy="503238"/>
            </a:xfrm>
            <a:prstGeom prst="rect">
              <a:avLst/>
            </a:prstGeom>
            <a:noFill/>
            <a:ln>
              <a:noFill/>
            </a:ln>
            <a:extLst>
              <a:ext uri="{909E8E84-426E-40dd-AFC4-6F175D3DCCD1}"/>
              <a:ext uri="{91240B29-F687-4f45-9708-019B960494DF}"/>
              <a:ext uri="{FAA26D3D-D897-4be2-8F04-BA451C77F1D7}"/>
            </a:extLst>
          </p:spPr>
          <p:txBody>
            <a:bodyPr anchor="ctr"/>
            <a:lst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altLang="zh-CN" sz="1800" b="1" u="none" strike="noStrike" kern="1200" cap="none" spc="0" normalizeH="0" baseline="0" noProof="0" dirty="0">
                  <a:ln>
                    <a:noFill/>
                  </a:ln>
                  <a:solidFill>
                    <a:srgbClr val="000000"/>
                  </a:solidFill>
                  <a:effectLst>
                    <a:outerShdw blurRad="38100" dist="38100" dir="2700000" algn="tl">
                      <a:srgbClr val="DDDDDD"/>
                    </a:outerShdw>
                  </a:effectLst>
                  <a:uLnTx/>
                  <a:uFillTx/>
                  <a:latin typeface="Arial" panose="020B0604020202020204" pitchFamily="34" charset="0"/>
                  <a:ea typeface="ＭＳ Ｐゴシック" charset="0"/>
                  <a:cs typeface="Arial" panose="020B0604020202020204" pitchFamily="34" charset="0"/>
                </a:rPr>
                <a:t>أنا أعرف</a:t>
              </a:r>
              <a:endParaRPr kumimoji="0" lang="en-US" sz="3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5" name="Group 5"/>
          <p:cNvGrpSpPr>
            <a:grpSpLocks/>
          </p:cNvGrpSpPr>
          <p:nvPr/>
        </p:nvGrpSpPr>
        <p:grpSpPr bwMode="auto">
          <a:xfrm>
            <a:off x="2915915" y="1384301"/>
            <a:ext cx="4924190" cy="3173385"/>
            <a:chOff x="2860650" y="-4044727"/>
            <a:chExt cx="5005388" cy="4024313"/>
          </a:xfrm>
        </p:grpSpPr>
        <p:pic>
          <p:nvPicPr>
            <p:cNvPr id="295956" name="Picture 9" descr="bc7"/>
            <p:cNvPicPr>
              <a:picLocks noChangeAspect="1" noChangeArrowheads="1"/>
            </p:cNvPicPr>
            <p:nvPr/>
          </p:nvPicPr>
          <p:blipFill>
            <a:blip r:embed="rId6" cstate="print"/>
            <a:srcRect/>
            <a:stretch>
              <a:fillRect/>
            </a:stretch>
          </p:blipFill>
          <p:spPr bwMode="auto">
            <a:xfrm>
              <a:off x="2860650" y="-4044727"/>
              <a:ext cx="5005388" cy="4024313"/>
            </a:xfrm>
            <a:prstGeom prst="rect">
              <a:avLst/>
            </a:prstGeom>
            <a:noFill/>
            <a:ln w="9525">
              <a:noFill/>
              <a:miter lim="800000"/>
              <a:headEnd/>
              <a:tailEnd/>
            </a:ln>
          </p:spPr>
        </p:pic>
        <p:sp>
          <p:nvSpPr>
            <p:cNvPr id="295957" name="Rectangle 1"/>
            <p:cNvSpPr>
              <a:spLocks noChangeArrowheads="1"/>
            </p:cNvSpPr>
            <p:nvPr/>
          </p:nvSpPr>
          <p:spPr bwMode="auto">
            <a:xfrm>
              <a:off x="3348312" y="-3674460"/>
              <a:ext cx="2869115" cy="524213"/>
            </a:xfrm>
            <a:prstGeom prst="rect">
              <a:avLst/>
            </a:prstGeom>
            <a:solidFill>
              <a:schemeClr val="bg1"/>
            </a:solidFill>
            <a:ln w="9525">
              <a:noFill/>
              <a:miter lim="800000"/>
              <a:headEnd/>
              <a:tailEnd/>
            </a:ln>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هذا يسمى الإيمان</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grpSp>
      <p:grpSp>
        <p:nvGrpSpPr>
          <p:cNvPr id="8" name="Group 7">
            <a:extLst>
              <a:ext uri="{FF2B5EF4-FFF2-40B4-BE49-F238E27FC236}">
                <a16:creationId xmlns:a16="http://schemas.microsoft.com/office/drawing/2014/main" id="{0C579769-EABE-2748-8B62-4DE136931251}"/>
              </a:ext>
            </a:extLst>
          </p:cNvPr>
          <p:cNvGrpSpPr/>
          <p:nvPr/>
        </p:nvGrpSpPr>
        <p:grpSpPr>
          <a:xfrm>
            <a:off x="845189" y="1139301"/>
            <a:ext cx="8229600" cy="5241401"/>
            <a:chOff x="1429816" y="1388244"/>
            <a:chExt cx="5723247" cy="4020370"/>
          </a:xfrm>
        </p:grpSpPr>
        <p:grpSp>
          <p:nvGrpSpPr>
            <p:cNvPr id="6" name="Group 7"/>
            <p:cNvGrpSpPr>
              <a:grpSpLocks/>
            </p:cNvGrpSpPr>
            <p:nvPr/>
          </p:nvGrpSpPr>
          <p:grpSpPr bwMode="auto">
            <a:xfrm>
              <a:off x="1429816" y="1388244"/>
              <a:ext cx="5723247" cy="4020370"/>
              <a:chOff x="-7154923" y="-3009999"/>
              <a:chExt cx="5181600" cy="11724229"/>
            </a:xfrm>
          </p:grpSpPr>
          <p:pic>
            <p:nvPicPr>
              <p:cNvPr id="295950" name="Picture 10" descr="bc8"/>
              <p:cNvPicPr>
                <a:picLocks noChangeAspect="1" noChangeArrowheads="1"/>
              </p:cNvPicPr>
              <p:nvPr/>
            </p:nvPicPr>
            <p:blipFill>
              <a:blip r:embed="rId7" cstate="print"/>
              <a:srcRect/>
              <a:stretch>
                <a:fillRect/>
              </a:stretch>
            </p:blipFill>
            <p:spPr bwMode="auto">
              <a:xfrm>
                <a:off x="-7154923" y="-3009999"/>
                <a:ext cx="5181600" cy="11724229"/>
              </a:xfrm>
              <a:prstGeom prst="rect">
                <a:avLst/>
              </a:prstGeom>
              <a:noFill/>
              <a:ln w="9525">
                <a:noFill/>
                <a:miter lim="800000"/>
                <a:headEnd/>
                <a:tailEnd/>
              </a:ln>
            </p:spPr>
          </p:pic>
          <p:sp>
            <p:nvSpPr>
              <p:cNvPr id="295953" name="Oval 6"/>
              <p:cNvSpPr>
                <a:spLocks noChangeArrowheads="1"/>
              </p:cNvSpPr>
              <p:nvPr/>
            </p:nvSpPr>
            <p:spPr bwMode="auto">
              <a:xfrm>
                <a:off x="-3567322" y="208846"/>
                <a:ext cx="1426234" cy="2606170"/>
              </a:xfrm>
              <a:prstGeom prst="ellipse">
                <a:avLst/>
              </a:prstGeom>
              <a:solidFill>
                <a:srgbClr val="FFFFFF"/>
              </a:solidFill>
              <a:ln w="9525">
                <a:noFill/>
                <a:round/>
                <a:headEnd/>
                <a:tailEnd/>
              </a:ln>
            </p:spPr>
            <p:txBody>
              <a:bodyPr anchor="ct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ليس صحيحاً</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grpSp>
        <p:sp>
          <p:nvSpPr>
            <p:cNvPr id="36" name="Rectangle 10">
              <a:extLst>
                <a:ext uri="{FF2B5EF4-FFF2-40B4-BE49-F238E27FC236}">
                  <a16:creationId xmlns:a16="http://schemas.microsoft.com/office/drawing/2014/main" id="{13D72FBE-8F21-8540-B023-CC195125022D}"/>
                </a:ext>
              </a:extLst>
            </p:cNvPr>
            <p:cNvSpPr>
              <a:spLocks noChangeArrowheads="1"/>
            </p:cNvSpPr>
            <p:nvPr/>
          </p:nvSpPr>
          <p:spPr bwMode="auto">
            <a:xfrm>
              <a:off x="1454869" y="1513384"/>
              <a:ext cx="5678796" cy="738260"/>
            </a:xfrm>
            <a:prstGeom prst="rect">
              <a:avLst/>
            </a:prstGeom>
            <a:solidFill>
              <a:schemeClr val="bg1"/>
            </a:solidFill>
            <a:ln w="9525">
              <a:noFill/>
              <a:miter lim="800000"/>
              <a:headEnd/>
              <a:tailEnd/>
            </a:ln>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38" name="Rectangle 10">
              <a:extLst>
                <a:ext uri="{FF2B5EF4-FFF2-40B4-BE49-F238E27FC236}">
                  <a16:creationId xmlns:a16="http://schemas.microsoft.com/office/drawing/2014/main" id="{E6ED0A39-D976-6640-A3EF-423F98D164E9}"/>
                </a:ext>
              </a:extLst>
            </p:cNvPr>
            <p:cNvSpPr>
              <a:spLocks noChangeArrowheads="1"/>
            </p:cNvSpPr>
            <p:nvPr/>
          </p:nvSpPr>
          <p:spPr bwMode="auto">
            <a:xfrm>
              <a:off x="1464917" y="1834931"/>
              <a:ext cx="3945283" cy="738260"/>
            </a:xfrm>
            <a:prstGeom prst="rect">
              <a:avLst/>
            </a:prstGeom>
            <a:solidFill>
              <a:schemeClr val="bg1"/>
            </a:solidFill>
            <a:ln w="9525">
              <a:noFill/>
              <a:miter lim="800000"/>
              <a:headEnd/>
              <a:tailEnd/>
            </a:ln>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37" name="Rectangle 14">
              <a:extLst>
                <a:ext uri="{FF2B5EF4-FFF2-40B4-BE49-F238E27FC236}">
                  <a16:creationId xmlns:a16="http://schemas.microsoft.com/office/drawing/2014/main" id="{2585EAD3-09C1-704D-A8FE-398C0FC47726}"/>
                </a:ext>
              </a:extLst>
            </p:cNvPr>
            <p:cNvSpPr txBox="1">
              <a:spLocks noChangeArrowheads="1"/>
            </p:cNvSpPr>
            <p:nvPr/>
          </p:nvSpPr>
          <p:spPr bwMode="auto">
            <a:xfrm>
              <a:off x="1671862" y="1681986"/>
              <a:ext cx="5255987" cy="774997"/>
            </a:xfrm>
            <a:prstGeom prst="rect">
              <a:avLst/>
            </a:prstGeom>
            <a:noFill/>
            <a:ln w="9525">
              <a:noFill/>
              <a:miter lim="800000"/>
              <a:headEnd/>
              <a:tailEnd/>
            </a:ln>
          </p:spPr>
          <p:txBody>
            <a:bodyPr anchor="ct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إن هذا يتطلب الكثير من الإيمان لتصدق بوجود إله لا تراه</a:t>
              </a:r>
              <a:endParaRPr kumimoji="0" lang="en-US" sz="32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grpSp>
      <p:grpSp>
        <p:nvGrpSpPr>
          <p:cNvPr id="7" name="Group 8"/>
          <p:cNvGrpSpPr>
            <a:grpSpLocks/>
          </p:cNvGrpSpPr>
          <p:nvPr/>
        </p:nvGrpSpPr>
        <p:grpSpPr bwMode="auto">
          <a:xfrm>
            <a:off x="69210" y="1207280"/>
            <a:ext cx="9073777" cy="4348273"/>
            <a:chOff x="3707904" y="6309320"/>
            <a:chExt cx="8229600" cy="3527425"/>
          </a:xfrm>
        </p:grpSpPr>
        <p:pic>
          <p:nvPicPr>
            <p:cNvPr id="295947" name="Picture 11" descr="bc9"/>
            <p:cNvPicPr>
              <a:picLocks noChangeAspect="1" noChangeArrowheads="1"/>
            </p:cNvPicPr>
            <p:nvPr/>
          </p:nvPicPr>
          <p:blipFill>
            <a:blip r:embed="rId8" cstate="print"/>
            <a:srcRect/>
            <a:stretch>
              <a:fillRect/>
            </a:stretch>
          </p:blipFill>
          <p:spPr bwMode="auto">
            <a:xfrm>
              <a:off x="3707904" y="6309320"/>
              <a:ext cx="8229600" cy="3527425"/>
            </a:xfrm>
            <a:prstGeom prst="rect">
              <a:avLst/>
            </a:prstGeom>
            <a:noFill/>
            <a:ln w="9525">
              <a:noFill/>
              <a:miter lim="800000"/>
              <a:headEnd/>
              <a:tailEnd/>
            </a:ln>
          </p:spPr>
        </p:pic>
        <p:sp>
          <p:nvSpPr>
            <p:cNvPr id="295948" name="Rectangle 10"/>
            <p:cNvSpPr>
              <a:spLocks noChangeArrowheads="1"/>
            </p:cNvSpPr>
            <p:nvPr/>
          </p:nvSpPr>
          <p:spPr bwMode="auto">
            <a:xfrm>
              <a:off x="5471592" y="6669360"/>
              <a:ext cx="3672408" cy="432048"/>
            </a:xfrm>
            <a:prstGeom prst="rect">
              <a:avLst/>
            </a:prstGeom>
            <a:solidFill>
              <a:schemeClr val="bg1"/>
            </a:solidFill>
            <a:ln w="9525">
              <a:noFill/>
              <a:miter lim="800000"/>
              <a:headEnd/>
              <a:tailEnd/>
            </a:ln>
          </p:spPr>
          <p:txBody>
            <a:body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295949" name="Rectangle 14"/>
            <p:cNvSpPr txBox="1">
              <a:spLocks noChangeArrowheads="1"/>
            </p:cNvSpPr>
            <p:nvPr/>
          </p:nvSpPr>
          <p:spPr bwMode="auto">
            <a:xfrm>
              <a:off x="5220072" y="6597352"/>
              <a:ext cx="4032448" cy="504056"/>
            </a:xfrm>
            <a:prstGeom prst="rect">
              <a:avLst/>
            </a:prstGeom>
            <a:noFill/>
            <a:ln w="9525">
              <a:noFill/>
              <a:miter lim="800000"/>
              <a:headEnd/>
              <a:tailEnd/>
            </a:ln>
          </p:spPr>
          <p:txBody>
            <a:bodyPr anchor="ct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600" b="1" u="sng"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هذا ما يتطلب إيماناً عظيماً</a:t>
              </a: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grpSp>
    </p:spTree>
    <p:extLst>
      <p:ext uri="{BB962C8B-B14F-4D97-AF65-F5344CB8AC3E}">
        <p14:creationId xmlns:p14="http://schemas.microsoft.com/office/powerpoint/2010/main" val="19099353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300" fill="hold"/>
                                        <p:tgtEl>
                                          <p:spTgt spid="3"/>
                                        </p:tgtEl>
                                        <p:attrNameLst>
                                          <p:attrName>ppt_w</p:attrName>
                                        </p:attrNameLst>
                                      </p:cBhvr>
                                      <p:tavLst>
                                        <p:tav tm="0">
                                          <p:val>
                                            <p:strVal val="#ppt_w*0.70"/>
                                          </p:val>
                                        </p:tav>
                                        <p:tav tm="100000">
                                          <p:val>
                                            <p:strVal val="#ppt_w"/>
                                          </p:val>
                                        </p:tav>
                                      </p:tavLst>
                                    </p:anim>
                                    <p:anim calcmode="lin" valueType="num">
                                      <p:cBhvr>
                                        <p:cTn id="15" dur="300" fill="hold"/>
                                        <p:tgtEl>
                                          <p:spTgt spid="3"/>
                                        </p:tgtEl>
                                        <p:attrNameLst>
                                          <p:attrName>ppt_h</p:attrName>
                                        </p:attrNameLst>
                                      </p:cBhvr>
                                      <p:tavLst>
                                        <p:tav tm="0">
                                          <p:val>
                                            <p:strVal val="#ppt_h"/>
                                          </p:val>
                                        </p:tav>
                                        <p:tav tm="100000">
                                          <p:val>
                                            <p:strVal val="#ppt_h"/>
                                          </p:val>
                                        </p:tav>
                                      </p:tavLst>
                                    </p:anim>
                                    <p:animEffect transition="in" filter="fade">
                                      <p:cBhvr>
                                        <p:cTn id="16" dur="300"/>
                                        <p:tgtEl>
                                          <p:spTgt spid="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strVal val="#ppt_w*0.70"/>
                                          </p:val>
                                        </p:tav>
                                        <p:tav tm="100000">
                                          <p:val>
                                            <p:strVal val="#ppt_w"/>
                                          </p:val>
                                        </p:tav>
                                      </p:tavLst>
                                    </p:anim>
                                    <p:anim calcmode="lin" valueType="num">
                                      <p:cBhvr>
                                        <p:cTn id="22" dur="1000" fill="hold"/>
                                        <p:tgtEl>
                                          <p:spTgt spid="4"/>
                                        </p:tgtEl>
                                        <p:attrNameLst>
                                          <p:attrName>ppt_h</p:attrName>
                                        </p:attrNameLst>
                                      </p:cBhvr>
                                      <p:tavLst>
                                        <p:tav tm="0">
                                          <p:val>
                                            <p:strVal val="#ppt_h"/>
                                          </p:val>
                                        </p:tav>
                                        <p:tav tm="100000">
                                          <p:val>
                                            <p:strVal val="#ppt_h"/>
                                          </p:val>
                                        </p:tav>
                                      </p:tavLst>
                                    </p:anim>
                                    <p:animEffect transition="in" filter="fade">
                                      <p:cBhvr>
                                        <p:cTn id="23" dur="1000"/>
                                        <p:tgtEl>
                                          <p:spTgt spid="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300" fill="hold"/>
                                        <p:tgtEl>
                                          <p:spTgt spid="5"/>
                                        </p:tgtEl>
                                        <p:attrNameLst>
                                          <p:attrName>ppt_w</p:attrName>
                                        </p:attrNameLst>
                                      </p:cBhvr>
                                      <p:tavLst>
                                        <p:tav tm="0">
                                          <p:val>
                                            <p:strVal val="#ppt_w*0.70"/>
                                          </p:val>
                                        </p:tav>
                                        <p:tav tm="100000">
                                          <p:val>
                                            <p:strVal val="#ppt_w"/>
                                          </p:val>
                                        </p:tav>
                                      </p:tavLst>
                                    </p:anim>
                                    <p:anim calcmode="lin" valueType="num">
                                      <p:cBhvr>
                                        <p:cTn id="29" dur="300" fill="hold"/>
                                        <p:tgtEl>
                                          <p:spTgt spid="5"/>
                                        </p:tgtEl>
                                        <p:attrNameLst>
                                          <p:attrName>ppt_h</p:attrName>
                                        </p:attrNameLst>
                                      </p:cBhvr>
                                      <p:tavLst>
                                        <p:tav tm="0">
                                          <p:val>
                                            <p:strVal val="#ppt_h"/>
                                          </p:val>
                                        </p:tav>
                                        <p:tav tm="100000">
                                          <p:val>
                                            <p:strVal val="#ppt_h"/>
                                          </p:val>
                                        </p:tav>
                                      </p:tavLst>
                                    </p:anim>
                                    <p:animEffect transition="in" filter="fade">
                                      <p:cBhvr>
                                        <p:cTn id="30" dur="300"/>
                                        <p:tgtEl>
                                          <p:spTgt spid="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1000" fill="hold"/>
                                        <p:tgtEl>
                                          <p:spTgt spid="8"/>
                                        </p:tgtEl>
                                        <p:attrNameLst>
                                          <p:attrName>ppt_w</p:attrName>
                                        </p:attrNameLst>
                                      </p:cBhvr>
                                      <p:tavLst>
                                        <p:tav tm="0">
                                          <p:val>
                                            <p:strVal val="#ppt_w*0.70"/>
                                          </p:val>
                                        </p:tav>
                                        <p:tav tm="100000">
                                          <p:val>
                                            <p:strVal val="#ppt_w"/>
                                          </p:val>
                                        </p:tav>
                                      </p:tavLst>
                                    </p:anim>
                                    <p:anim calcmode="lin" valueType="num">
                                      <p:cBhvr>
                                        <p:cTn id="36" dur="1000" fill="hold"/>
                                        <p:tgtEl>
                                          <p:spTgt spid="8"/>
                                        </p:tgtEl>
                                        <p:attrNameLst>
                                          <p:attrName>ppt_h</p:attrName>
                                        </p:attrNameLst>
                                      </p:cBhvr>
                                      <p:tavLst>
                                        <p:tav tm="0">
                                          <p:val>
                                            <p:strVal val="#ppt_h"/>
                                          </p:val>
                                        </p:tav>
                                        <p:tav tm="100000">
                                          <p:val>
                                            <p:strVal val="#ppt_h"/>
                                          </p:val>
                                        </p:tav>
                                      </p:tavLst>
                                    </p:anim>
                                    <p:animEffect transition="in" filter="fade">
                                      <p:cBhvr>
                                        <p:cTn id="37" dur="10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300" fill="hold"/>
                                        <p:tgtEl>
                                          <p:spTgt spid="7"/>
                                        </p:tgtEl>
                                        <p:attrNameLst>
                                          <p:attrName>ppt_w</p:attrName>
                                        </p:attrNameLst>
                                      </p:cBhvr>
                                      <p:tavLst>
                                        <p:tav tm="0">
                                          <p:val>
                                            <p:strVal val="#ppt_w*0.70"/>
                                          </p:val>
                                        </p:tav>
                                        <p:tav tm="100000">
                                          <p:val>
                                            <p:strVal val="#ppt_w"/>
                                          </p:val>
                                        </p:tav>
                                      </p:tavLst>
                                    </p:anim>
                                    <p:anim calcmode="lin" valueType="num">
                                      <p:cBhvr>
                                        <p:cTn id="43" dur="300" fill="hold"/>
                                        <p:tgtEl>
                                          <p:spTgt spid="7"/>
                                        </p:tgtEl>
                                        <p:attrNameLst>
                                          <p:attrName>ppt_h</p:attrName>
                                        </p:attrNameLst>
                                      </p:cBhvr>
                                      <p:tavLst>
                                        <p:tav tm="0">
                                          <p:val>
                                            <p:strVal val="#ppt_h"/>
                                          </p:val>
                                        </p:tav>
                                        <p:tav tm="100000">
                                          <p:val>
                                            <p:strVal val="#ppt_h"/>
                                          </p:val>
                                        </p:tav>
                                      </p:tavLst>
                                    </p:anim>
                                    <p:animEffect transition="in" filter="fade">
                                      <p:cBhvr>
                                        <p:cTn id="44" dur="3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529" name="Picture 2" descr="BaalZig.jpg                                                    00000002Iraq/Babylon                   BA9F7D9C:"/>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620688"/>
            <a:ext cx="9144000" cy="568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4364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5825"/>
            <a:ext cx="9144000" cy="5972175"/>
          </a:xfrm>
          <a:prstGeom prst="rect">
            <a:avLst/>
          </a:prstGeom>
        </p:spPr>
      </p:pic>
      <p:sp>
        <p:nvSpPr>
          <p:cNvPr id="2" name="TextBox 1"/>
          <p:cNvSpPr txBox="1"/>
          <p:nvPr/>
        </p:nvSpPr>
        <p:spPr>
          <a:xfrm>
            <a:off x="3257551" y="1340768"/>
            <a:ext cx="2178545" cy="646331"/>
          </a:xfrm>
          <a:prstGeom prst="rect">
            <a:avLst/>
          </a:prstGeom>
          <a:noFill/>
        </p:spPr>
        <p:txBody>
          <a:bodyPr wrap="square" rtlCol="0">
            <a:spAutoFit/>
          </a:bodyPr>
          <a:lstStyle/>
          <a:p>
            <a:pPr marL="0" marR="0" lvl="0" indent="0" algn="r" defTabSz="685800" rtl="1" eaLnBrk="0" fontAlgn="base" latinLnBrk="0" hangingPunct="0">
              <a:lnSpc>
                <a:spcPct val="100000"/>
              </a:lnSpc>
              <a:spcBef>
                <a:spcPct val="0"/>
              </a:spcBef>
              <a:spcAft>
                <a:spcPct val="0"/>
              </a:spcAft>
              <a:buClrTx/>
              <a:buSzTx/>
              <a:buFontTx/>
              <a:buNone/>
              <a:tabLst/>
              <a:defRPr/>
            </a:pPr>
            <a:r>
              <a:rPr kumimoji="0" lang="ar-EG" sz="3600" b="0" i="0" u="none" strike="noStrike" kern="1200" cap="none" spc="0" normalizeH="0" baseline="0" noProof="0" dirty="0">
                <a:ln>
                  <a:noFill/>
                </a:ln>
                <a:solidFill>
                  <a:prstClr val="white"/>
                </a:solidFill>
                <a:effectLst>
                  <a:glow rad="127000">
                    <a:prstClr val="black"/>
                  </a:glow>
                </a:effectLst>
                <a:uLnTx/>
                <a:uFillTx/>
                <a:latin typeface="Franklin Gothic Heavy" charset="0"/>
                <a:ea typeface="Franklin Gothic Heavy" charset="0"/>
                <a:cs typeface="Franklin Gothic Heavy" charset="0"/>
              </a:rPr>
              <a:t>بوابة عشتار</a:t>
            </a:r>
            <a:endParaRPr kumimoji="0" lang="en-US" sz="3600" b="0" i="0" u="none" strike="noStrike" kern="1200" cap="none" spc="0" normalizeH="0" baseline="0" noProof="0" dirty="0">
              <a:ln>
                <a:noFill/>
              </a:ln>
              <a:solidFill>
                <a:prstClr val="white"/>
              </a:solidFill>
              <a:effectLst>
                <a:glow rad="127000">
                  <a:prstClr val="black"/>
                </a:glow>
              </a:effectLst>
              <a:uLnTx/>
              <a:uFillTx/>
              <a:latin typeface="Franklin Gothic Heavy" charset="0"/>
              <a:ea typeface="Franklin Gothic Heavy" charset="0"/>
              <a:cs typeface="Franklin Gothic Heavy" charset="0"/>
            </a:endParaRPr>
          </a:p>
        </p:txBody>
      </p:sp>
    </p:spTree>
    <p:extLst>
      <p:ext uri="{BB962C8B-B14F-4D97-AF65-F5344CB8AC3E}">
        <p14:creationId xmlns:p14="http://schemas.microsoft.com/office/powerpoint/2010/main" val="2356132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673" name="Picture 2" descr="Nebuchadnezzar.jpeg                                            000131E3Macintosh HD                   ABA781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48680"/>
            <a:ext cx="9144000" cy="5760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600700" y="971550"/>
            <a:ext cx="3714750" cy="553998"/>
          </a:xfrm>
          <a:prstGeom prst="rect">
            <a:avLst/>
          </a:prstGeom>
          <a:noFill/>
        </p:spPr>
        <p:txBody>
          <a:bodyPr wrap="square" rtlCol="0">
            <a:spAutoFit/>
          </a:bodyPr>
          <a:lstStyle/>
          <a:p>
            <a:pPr marL="0" marR="0" lvl="0" indent="0" algn="r" defTabSz="685800" rtl="1" eaLnBrk="0" fontAlgn="base" latinLnBrk="0" hangingPunct="0">
              <a:lnSpc>
                <a:spcPct val="100000"/>
              </a:lnSpc>
              <a:spcBef>
                <a:spcPct val="0"/>
              </a:spcBef>
              <a:spcAft>
                <a:spcPct val="0"/>
              </a:spcAft>
              <a:buClrTx/>
              <a:buSzTx/>
              <a:buFontTx/>
              <a:buNone/>
              <a:tabLst/>
              <a:defRPr/>
            </a:pPr>
            <a:r>
              <a:rPr kumimoji="0" lang="ar-EG" sz="3000" b="0" i="0" u="none" strike="noStrike" kern="1200" cap="none" spc="0" normalizeH="0" baseline="0" noProof="0" dirty="0">
                <a:ln>
                  <a:noFill/>
                </a:ln>
                <a:solidFill>
                  <a:prstClr val="white"/>
                </a:solidFill>
                <a:effectLst>
                  <a:glow rad="127000">
                    <a:prstClr val="black"/>
                  </a:glow>
                </a:effectLst>
                <a:uLnTx/>
                <a:uFillTx/>
                <a:latin typeface="Franklin Gothic Heavy" charset="0"/>
                <a:ea typeface="Franklin Gothic Heavy" charset="0"/>
                <a:cs typeface="Franklin Gothic Heavy" charset="0"/>
              </a:rPr>
              <a:t>الأسرى الإسرائيليون</a:t>
            </a:r>
            <a:endParaRPr kumimoji="0" lang="en-US" sz="3000" b="0" i="0" u="none" strike="noStrike" kern="1200" cap="none" spc="0" normalizeH="0" baseline="0" noProof="0" dirty="0">
              <a:ln>
                <a:noFill/>
              </a:ln>
              <a:solidFill>
                <a:prstClr val="white"/>
              </a:solidFill>
              <a:effectLst>
                <a:glow rad="127000">
                  <a:prstClr val="black"/>
                </a:glow>
              </a:effectLst>
              <a:uLnTx/>
              <a:uFillTx/>
              <a:latin typeface="Franklin Gothic Heavy" charset="0"/>
              <a:ea typeface="Franklin Gothic Heavy" charset="0"/>
              <a:cs typeface="Franklin Gothic Heavy" charset="0"/>
            </a:endParaRPr>
          </a:p>
        </p:txBody>
      </p:sp>
    </p:spTree>
    <p:extLst>
      <p:ext uri="{BB962C8B-B14F-4D97-AF65-F5344CB8AC3E}">
        <p14:creationId xmlns:p14="http://schemas.microsoft.com/office/powerpoint/2010/main" val="3175788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n just 36 hours, the Iranian regime has targeted 11 countries ...">
            <a:extLst>
              <a:ext uri="{FF2B5EF4-FFF2-40B4-BE49-F238E27FC236}">
                <a16:creationId xmlns:a16="http://schemas.microsoft.com/office/drawing/2014/main" id="{9F76D9F0-B9FF-CF7D-6238-035FA6E15446}"/>
              </a:ext>
            </a:extLst>
          </p:cNvPr>
          <p:cNvPicPr>
            <a:picLocks noChangeAspect="1"/>
          </p:cNvPicPr>
          <p:nvPr/>
        </p:nvPicPr>
        <p:blipFill>
          <a:blip r:embed="rId3"/>
          <a:srcRect t="19678"/>
          <a:stretch>
            <a:fillRect/>
          </a:stretch>
        </p:blipFill>
        <p:spPr>
          <a:xfrm>
            <a:off x="0" y="1348353"/>
            <a:ext cx="6876256" cy="5523120"/>
          </a:xfrm>
          <a:prstGeom prst="rect">
            <a:avLst/>
          </a:prstGeom>
        </p:spPr>
      </p:pic>
      <p:sp>
        <p:nvSpPr>
          <p:cNvPr id="2" name="Title 1">
            <a:extLst>
              <a:ext uri="{FF2B5EF4-FFF2-40B4-BE49-F238E27FC236}">
                <a16:creationId xmlns:a16="http://schemas.microsoft.com/office/drawing/2014/main" id="{DA0B0A77-9603-FA4B-EAB0-E1675A6B9203}"/>
              </a:ext>
            </a:extLst>
          </p:cNvPr>
          <p:cNvSpPr>
            <a:spLocks noGrp="1"/>
          </p:cNvSpPr>
          <p:nvPr>
            <p:ph type="title"/>
          </p:nvPr>
        </p:nvSpPr>
        <p:spPr>
          <a:xfrm>
            <a:off x="6804248" y="4293096"/>
            <a:ext cx="2339752" cy="2448272"/>
          </a:xfrm>
        </p:spPr>
        <p:txBody>
          <a:bodyPr/>
          <a:lstStyle/>
          <a:p>
            <a:r>
              <a:rPr lang="ar-SA" sz="3600" b="1" dirty="0">
                <a:solidFill>
                  <a:schemeClr val="bg1"/>
                </a:solidFill>
              </a:rPr>
              <a:t>حرب إيران</a:t>
            </a:r>
            <a:br>
              <a:rPr lang="en-US" sz="3600" b="1" dirty="0">
                <a:solidFill>
                  <a:schemeClr val="bg1"/>
                </a:solidFill>
              </a:rPr>
            </a:br>
            <a:r>
              <a:rPr lang="ar-SA" sz="3600" b="1" dirty="0">
                <a:solidFill>
                  <a:schemeClr val="bg1"/>
                </a:solidFill>
              </a:rPr>
              <a:t> </a:t>
            </a:r>
            <a:r>
              <a:rPr lang="ar-SA" sz="3200" b="1" dirty="0">
                <a:solidFill>
                  <a:schemeClr val="bg1"/>
                </a:solidFill>
              </a:rPr>
              <a:t>(1 مارس/آذار 2026)</a:t>
            </a:r>
            <a:endParaRPr lang="en-US" sz="3200" b="1" dirty="0">
              <a:solidFill>
                <a:schemeClr val="bg1"/>
              </a:solidFill>
            </a:endParaRPr>
          </a:p>
        </p:txBody>
      </p:sp>
      <p:sp>
        <p:nvSpPr>
          <p:cNvPr id="4" name="Title 1">
            <a:extLst>
              <a:ext uri="{FF2B5EF4-FFF2-40B4-BE49-F238E27FC236}">
                <a16:creationId xmlns:a16="http://schemas.microsoft.com/office/drawing/2014/main" id="{C263CCA7-1CD5-B370-CB2A-C1E018DE48C2}"/>
              </a:ext>
            </a:extLst>
          </p:cNvPr>
          <p:cNvSpPr txBox="1">
            <a:spLocks/>
          </p:cNvSpPr>
          <p:nvPr/>
        </p:nvSpPr>
        <p:spPr bwMode="auto">
          <a:xfrm>
            <a:off x="-11766" y="41582"/>
            <a:ext cx="6984776" cy="648072"/>
          </a:xfrm>
          <a:prstGeom prst="rect">
            <a:avLst/>
          </a:prstGeom>
          <a:solidFill>
            <a:schemeClr val="tx1"/>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a:lstStyle>
          <a:p>
            <a:pPr algn="r" rtl="1"/>
            <a:r>
              <a:rPr lang="en-US" sz="6000" b="1" i="1" dirty="0" err="1">
                <a:solidFill>
                  <a:srgbClr val="FF0000"/>
                </a:solidFill>
              </a:rPr>
              <a:t>أهداف</a:t>
            </a:r>
            <a:r>
              <a:rPr lang="en-US" sz="6000" b="1" i="1" dirty="0">
                <a:solidFill>
                  <a:srgbClr val="FF0000"/>
                </a:solidFill>
              </a:rPr>
              <a:t> </a:t>
            </a:r>
            <a:r>
              <a:rPr lang="en-US" sz="6000" b="1" i="1" dirty="0" err="1">
                <a:solidFill>
                  <a:srgbClr val="FF0000"/>
                </a:solidFill>
              </a:rPr>
              <a:t>النظام</a:t>
            </a:r>
            <a:r>
              <a:rPr lang="en-US" sz="6000" b="1" i="1" dirty="0">
                <a:solidFill>
                  <a:srgbClr val="FF0000"/>
                </a:solidFill>
              </a:rPr>
              <a:t> </a:t>
            </a:r>
            <a:r>
              <a:rPr lang="en-US" sz="6000" b="1" i="1" dirty="0" err="1">
                <a:solidFill>
                  <a:srgbClr val="FF0000"/>
                </a:solidFill>
              </a:rPr>
              <a:t>الإيراني</a:t>
            </a:r>
            <a:endParaRPr lang="en-US" sz="6000" dirty="0">
              <a:solidFill>
                <a:srgbClr val="FF0000"/>
              </a:solidFill>
            </a:endParaRPr>
          </a:p>
        </p:txBody>
      </p:sp>
      <p:sp>
        <p:nvSpPr>
          <p:cNvPr id="5" name="Title 1">
            <a:extLst>
              <a:ext uri="{FF2B5EF4-FFF2-40B4-BE49-F238E27FC236}">
                <a16:creationId xmlns:a16="http://schemas.microsoft.com/office/drawing/2014/main" id="{C090A574-D99C-855B-B487-0E03D4FE7CEB}"/>
              </a:ext>
            </a:extLst>
          </p:cNvPr>
          <p:cNvSpPr txBox="1">
            <a:spLocks/>
          </p:cNvSpPr>
          <p:nvPr/>
        </p:nvSpPr>
        <p:spPr bwMode="auto">
          <a:xfrm>
            <a:off x="2339752" y="836712"/>
            <a:ext cx="4633258" cy="648072"/>
          </a:xfrm>
          <a:prstGeom prst="rect">
            <a:avLst/>
          </a:prstGeom>
          <a:solidFill>
            <a:schemeClr val="tx1"/>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ar-SA" sz="5400" b="1" i="1" u="none" strike="noStrike" kern="0" cap="none" spc="0" normalizeH="0" baseline="0" noProof="0" dirty="0">
                <a:ln>
                  <a:noFill/>
                </a:ln>
                <a:solidFill>
                  <a:srgbClr val="FFFFFF"/>
                </a:solidFill>
                <a:effectLst/>
                <a:uLnTx/>
                <a:uFillTx/>
                <a:latin typeface="Arial"/>
                <a:ea typeface="ＭＳ Ｐゴシック" charset="0"/>
              </a:rPr>
              <a:t>خلال 36 ساعة</a:t>
            </a:r>
          </a:p>
        </p:txBody>
      </p:sp>
      <p:sp>
        <p:nvSpPr>
          <p:cNvPr id="6" name="Title 1">
            <a:extLst>
              <a:ext uri="{FF2B5EF4-FFF2-40B4-BE49-F238E27FC236}">
                <a16:creationId xmlns:a16="http://schemas.microsoft.com/office/drawing/2014/main" id="{A94856B0-86D8-270D-D202-E68E0936C00D}"/>
              </a:ext>
            </a:extLst>
          </p:cNvPr>
          <p:cNvSpPr txBox="1">
            <a:spLocks/>
          </p:cNvSpPr>
          <p:nvPr/>
        </p:nvSpPr>
        <p:spPr bwMode="auto">
          <a:xfrm>
            <a:off x="26956" y="764704"/>
            <a:ext cx="3176891" cy="648072"/>
          </a:xfrm>
          <a:prstGeom prst="rect">
            <a:avLst/>
          </a:prstGeom>
          <a:solidFill>
            <a:schemeClr val="tx1"/>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ar-SA" sz="2000" b="1" i="1" u="none" strike="noStrike" kern="0" cap="none" spc="0" normalizeH="0" baseline="0" noProof="0" dirty="0">
                <a:ln>
                  <a:noFill/>
                </a:ln>
                <a:solidFill>
                  <a:srgbClr val="FFFFFF"/>
                </a:solidFill>
                <a:effectLst/>
                <a:uLnTx/>
                <a:uFillTx/>
                <a:latin typeface="Arial"/>
                <a:ea typeface="ＭＳ Ｐゴシック" charset="0"/>
              </a:rPr>
              <a:t>أكثر من 500 صاروخ</a:t>
            </a:r>
            <a:br>
              <a:rPr kumimoji="0" lang="ar-SA" sz="2000" b="1" i="1" u="none" strike="noStrike" kern="0" cap="none" spc="0" normalizeH="0" baseline="0" noProof="0" dirty="0">
                <a:ln>
                  <a:noFill/>
                </a:ln>
                <a:solidFill>
                  <a:srgbClr val="FFFFFF"/>
                </a:solidFill>
                <a:effectLst/>
                <a:uLnTx/>
                <a:uFillTx/>
                <a:latin typeface="Arial"/>
                <a:ea typeface="ＭＳ Ｐゴシック" charset="0"/>
              </a:rPr>
            </a:br>
            <a:r>
              <a:rPr kumimoji="0" lang="ar-SA" sz="2000" b="1" i="1" u="none" strike="noStrike" kern="0" cap="none" spc="0" normalizeH="0" baseline="0" noProof="0" dirty="0">
                <a:ln>
                  <a:noFill/>
                </a:ln>
                <a:solidFill>
                  <a:srgbClr val="FFFFFF"/>
                </a:solidFill>
                <a:effectLst/>
                <a:uLnTx/>
                <a:uFillTx/>
                <a:latin typeface="Arial"/>
                <a:ea typeface="ＭＳ Ｐゴシック" charset="0"/>
              </a:rPr>
              <a:t>أكثر من 305 طائرات مُسيَّرة</a:t>
            </a:r>
          </a:p>
        </p:txBody>
      </p:sp>
    </p:spTree>
    <p:extLst>
      <p:ext uri="{BB962C8B-B14F-4D97-AF65-F5344CB8AC3E}">
        <p14:creationId xmlns:p14="http://schemas.microsoft.com/office/powerpoint/2010/main" val="3924278730"/>
      </p:ext>
    </p:extLst>
  </p:cSld>
  <p:clrMapOvr>
    <a:masterClrMapping/>
  </p:clrMapOvr>
  <p:transition spd="med">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1451" r="1039"/>
          <a:stretch/>
        </p:blipFill>
        <p:spPr>
          <a:xfrm>
            <a:off x="0" y="10659"/>
            <a:ext cx="9144000" cy="6858000"/>
          </a:xfrm>
          <a:prstGeom prst="rect">
            <a:avLst/>
          </a:prstGeom>
        </p:spPr>
      </p:pic>
      <p:sp>
        <p:nvSpPr>
          <p:cNvPr id="210947" name="Rectangle 2"/>
          <p:cNvSpPr>
            <a:spLocks noGrp="1" noChangeArrowheads="1"/>
          </p:cNvSpPr>
          <p:nvPr>
            <p:ph type="title"/>
          </p:nvPr>
        </p:nvSpPr>
        <p:spPr>
          <a:xfrm>
            <a:off x="6441993" y="2976615"/>
            <a:ext cx="2478360" cy="2192288"/>
          </a:xfrm>
        </p:spPr>
        <p:txBody>
          <a:bodyPr/>
          <a:lstStyle/>
          <a:p>
            <a:pPr rtl="1" eaLnBrk="1" hangingPunct="1">
              <a:defRPr/>
            </a:pPr>
            <a:r>
              <a:rPr lang="ar-EG" sz="3200" dirty="0">
                <a:solidFill>
                  <a:schemeClr val="bg1"/>
                </a:solidFill>
                <a:effectLst>
                  <a:glow rad="228600">
                    <a:schemeClr val="tx1"/>
                  </a:glow>
                </a:effectLst>
                <a:ea typeface="ＭＳ Ｐゴシック" charset="0"/>
              </a:rPr>
              <a:t>كما غزا كورش بابل (539 قبل الميلاد)</a:t>
            </a:r>
            <a:endParaRPr lang="en-US" sz="3200" dirty="0">
              <a:solidFill>
                <a:schemeClr val="bg1"/>
              </a:solidFill>
              <a:effectLst>
                <a:glow rad="228600">
                  <a:schemeClr val="tx1"/>
                </a:glow>
              </a:effectLst>
              <a:ea typeface="ＭＳ Ｐゴシック" charset="0"/>
            </a:endParaRPr>
          </a:p>
        </p:txBody>
      </p:sp>
      <p:sp>
        <p:nvSpPr>
          <p:cNvPr id="5" name="Rectangle 3"/>
          <p:cNvSpPr txBox="1">
            <a:spLocks noChangeArrowheads="1"/>
          </p:cNvSpPr>
          <p:nvPr/>
        </p:nvSpPr>
        <p:spPr bwMode="auto">
          <a:xfrm>
            <a:off x="4788026" y="6096000"/>
            <a:ext cx="4127374" cy="762000"/>
          </a:xfrm>
          <a:prstGeom prst="rect">
            <a:avLst/>
          </a:prstGeom>
          <a:noFill/>
          <a:ln w="9525">
            <a:noFill/>
            <a:miter lim="800000"/>
            <a:headEnd/>
            <a:tailEnd/>
          </a:ln>
        </p:spPr>
        <p:txBody>
          <a:bodyPr/>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1" eaLnBrk="1" fontAlgn="base" latinLnBrk="0" hangingPunct="1">
              <a:lnSpc>
                <a:spcPct val="100000"/>
              </a:lnSpc>
              <a:spcBef>
                <a:spcPct val="20000"/>
              </a:spcBef>
              <a:spcAft>
                <a:spcPct val="0"/>
              </a:spcAft>
              <a:buClrTx/>
              <a:buSzTx/>
              <a:buFontTx/>
              <a:buNone/>
              <a:tabLst/>
              <a:defRPr/>
            </a:pPr>
            <a:r>
              <a:rPr kumimoji="0" lang="ar-E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إشعياء 13: 2-3</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6" name="Rectangle 3">
            <a:extLst>
              <a:ext uri="{FF2B5EF4-FFF2-40B4-BE49-F238E27FC236}">
                <a16:creationId xmlns:a16="http://schemas.microsoft.com/office/drawing/2014/main" id="{2442BE15-B920-BF42-A874-8E1CD3787DA2}"/>
              </a:ext>
            </a:extLst>
          </p:cNvPr>
          <p:cNvSpPr txBox="1">
            <a:spLocks noChangeArrowheads="1"/>
          </p:cNvSpPr>
          <p:nvPr/>
        </p:nvSpPr>
        <p:spPr bwMode="auto">
          <a:xfrm>
            <a:off x="135633" y="-8964"/>
            <a:ext cx="4220343" cy="6750332"/>
          </a:xfrm>
          <a:prstGeom prst="rect">
            <a:avLst/>
          </a:prstGeom>
          <a:noFill/>
          <a:ln w="9525">
            <a:noFill/>
            <a:miter lim="800000"/>
            <a:headEnd/>
            <a:tailEnd/>
          </a:ln>
        </p:spPr>
        <p:txBody>
          <a:bodyPr/>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1" eaLnBrk="1" fontAlgn="base" latinLnBrk="0" hangingPunct="1">
              <a:lnSpc>
                <a:spcPct val="150000"/>
              </a:lnSpc>
              <a:spcBef>
                <a:spcPct val="20000"/>
              </a:spcBef>
              <a:spcAft>
                <a:spcPct val="0"/>
              </a:spcAft>
              <a:buClrTx/>
              <a:buSzTx/>
              <a:buFontTx/>
              <a:buNone/>
              <a:tabLst/>
              <a:defRPr/>
            </a:pPr>
            <a:r>
              <a:rPr kumimoji="0" lang="ar-EG"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٢</a:t>
            </a:r>
            <a:r>
              <a:rPr kumimoji="0" lang="ar-EG" sz="3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 أَقِيمُوا رَايَةً عَلَى جَبَل أَقْرَعَ. ارْفَعُوا صَوْتًا إِلَيْهِمْ. أَشِيرُوا بِالْيَدِ لِيَدْخُلُوا أَبْوَابَ الْعُتَاةِ.</a:t>
            </a:r>
            <a:r>
              <a:rPr kumimoji="0" lang="ar-JO" sz="3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 </a:t>
            </a:r>
            <a:r>
              <a:rPr kumimoji="0" lang="ar-JO"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٣</a:t>
            </a:r>
            <a:r>
              <a:rPr kumimoji="0" lang="ar-JO" sz="3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 أَنَا أَوْصَيْتُ مُقَدَّسِيَّ، وَدَعَوْتُ أَبْطَالِي لأَجْلِ غَضَبِي، مُفْتَخِرِي عَظَمَتِي.</a:t>
            </a:r>
            <a:endParaRPr kumimoji="0" lang="en-US" sz="3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7" name="Rectangle 2">
            <a:extLst>
              <a:ext uri="{FF2B5EF4-FFF2-40B4-BE49-F238E27FC236}">
                <a16:creationId xmlns:a16="http://schemas.microsoft.com/office/drawing/2014/main" id="{63D90F9D-2F88-CC44-B005-BCBC81BBBFC7}"/>
              </a:ext>
            </a:extLst>
          </p:cNvPr>
          <p:cNvSpPr txBox="1">
            <a:spLocks noChangeArrowheads="1"/>
          </p:cNvSpPr>
          <p:nvPr/>
        </p:nvSpPr>
        <p:spPr bwMode="auto">
          <a:xfrm>
            <a:off x="6441993" y="180715"/>
            <a:ext cx="2478360" cy="21922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FFFFFF"/>
                </a:solidFill>
                <a:effectLst>
                  <a:outerShdw blurRad="38100" dist="38100" dir="2700000" algn="tl">
                    <a:srgbClr val="000000">
                      <a:alpha val="43137"/>
                    </a:srgbClr>
                  </a:outerShdw>
                </a:effectLst>
                <a:latin typeface="Arial"/>
                <a:ea typeface="ＭＳ Ｐゴシック" pitchFamily="-112" charset="-128"/>
                <a:cs typeface="Arial"/>
              </a:defRPr>
            </a:lvl1pPr>
            <a:lvl2pPr algn="ctr" rtl="0" eaLnBrk="0" fontAlgn="base" hangingPunct="0">
              <a:spcBef>
                <a:spcPct val="0"/>
              </a:spcBef>
              <a:spcAft>
                <a:spcPct val="0"/>
              </a:spcAft>
              <a:defRPr sz="4400">
                <a:solidFill>
                  <a:srgbClr val="FFFFFF"/>
                </a:solidFill>
                <a:latin typeface="Arial" charset="0"/>
                <a:ea typeface="ＭＳ Ｐゴシック" pitchFamily="-112" charset="-128"/>
                <a:cs typeface="Arial" charset="0"/>
              </a:defRPr>
            </a:lvl2pPr>
            <a:lvl3pPr algn="ctr" rtl="0" eaLnBrk="0" fontAlgn="base" hangingPunct="0">
              <a:spcBef>
                <a:spcPct val="0"/>
              </a:spcBef>
              <a:spcAft>
                <a:spcPct val="0"/>
              </a:spcAft>
              <a:defRPr sz="4400">
                <a:solidFill>
                  <a:srgbClr val="FFFFFF"/>
                </a:solidFill>
                <a:latin typeface="Arial" charset="0"/>
                <a:ea typeface="ＭＳ Ｐゴシック" pitchFamily="-112" charset="-128"/>
                <a:cs typeface="Arial" charset="0"/>
              </a:defRPr>
            </a:lvl3pPr>
            <a:lvl4pPr algn="ctr" rtl="0" eaLnBrk="0" fontAlgn="base" hangingPunct="0">
              <a:spcBef>
                <a:spcPct val="0"/>
              </a:spcBef>
              <a:spcAft>
                <a:spcPct val="0"/>
              </a:spcAft>
              <a:defRPr sz="4400">
                <a:solidFill>
                  <a:srgbClr val="FFFFFF"/>
                </a:solidFill>
                <a:latin typeface="Arial" charset="0"/>
                <a:ea typeface="ＭＳ Ｐゴシック" pitchFamily="-112" charset="-128"/>
                <a:cs typeface="Arial" charset="0"/>
              </a:defRPr>
            </a:lvl4pPr>
            <a:lvl5pPr algn="ctr" rtl="0" eaLnBrk="0" fontAlgn="base" hangingPunct="0">
              <a:spcBef>
                <a:spcPct val="0"/>
              </a:spcBef>
              <a:spcAft>
                <a:spcPct val="0"/>
              </a:spcAft>
              <a:defRPr sz="4400">
                <a:solidFill>
                  <a:srgbClr val="FFFFFF"/>
                </a:solidFill>
                <a:latin typeface="Arial" charset="0"/>
                <a:ea typeface="ＭＳ Ｐゴシック" pitchFamily="-112" charset="-128"/>
                <a:cs typeface="Arial" charset="0"/>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3200" b="1" u="none" strike="noStrike" kern="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الآشوريون </a:t>
            </a:r>
            <a:r>
              <a:rPr kumimoji="0" lang="ar-EG" sz="3200" b="1" u="none" strike="noStrike" kern="0" cap="none" spc="0" normalizeH="0" baseline="0" noProof="0" dirty="0" err="1">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غزاوا</a:t>
            </a:r>
            <a:r>
              <a:rPr kumimoji="0" lang="ar-EG" sz="3200" b="1" u="none" strike="noStrike" kern="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 بابل (689 قبل الميلاد)</a:t>
            </a:r>
            <a:endParaRPr kumimoji="0" lang="en-US" sz="3200" b="1" u="none" strike="noStrike" kern="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4286425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9144000" cy="6858000"/>
          </a:xfrm>
          <a:prstGeom prst="rect">
            <a:avLst/>
          </a:prstGeom>
        </p:spPr>
      </p:pic>
      <p:sp>
        <p:nvSpPr>
          <p:cNvPr id="5" name="Rectangle 4"/>
          <p:cNvSpPr/>
          <p:nvPr/>
        </p:nvSpPr>
        <p:spPr>
          <a:xfrm>
            <a:off x="4499992" y="98070"/>
            <a:ext cx="4572000" cy="1938992"/>
          </a:xfrm>
          <a:prstGeom prst="rect">
            <a:avLst/>
          </a:prstGeom>
        </p:spPr>
        <p:txBody>
          <a:bodyPr wrap="square">
            <a:spAutoFit/>
          </a:bodyPr>
          <a:lstStyle/>
          <a:p>
            <a:pPr lvl="0" algn="just" defTabSz="685800" rtl="1" eaLnBrk="0" hangingPunct="0">
              <a:defRPr/>
            </a:pPr>
            <a:r>
              <a:rPr lang="ar-SA" sz="2000" b="1" dirty="0">
                <a:solidFill>
                  <a:schemeClr val="tx1"/>
                </a:solidFill>
                <a:effectLst/>
                <a:latin typeface="Arial" panose="020B0604020202020204" pitchFamily="34" charset="0"/>
                <a:ea typeface="Arial Narrow" charset="0"/>
                <a:cs typeface="Arial" panose="020B0604020202020204" pitchFamily="34" charset="0"/>
              </a:rPr>
              <a:t>اشعياء ١٣ : ٤-٦</a:t>
            </a:r>
          </a:p>
          <a:p>
            <a:pPr lvl="0" algn="just" defTabSz="685800" rtl="1" eaLnBrk="0" hangingPunct="0">
              <a:defRPr/>
            </a:pPr>
            <a:r>
              <a:rPr lang="ar-SA" sz="2000" b="1" dirty="0">
                <a:solidFill>
                  <a:schemeClr val="tx1"/>
                </a:solidFill>
                <a:effectLst/>
                <a:latin typeface="Arial" panose="020B0604020202020204" pitchFamily="34" charset="0"/>
                <a:ea typeface="Arial Narrow" charset="0"/>
                <a:cs typeface="Arial" panose="020B0604020202020204" pitchFamily="34" charset="0"/>
              </a:rPr>
              <a:t>٤ صَوْتُ جُمْهُورٍ عَلَى الْجِبَالِ شِبْهَ قَوْمٍ كَثِيرِينَ. صَوْتُ ضَجِيجِ مَمَالِكِ أُمَمٍ مُجْتَمِعَةٍ. رَبُّ الْجُنُودِ يَعْرِضُ جَيْشَ الْحَرْبِ. ٥ يَأْتُونَ مِنْ أَرْضٍ بَعِيدَةٍ مِنْ أَقْصَى السَّمَاوَاتِ. الرَّبُّ وَأَدَوَاتُ سَخَطِهِ لِيُخْرِبَ كُلَّ الأَرْضِ. ٦ وَلْوِلُوا لأَنَّ يَوْمَ الرَّبِّ قَرِيبٌ قَادِمٌ كَخَرَابٍ مِنَ الْقَادِرِ عَلَى كُلِّ شَيْءٍ. </a:t>
            </a:r>
          </a:p>
        </p:txBody>
      </p:sp>
    </p:spTree>
    <p:extLst>
      <p:ext uri="{BB962C8B-B14F-4D97-AF65-F5344CB8AC3E}">
        <p14:creationId xmlns:p14="http://schemas.microsoft.com/office/powerpoint/2010/main" val="22178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41F19C-F5E9-7349-B9D1-67B7C1E465A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Rectangle 1"/>
          <p:cNvSpPr/>
          <p:nvPr/>
        </p:nvSpPr>
        <p:spPr>
          <a:xfrm>
            <a:off x="971600" y="982176"/>
            <a:ext cx="7056784" cy="4524315"/>
          </a:xfrm>
          <a:prstGeom prst="rect">
            <a:avLst/>
          </a:prstGeom>
        </p:spPr>
        <p:txBody>
          <a:bodyPr wrap="square">
            <a:spAutoFit/>
          </a:bodyPr>
          <a:lstStyle/>
          <a:p>
            <a:pPr algn="just" rtl="1"/>
            <a:r>
              <a:rPr lang="en-US" b="1" dirty="0">
                <a:solidFill>
                  <a:srgbClr val="FFFFFF"/>
                </a:solidFill>
                <a:effectLst>
                  <a:glow rad="101600">
                    <a:srgbClr val="000000"/>
                  </a:glow>
                </a:effectLst>
                <a:latin typeface="Arial" panose="020B0604020202020204" pitchFamily="34" charset="0"/>
                <a:cs typeface="Arial" panose="020B0604020202020204" pitchFamily="34" charset="0"/>
              </a:rPr>
              <a:t>“</a:t>
            </a:r>
            <a:r>
              <a:rPr lang="ar-EG" b="1" dirty="0">
                <a:solidFill>
                  <a:srgbClr val="FFFFFF"/>
                </a:solidFill>
                <a:effectLst>
                  <a:glow rad="101600">
                    <a:srgbClr val="000000"/>
                  </a:glow>
                </a:effectLst>
                <a:latin typeface="Arial" panose="020B0604020202020204" pitchFamily="34" charset="0"/>
                <a:cs typeface="Arial" panose="020B0604020202020204" pitchFamily="34" charset="0"/>
              </a:rPr>
              <a:t>٦ وَلْوِلُوا لأَنَّ يَوْمَ الرَّبِّ قَرِيبٌ، قَادِمٌ كَخَرَابٍ مِنَ الْقَادِرِ عَلَى كُلِّ شَيْءٍ.</a:t>
            </a:r>
            <a:r>
              <a:rPr lang="en-US" b="1" dirty="0">
                <a:solidFill>
                  <a:srgbClr val="FFFFFF"/>
                </a:solidFill>
                <a:effectLst>
                  <a:glow rad="101600">
                    <a:srgbClr val="000000"/>
                  </a:glow>
                </a:effectLst>
                <a:latin typeface="Arial" panose="020B0604020202020204" pitchFamily="34" charset="0"/>
                <a:cs typeface="Arial" panose="020B0604020202020204" pitchFamily="34" charset="0"/>
              </a:rPr>
              <a:t> </a:t>
            </a:r>
            <a:r>
              <a:rPr lang="ar-JO" b="1" dirty="0">
                <a:solidFill>
                  <a:srgbClr val="FFFFFF"/>
                </a:solidFill>
                <a:effectLst>
                  <a:glow rad="101600">
                    <a:srgbClr val="000000"/>
                  </a:glow>
                </a:effectLst>
                <a:latin typeface="Arial" panose="020B0604020202020204" pitchFamily="34" charset="0"/>
                <a:cs typeface="Arial" panose="020B0604020202020204" pitchFamily="34" charset="0"/>
              </a:rPr>
              <a:t>٧ لِذلِكَ تَرْتَخِي كُلُّ الأَيَادِي، وَيَذُوبُ كُلُّ قَلْبِ إِنْسَانٍ. ٨ فَيَرْتَاعُونَ. تَأْخُذُهُمْ أَوْجَاعٌ وَمَخَاضٌ. يَتَلَوَّوْنَ كَوَالِدَةٍ. يَبْهَتُونَ بَعْضُهُمْ إِلَى بَعْضٍ. وُجُوهُهُمْ وُجُوهُ لَهِيبٍ. ٩ هُوَذَا يَوْمُ الرَّبِّ قَادِمٌ، قَاسِيًا بِسَخَطٍ وَحُمُوِّ غَضَبٍ، لِيَجْعَلَ الأَرْضَ خَرَابًا وَيُبِيدَ مِنْهَا </a:t>
            </a:r>
            <a:r>
              <a:rPr lang="ar-JO" b="1" dirty="0" err="1">
                <a:solidFill>
                  <a:srgbClr val="FFFFFF"/>
                </a:solidFill>
                <a:effectLst>
                  <a:glow rad="101600">
                    <a:srgbClr val="000000"/>
                  </a:glow>
                </a:effectLst>
                <a:latin typeface="Arial" panose="020B0604020202020204" pitchFamily="34" charset="0"/>
                <a:cs typeface="Arial" panose="020B0604020202020204" pitchFamily="34" charset="0"/>
              </a:rPr>
              <a:t>خُطَاتَهَا</a:t>
            </a:r>
            <a:r>
              <a:rPr lang="ar-JO" b="1" dirty="0">
                <a:solidFill>
                  <a:srgbClr val="FFFFFF"/>
                </a:solidFill>
                <a:effectLst>
                  <a:glow rad="101600">
                    <a:srgbClr val="000000"/>
                  </a:glow>
                </a:effectLst>
                <a:latin typeface="Arial" panose="020B0604020202020204" pitchFamily="34" charset="0"/>
                <a:cs typeface="Arial" panose="020B0604020202020204" pitchFamily="34" charset="0"/>
              </a:rPr>
              <a:t>. ١٠ فَإِنَّ نُجُومَ السَّمَاوَاتِ وَجَبَابِرَتَهَا لاَ تُبْرِزُ نُورَهَا. تُظْلِمُ الشَّمْسُ عِنْدَ طُلُوعِهَا، وَالْقَمَرُ لاَ يَلْمَعُ بِضَوْئِهِ. ١١ وَأُعَاقِبُ الْمَسْكُونَةَ عَلَى شَرِّهَا، وَالْمُنَافِقِينَ عَلَى إِثْمِهِمْ، وَأُبَطِّلُ تَعَظُّمَ الْمُسْتَكْبِرِينَ، وَأَضَعُ تَجَبُّرَ الْعُتَاةِ. ١٢ وَأَجْعَلُ الرَّجُلَ أَعَزَّ مِنَ الذَّهَبِ الإِبْرِيزِ، وَالإِنْسَانَ أَعَزَّ مِنْ ذَهَبِ أُوفِيرَ. ١٣ لِذلِكَ أُزَلْزِلُ السَّمَاوَاتِ وَتَتَزَعْزَعُ الأَرْضُ مِنْ مَكَانِهَا فِي سَخَطِ رَبِّ الْجُنُودِ وَفِي يَوْمِ حُمُوِّ غَضَبِهِ.</a:t>
            </a:r>
            <a:r>
              <a:rPr lang="en-US" b="1" dirty="0">
                <a:solidFill>
                  <a:srgbClr val="FFFFFF"/>
                </a:solidFill>
                <a:effectLst>
                  <a:glow rad="101600">
                    <a:srgbClr val="000000"/>
                  </a:glow>
                </a:effectLst>
                <a:latin typeface="Arial" panose="020B0604020202020204" pitchFamily="34" charset="0"/>
                <a:cs typeface="Arial" panose="020B0604020202020204" pitchFamily="34" charset="0"/>
              </a:rPr>
              <a:t>”  </a:t>
            </a:r>
          </a:p>
          <a:p>
            <a:pPr algn="r"/>
            <a:r>
              <a:rPr lang="ar-EG" b="1" dirty="0">
                <a:solidFill>
                  <a:srgbClr val="FFFFFF"/>
                </a:solidFill>
                <a:effectLst>
                  <a:glow rad="101600">
                    <a:srgbClr val="000000"/>
                  </a:glow>
                </a:effectLst>
                <a:latin typeface="Arial" panose="020B0604020202020204" pitchFamily="34" charset="0"/>
                <a:cs typeface="Arial" panose="020B0604020202020204" pitchFamily="34" charset="0"/>
              </a:rPr>
              <a:t>إشعياء ١٣: ٦-١٣</a:t>
            </a:r>
            <a:endParaRPr lang="en-US" b="1" dirty="0">
              <a:solidFill>
                <a:srgbClr val="FFFFFF"/>
              </a:solidFill>
              <a:effectLst>
                <a:glow rad="101600">
                  <a:srgbClr val="000000"/>
                </a:glow>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B39B85B-B229-C840-A13A-D3F17859A419}"/>
              </a:ext>
            </a:extLst>
          </p:cNvPr>
          <p:cNvSpPr txBox="1"/>
          <p:nvPr/>
        </p:nvSpPr>
        <p:spPr>
          <a:xfrm>
            <a:off x="0" y="23753"/>
            <a:ext cx="9144000" cy="646331"/>
          </a:xfrm>
          <a:prstGeom prst="rect">
            <a:avLst/>
          </a:prstGeom>
          <a:noFill/>
        </p:spPr>
        <p:txBody>
          <a:bodyPr wrap="square" rtlCol="0">
            <a:spAutoFit/>
          </a:bodyPr>
          <a:lstStyle/>
          <a:p>
            <a:pPr marL="0" marR="0" lvl="0" indent="0" algn="ctr" defTabSz="449263" rtl="1" eaLnBrk="1" fontAlgn="base" latinLnBrk="0" hangingPunct="1">
              <a:lnSpc>
                <a:spcPct val="100000"/>
              </a:lnSpc>
              <a:spcBef>
                <a:spcPct val="0"/>
              </a:spcBef>
              <a:spcAft>
                <a:spcPct val="0"/>
              </a:spcAft>
              <a:buClrTx/>
              <a:buSzTx/>
              <a:buFontTx/>
              <a:buNone/>
              <a:tabLst/>
              <a:defRPr/>
            </a:pPr>
            <a:r>
              <a:rPr kumimoji="0" lang="ar-EG" sz="3600" b="1" u="none" strike="noStrike" kern="1200" cap="none" spc="0" normalizeH="0" baseline="0" noProof="0" dirty="0">
                <a:ln>
                  <a:noFill/>
                </a:ln>
                <a:solidFill>
                  <a:srgbClr val="FFE55C"/>
                </a:solidFill>
                <a:effectLst>
                  <a:glow rad="101600">
                    <a:srgbClr val="000000"/>
                  </a:glow>
                </a:effectLst>
                <a:uLnTx/>
                <a:uFillTx/>
                <a:latin typeface="Arial" panose="020B0604020202020204" pitchFamily="34" charset="0"/>
                <a:ea typeface="Abadi MT Condensed Extra Bold" charset="0"/>
                <a:cs typeface="Arial" panose="020B0604020202020204" pitchFamily="34" charset="0"/>
              </a:rPr>
              <a:t>أحكام المحنة</a:t>
            </a:r>
            <a:endParaRPr kumimoji="0" lang="en-US" sz="3600" b="1" u="none" strike="noStrike" kern="1200" cap="none" spc="0" normalizeH="0" baseline="0" noProof="0" dirty="0">
              <a:ln>
                <a:noFill/>
              </a:ln>
              <a:solidFill>
                <a:srgbClr val="FFE55C"/>
              </a:solidFill>
              <a:effectLst>
                <a:glow rad="101600">
                  <a:srgbClr val="000000"/>
                </a:glow>
              </a:effectLst>
              <a:uLnTx/>
              <a:uFillTx/>
              <a:latin typeface="Arial" panose="020B0604020202020204" pitchFamily="34" charset="0"/>
              <a:ea typeface="Abadi MT Condensed Extra Bold" charset="0"/>
              <a:cs typeface="Arial" panose="020B0604020202020204" pitchFamily="34" charset="0"/>
            </a:endParaRPr>
          </a:p>
        </p:txBody>
      </p:sp>
    </p:spTree>
    <p:extLst>
      <p:ext uri="{BB962C8B-B14F-4D97-AF65-F5344CB8AC3E}">
        <p14:creationId xmlns:p14="http://schemas.microsoft.com/office/powerpoint/2010/main" val="393222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72008" y="29469"/>
            <a:ext cx="3707904" cy="1599331"/>
          </a:xfrm>
          <a:effectLst>
            <a:outerShdw blurRad="63500" dist="35921" dir="2700000" algn="ctr" rotWithShape="0">
              <a:schemeClr val="tx2">
                <a:alpha val="74998"/>
              </a:schemeClr>
            </a:outerShdw>
          </a:effectLst>
        </p:spPr>
        <p:txBody>
          <a:bodyPr anchor="t"/>
          <a:lstStyle/>
          <a:p>
            <a:pPr>
              <a:defRPr/>
            </a:pPr>
            <a:r>
              <a:rPr lang="ar-EG" sz="3600" dirty="0">
                <a:effectLst>
                  <a:glow rad="127000">
                    <a:schemeClr val="tx1"/>
                  </a:glow>
                </a:effectLst>
                <a:ea typeface="ＭＳ Ｐゴシック" charset="0"/>
              </a:rPr>
              <a:t>المديون سوف ينتصرون على بابل</a:t>
            </a:r>
            <a:endParaRPr lang="en-US" sz="36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5148064" y="958605"/>
            <a:ext cx="3168352" cy="6828530"/>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defTabSz="457200" rtl="1">
              <a:defRPr/>
            </a:pPr>
            <a:r>
              <a:rPr lang="ar-JO" sz="2800" dirty="0">
                <a:solidFill>
                  <a:srgbClr val="FFFFFF"/>
                </a:solidFill>
                <a:effectLst>
                  <a:glow rad="127000">
                    <a:srgbClr val="000000"/>
                  </a:glow>
                </a:effectLst>
                <a:latin typeface="Arial" panose="020B0604020202020204" pitchFamily="34" charset="0"/>
                <a:cs typeface="Arial" panose="020B0604020202020204" pitchFamily="34" charset="0"/>
              </a:rPr>
              <a:t>١٧ هأَنَذَا أُهَيِّجُ عَلَيْهِمِ الْمَادِيِّينَ الَّذِينَ لاَ يَعْتَدُّونَ بِالْفِضَّةِ، وَلاَ يُسَرُّونَ بِالذَّهَبِ، ١٨ فَتُحَطِّمُ الْقِسِيُّ الْفِتْيَانَ، ولاَ يَرْحَمُونَ ثَمَرَةَ الْبَطْنِ. لاَ تُشْفِقُ عُيُونُهُمْ عَلَى الأَوْلاَدِ.</a:t>
            </a:r>
            <a:r>
              <a:rPr lang="en-US" sz="2800" dirty="0">
                <a:solidFill>
                  <a:srgbClr val="FFFFFF"/>
                </a:solidFill>
                <a:effectLst>
                  <a:glow rad="127000">
                    <a:srgbClr val="000000"/>
                  </a:glow>
                </a:effectLst>
                <a:latin typeface="Arial" panose="020B0604020202020204" pitchFamily="34" charset="0"/>
                <a:cs typeface="Arial" panose="020B0604020202020204" pitchFamily="34" charset="0"/>
              </a:rPr>
              <a:t>   </a:t>
            </a:r>
          </a:p>
          <a:p>
            <a:pPr defTabSz="457200" rtl="1">
              <a:defRPr/>
            </a:pPr>
            <a:r>
              <a:rPr kumimoji="0" lang="en-US" sz="28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rPr>
              <a:t>)</a:t>
            </a:r>
            <a:r>
              <a:rPr kumimoji="0" lang="ar-EG" sz="28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rPr>
              <a:t>إشعياء 13: 17-18</a:t>
            </a:r>
            <a:r>
              <a:rPr kumimoji="0" lang="en-US" sz="28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rPr>
              <a:t>(</a:t>
            </a:r>
          </a:p>
        </p:txBody>
      </p:sp>
      <p:pic>
        <p:nvPicPr>
          <p:cNvPr id="911362" name="Picture 2">
            <a:extLst>
              <a:ext uri="{FF2B5EF4-FFF2-40B4-BE49-F238E27FC236}">
                <a16:creationId xmlns:a16="http://schemas.microsoft.com/office/drawing/2014/main" id="{4DFD48D2-DEC6-274B-97FA-3B86095594EE}"/>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2008" y="2060848"/>
            <a:ext cx="3707904"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84766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2386" name="Picture 2">
            <a:extLst>
              <a:ext uri="{FF2B5EF4-FFF2-40B4-BE49-F238E27FC236}">
                <a16:creationId xmlns:a16="http://schemas.microsoft.com/office/drawing/2014/main" id="{5E4164B4-F6DC-DE4D-8395-7035CB9833F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729" y="764704"/>
            <a:ext cx="9157761" cy="6093296"/>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72008" y="29469"/>
            <a:ext cx="9071992" cy="663227"/>
          </a:xfrm>
          <a:effectLst>
            <a:outerShdw blurRad="63500" dist="35921" dir="2700000" algn="ctr" rotWithShape="0">
              <a:schemeClr val="tx2">
                <a:alpha val="74998"/>
              </a:schemeClr>
            </a:outerShdw>
          </a:effectLst>
        </p:spPr>
        <p:txBody>
          <a:bodyPr anchor="t"/>
          <a:lstStyle/>
          <a:p>
            <a:pPr>
              <a:defRPr/>
            </a:pPr>
            <a:r>
              <a:rPr lang="ar-EG" sz="3600" dirty="0">
                <a:effectLst>
                  <a:glow rad="127000">
                    <a:schemeClr val="tx1"/>
                  </a:glow>
                </a:effectLst>
                <a:ea typeface="ＭＳ Ｐゴシック" charset="0"/>
              </a:rPr>
              <a:t>الدمار المطلق!</a:t>
            </a:r>
            <a:endParaRPr lang="en-US" sz="36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118234" y="2371192"/>
            <a:ext cx="9442761" cy="2880320"/>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rtl="1">
              <a:lnSpc>
                <a:spcPct val="150000"/>
              </a:lnSpc>
            </a:pPr>
            <a:r>
              <a:rPr lang="ar-EG" sz="4000" dirty="0">
                <a:solidFill>
                  <a:srgbClr val="FFFFFF"/>
                </a:solidFill>
                <a:effectLst>
                  <a:glow rad="127000">
                    <a:srgbClr val="000000"/>
                  </a:glow>
                </a:effectLst>
                <a:latin typeface="Arial" panose="020B0604020202020204" pitchFamily="34" charset="0"/>
                <a:cs typeface="Arial" panose="020B0604020202020204" pitchFamily="34" charset="0"/>
              </a:rPr>
              <a:t>١٩ وَتَصِيرُ بَابِلُ، بَهَاءُ الْمَمَالِكِ وَزِينَةُ فَخْرِ الْكِلْدَانِيِّينَ، كَتَقْلِيبِ اللهِ سَدُومَ وَعَمُورَةَ.</a:t>
            </a:r>
            <a:endParaRPr lang="en-US" sz="4000" dirty="0">
              <a:solidFill>
                <a:srgbClr val="FFFFFF"/>
              </a:solidFill>
              <a:effectLst>
                <a:glow rad="127000">
                  <a:srgbClr val="000000"/>
                </a:glow>
              </a:effectLst>
              <a:latin typeface="Arial" panose="020B0604020202020204" pitchFamily="34" charset="0"/>
              <a:cs typeface="Arial" panose="020B0604020202020204" pitchFamily="34" charset="0"/>
            </a:endParaRPr>
          </a:p>
          <a:p>
            <a:pPr rtl="1">
              <a:lnSpc>
                <a:spcPct val="150000"/>
              </a:lnSpc>
            </a:pPr>
            <a:r>
              <a:rPr lang="ar-EG" sz="4000" dirty="0">
                <a:solidFill>
                  <a:srgbClr val="FFFFFF"/>
                </a:solidFill>
                <a:effectLst>
                  <a:glow rad="127000">
                    <a:srgbClr val="000000"/>
                  </a:glow>
                </a:effectLst>
                <a:latin typeface="Arial" panose="020B0604020202020204" pitchFamily="34" charset="0"/>
                <a:cs typeface="Arial" panose="020B0604020202020204" pitchFamily="34" charset="0"/>
              </a:rPr>
              <a:t>(إش 13: 19).</a:t>
            </a:r>
            <a:endParaRPr kumimoji="0" lang="en-US" sz="40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209977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3410" name="Picture 2" descr="Related image">
            <a:extLst>
              <a:ext uri="{FF2B5EF4-FFF2-40B4-BE49-F238E27FC236}">
                <a16:creationId xmlns:a16="http://schemas.microsoft.com/office/drawing/2014/main" id="{739DF00B-8F8A-EF45-B03F-4E1EB60DDB0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08100" y="3068960"/>
            <a:ext cx="6527800" cy="43434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72008" y="29469"/>
            <a:ext cx="9071992" cy="663227"/>
          </a:xfrm>
          <a:effectLst>
            <a:outerShdw blurRad="63500" dist="35921" dir="2700000" algn="ctr" rotWithShape="0">
              <a:schemeClr val="tx2">
                <a:alpha val="74998"/>
              </a:schemeClr>
            </a:outerShdw>
          </a:effectLst>
        </p:spPr>
        <p:txBody>
          <a:bodyPr anchor="t"/>
          <a:lstStyle/>
          <a:p>
            <a:pPr>
              <a:defRPr/>
            </a:pPr>
            <a:r>
              <a:rPr lang="ar-EG" sz="3600" dirty="0">
                <a:effectLst>
                  <a:glow rad="127000">
                    <a:schemeClr val="tx1"/>
                  </a:glow>
                </a:effectLst>
                <a:ea typeface="ＭＳ Ｐゴシック" charset="0"/>
              </a:rPr>
              <a:t>الدمار المطلق!</a:t>
            </a:r>
            <a:endParaRPr lang="en-US" sz="36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68327" y="764704"/>
            <a:ext cx="9280654" cy="208823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rtl="1">
              <a:lnSpc>
                <a:spcPct val="150000"/>
              </a:lnSpc>
            </a:pPr>
            <a:r>
              <a:rPr lang="ar-EG" sz="2800" dirty="0">
                <a:solidFill>
                  <a:srgbClr val="FFFFFF"/>
                </a:solidFill>
                <a:effectLst>
                  <a:glow rad="127000">
                    <a:srgbClr val="000000"/>
                  </a:glow>
                </a:effectLst>
                <a:latin typeface="Arial" panose="020B0604020202020204" pitchFamily="34" charset="0"/>
                <a:cs typeface="Arial" panose="020B0604020202020204" pitchFamily="34" charset="0"/>
              </a:rPr>
              <a:t>٢٠ لاَ تُعْمَرُ إِلَى الأَبَدِ، وَلاَ تُسْكَنُ إِلَى دَوْرٍ فَدَوْرٍ، وَلاَ يُخَيِّمُ هُنَاكَ أَعْرَابِيٌّ، وَلاَ يُرْبِضُ هُنَاكَ رُعَاةٌ،</a:t>
            </a:r>
            <a:endParaRPr lang="ar-JO" sz="2800" dirty="0">
              <a:solidFill>
                <a:srgbClr val="FFFFFF"/>
              </a:solidFill>
              <a:effectLst>
                <a:glow rad="127000">
                  <a:srgbClr val="000000"/>
                </a:glow>
              </a:effectLst>
              <a:latin typeface="Arial" panose="020B0604020202020204" pitchFamily="34" charset="0"/>
              <a:cs typeface="Arial" panose="020B0604020202020204" pitchFamily="34" charset="0"/>
            </a:endParaRPr>
          </a:p>
          <a:p>
            <a:pPr rtl="1">
              <a:lnSpc>
                <a:spcPct val="150000"/>
              </a:lnSpc>
            </a:pPr>
            <a:r>
              <a:rPr lang="ar-EG" sz="2800" dirty="0">
                <a:solidFill>
                  <a:srgbClr val="FFFFFF"/>
                </a:solidFill>
                <a:effectLst>
                  <a:glow rad="127000">
                    <a:srgbClr val="000000"/>
                  </a:glow>
                </a:effectLst>
                <a:latin typeface="Arial" panose="020B0604020202020204" pitchFamily="34" charset="0"/>
                <a:cs typeface="Arial" panose="020B0604020202020204" pitchFamily="34" charset="0"/>
              </a:rPr>
              <a:t>(إشعياء 13: 20)</a:t>
            </a:r>
            <a:endParaRPr kumimoji="0" lang="en-US" sz="28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199211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6449" name="Picture 5" descr="rembra249">
            <a:hlinkClick r:id="rId3"/>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0947" name="Rectangle 2"/>
          <p:cNvSpPr>
            <a:spLocks noGrp="1" noChangeArrowheads="1"/>
          </p:cNvSpPr>
          <p:nvPr>
            <p:ph type="title"/>
          </p:nvPr>
        </p:nvSpPr>
        <p:spPr>
          <a:xfrm>
            <a:off x="152400" y="228600"/>
            <a:ext cx="3657600" cy="1524000"/>
          </a:xfrm>
        </p:spPr>
        <p:txBody>
          <a:bodyPr/>
          <a:lstStyle/>
          <a:p>
            <a:pPr rtl="1" eaLnBrk="1" hangingPunct="1">
              <a:defRPr/>
            </a:pPr>
            <a:r>
              <a:rPr lang="ar-JO" dirty="0">
                <a:solidFill>
                  <a:schemeClr val="bg1"/>
                </a:solidFill>
                <a:effectLst>
                  <a:glow rad="228600">
                    <a:schemeClr val="tx1"/>
                  </a:glow>
                </a:effectLst>
                <a:ea typeface="ＭＳ Ｐゴシック" charset="0"/>
              </a:rPr>
              <a:t>إذلال بيلشاصر</a:t>
            </a:r>
            <a:endParaRPr lang="en-US" dirty="0">
              <a:solidFill>
                <a:schemeClr val="bg1"/>
              </a:solidFill>
              <a:effectLst>
                <a:glow rad="228600">
                  <a:schemeClr val="tx1"/>
                </a:glow>
              </a:effectLst>
              <a:ea typeface="ＭＳ Ｐゴシック" charset="0"/>
            </a:endParaRPr>
          </a:p>
        </p:txBody>
      </p:sp>
      <p:sp>
        <p:nvSpPr>
          <p:cNvPr id="5" name="Rectangle 3"/>
          <p:cNvSpPr txBox="1">
            <a:spLocks noChangeArrowheads="1"/>
          </p:cNvSpPr>
          <p:nvPr/>
        </p:nvSpPr>
        <p:spPr bwMode="auto">
          <a:xfrm>
            <a:off x="5791200" y="6096000"/>
            <a:ext cx="3124200" cy="762000"/>
          </a:xfrm>
          <a:prstGeom prst="rect">
            <a:avLst/>
          </a:prstGeom>
          <a:noFill/>
          <a:ln w="9525">
            <a:noFill/>
            <a:miter lim="800000"/>
            <a:headEnd/>
            <a:tailEnd/>
          </a:ln>
        </p:spPr>
        <p:txBody>
          <a:bodyPr/>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342900" marR="0" lvl="0" indent="-342900" algn="r" defTabSz="914400" rtl="1" eaLnBrk="1" fontAlgn="base" latinLnBrk="0" hangingPunct="1">
              <a:lnSpc>
                <a:spcPct val="100000"/>
              </a:lnSpc>
              <a:spcBef>
                <a:spcPct val="20000"/>
              </a:spcBef>
              <a:spcAft>
                <a:spcPct val="0"/>
              </a:spcAft>
              <a:buClrTx/>
              <a:buSzTx/>
              <a:buFontTx/>
              <a:buChar char="•"/>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رامبرانت</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84353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04B1B"/>
        </a:solidFill>
        <a:effectLst/>
      </p:bgPr>
    </p:bg>
    <p:spTree>
      <p:nvGrpSpPr>
        <p:cNvPr id="1" name=""/>
        <p:cNvGrpSpPr/>
        <p:nvPr/>
      </p:nvGrpSpPr>
      <p:grpSpPr>
        <a:xfrm>
          <a:off x="0" y="0"/>
          <a:ext cx="0" cy="0"/>
          <a:chOff x="0" y="0"/>
          <a:chExt cx="0" cy="0"/>
        </a:xfrm>
      </p:grpSpPr>
      <p:sp>
        <p:nvSpPr>
          <p:cNvPr id="374787" name="Line 3"/>
          <p:cNvSpPr>
            <a:spLocks noChangeShapeType="1"/>
          </p:cNvSpPr>
          <p:nvPr/>
        </p:nvSpPr>
        <p:spPr bwMode="auto">
          <a:xfrm>
            <a:off x="533400" y="1219200"/>
            <a:ext cx="2209800" cy="0"/>
          </a:xfrm>
          <a:prstGeom prst="line">
            <a:avLst/>
          </a:prstGeom>
          <a:noFill/>
          <a:ln w="38100">
            <a:solidFill>
              <a:schemeClr val="bg1"/>
            </a:solidFill>
            <a:round/>
            <a:headEnd/>
            <a:tailEnd/>
          </a:ln>
          <a:effectLst>
            <a:outerShdw blurRad="63500" dist="38099" dir="2700000" algn="ctr" rotWithShape="0">
              <a:schemeClr val="tx2">
                <a:alpha val="74998"/>
              </a:schemeClr>
            </a:outerShdw>
          </a:effectLst>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pic>
        <p:nvPicPr>
          <p:cNvPr id="618499" name="Picture 4" descr="Home">
            <a:hlinkClick r:id="" action="ppaction://noaction"/>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153400" y="6119813"/>
            <a:ext cx="723900" cy="473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8500"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38200" y="2209800"/>
            <a:ext cx="4267200" cy="4187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74790"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953000" y="3895725"/>
            <a:ext cx="4191000" cy="2962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8502" name="Freeform 7"/>
          <p:cNvSpPr>
            <a:spLocks/>
          </p:cNvSpPr>
          <p:nvPr/>
        </p:nvSpPr>
        <p:spPr bwMode="auto">
          <a:xfrm>
            <a:off x="3355975" y="-212725"/>
            <a:ext cx="514350" cy="2498725"/>
          </a:xfrm>
          <a:custGeom>
            <a:avLst/>
            <a:gdLst>
              <a:gd name="T0" fmla="*/ 2147483647 w 324"/>
              <a:gd name="T1" fmla="*/ 2147483647 h 1574"/>
              <a:gd name="T2" fmla="*/ 2147483647 w 324"/>
              <a:gd name="T3" fmla="*/ 2147483647 h 1574"/>
              <a:gd name="T4" fmla="*/ 2147483647 w 324"/>
              <a:gd name="T5" fmla="*/ 2147483647 h 1574"/>
              <a:gd name="T6" fmla="*/ 2147483647 w 324"/>
              <a:gd name="T7" fmla="*/ 2147483647 h 1574"/>
              <a:gd name="T8" fmla="*/ 2147483647 w 324"/>
              <a:gd name="T9" fmla="*/ 2147483647 h 1574"/>
              <a:gd name="T10" fmla="*/ 2147483647 w 324"/>
              <a:gd name="T11" fmla="*/ 2147483647 h 1574"/>
              <a:gd name="T12" fmla="*/ 2147483647 w 324"/>
              <a:gd name="T13" fmla="*/ 2147483647 h 1574"/>
              <a:gd name="T14" fmla="*/ 2147483647 w 324"/>
              <a:gd name="T15" fmla="*/ 2147483647 h 1574"/>
              <a:gd name="T16" fmla="*/ 2147483647 w 324"/>
              <a:gd name="T17" fmla="*/ 0 h 15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4"/>
              <a:gd name="T28" fmla="*/ 0 h 1574"/>
              <a:gd name="T29" fmla="*/ 324 w 324"/>
              <a:gd name="T30" fmla="*/ 1574 h 15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4" h="1574">
                <a:moveTo>
                  <a:pt x="27" y="1574"/>
                </a:moveTo>
                <a:cubicBezTo>
                  <a:pt x="0" y="1497"/>
                  <a:pt x="27" y="1383"/>
                  <a:pt x="56" y="1305"/>
                </a:cubicBezTo>
                <a:cubicBezTo>
                  <a:pt x="66" y="1279"/>
                  <a:pt x="67" y="1250"/>
                  <a:pt x="84" y="1228"/>
                </a:cubicBezTo>
                <a:cubicBezTo>
                  <a:pt x="107" y="1198"/>
                  <a:pt x="186" y="1117"/>
                  <a:pt x="219" y="1084"/>
                </a:cubicBezTo>
                <a:cubicBezTo>
                  <a:pt x="243" y="1008"/>
                  <a:pt x="209" y="1101"/>
                  <a:pt x="248" y="1036"/>
                </a:cubicBezTo>
                <a:cubicBezTo>
                  <a:pt x="288" y="969"/>
                  <a:pt x="223" y="1043"/>
                  <a:pt x="276" y="988"/>
                </a:cubicBezTo>
                <a:cubicBezTo>
                  <a:pt x="306" y="903"/>
                  <a:pt x="294" y="951"/>
                  <a:pt x="305" y="844"/>
                </a:cubicBezTo>
                <a:cubicBezTo>
                  <a:pt x="299" y="461"/>
                  <a:pt x="324" y="418"/>
                  <a:pt x="267" y="172"/>
                </a:cubicBezTo>
                <a:cubicBezTo>
                  <a:pt x="255" y="38"/>
                  <a:pt x="257" y="95"/>
                  <a:pt x="257" y="0"/>
                </a:cubicBezTo>
              </a:path>
            </a:pathLst>
          </a:custGeom>
          <a:noFill/>
          <a:ln w="123825">
            <a:solidFill>
              <a:srgbClr val="9999FF"/>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4792" name="Freeform 8"/>
          <p:cNvSpPr>
            <a:spLocks/>
          </p:cNvSpPr>
          <p:nvPr/>
        </p:nvSpPr>
        <p:spPr bwMode="auto">
          <a:xfrm>
            <a:off x="228600" y="152400"/>
            <a:ext cx="3551238" cy="7162800"/>
          </a:xfrm>
          <a:custGeom>
            <a:avLst/>
            <a:gdLst>
              <a:gd name="T0" fmla="*/ 2147483647 w 2237"/>
              <a:gd name="T1" fmla="*/ 0 h 4512"/>
              <a:gd name="T2" fmla="*/ 2147483647 w 2237"/>
              <a:gd name="T3" fmla="*/ 2147483647 h 4512"/>
              <a:gd name="T4" fmla="*/ 2147483647 w 2237"/>
              <a:gd name="T5" fmla="*/ 2147483647 h 4512"/>
              <a:gd name="T6" fmla="*/ 2147483647 w 2237"/>
              <a:gd name="T7" fmla="*/ 2147483647 h 4512"/>
              <a:gd name="T8" fmla="*/ 2147483647 w 2237"/>
              <a:gd name="T9" fmla="*/ 2147483647 h 4512"/>
              <a:gd name="T10" fmla="*/ 2147483647 w 2237"/>
              <a:gd name="T11" fmla="*/ 2147483647 h 4512"/>
              <a:gd name="T12" fmla="*/ 2147483647 w 2237"/>
              <a:gd name="T13" fmla="*/ 2147483647 h 4512"/>
              <a:gd name="T14" fmla="*/ 2147483647 w 2237"/>
              <a:gd name="T15" fmla="*/ 2147483647 h 4512"/>
              <a:gd name="T16" fmla="*/ 2147483647 w 2237"/>
              <a:gd name="T17" fmla="*/ 2147483647 h 4512"/>
              <a:gd name="T18" fmla="*/ 2147483647 w 2237"/>
              <a:gd name="T19" fmla="*/ 2147483647 h 4512"/>
              <a:gd name="T20" fmla="*/ 2147483647 w 2237"/>
              <a:gd name="T21" fmla="*/ 2147483647 h 4512"/>
              <a:gd name="T22" fmla="*/ 2147483647 w 2237"/>
              <a:gd name="T23" fmla="*/ 2147483647 h 4512"/>
              <a:gd name="T24" fmla="*/ 2147483647 w 2237"/>
              <a:gd name="T25" fmla="*/ 2147483647 h 4512"/>
              <a:gd name="T26" fmla="*/ 2147483647 w 2237"/>
              <a:gd name="T27" fmla="*/ 2147483647 h 4512"/>
              <a:gd name="T28" fmla="*/ 2147483647 w 2237"/>
              <a:gd name="T29" fmla="*/ 2147483647 h 4512"/>
              <a:gd name="T30" fmla="*/ 2147483647 w 2237"/>
              <a:gd name="T31" fmla="*/ 2147483647 h 4512"/>
              <a:gd name="T32" fmla="*/ 2147483647 w 2237"/>
              <a:gd name="T33" fmla="*/ 2147483647 h 4512"/>
              <a:gd name="T34" fmla="*/ 2147483647 w 2237"/>
              <a:gd name="T35" fmla="*/ 2147483647 h 4512"/>
              <a:gd name="T36" fmla="*/ 2147483647 w 2237"/>
              <a:gd name="T37" fmla="*/ 2147483647 h 4512"/>
              <a:gd name="T38" fmla="*/ 2147483647 w 2237"/>
              <a:gd name="T39" fmla="*/ 2147483647 h 4512"/>
              <a:gd name="T40" fmla="*/ 2147483647 w 2237"/>
              <a:gd name="T41" fmla="*/ 2147483647 h 4512"/>
              <a:gd name="T42" fmla="*/ 0 w 2237"/>
              <a:gd name="T43" fmla="*/ 2147483647 h 4512"/>
              <a:gd name="T44" fmla="*/ 2147483647 w 2237"/>
              <a:gd name="T45" fmla="*/ 2147483647 h 4512"/>
              <a:gd name="T46" fmla="*/ 2147483647 w 2237"/>
              <a:gd name="T47" fmla="*/ 2147483647 h 4512"/>
              <a:gd name="T48" fmla="*/ 2147483647 w 2237"/>
              <a:gd name="T49" fmla="*/ 2147483647 h 4512"/>
              <a:gd name="T50" fmla="*/ 2147483647 w 2237"/>
              <a:gd name="T51" fmla="*/ 2147483647 h 4512"/>
              <a:gd name="T52" fmla="*/ 2147483647 w 2237"/>
              <a:gd name="T53" fmla="*/ 2147483647 h 4512"/>
              <a:gd name="T54" fmla="*/ 2147483647 w 2237"/>
              <a:gd name="T55" fmla="*/ 2147483647 h 4512"/>
              <a:gd name="T56" fmla="*/ 2147483647 w 2237"/>
              <a:gd name="T57" fmla="*/ 2147483647 h 4512"/>
              <a:gd name="T58" fmla="*/ 2147483647 w 2237"/>
              <a:gd name="T59" fmla="*/ 2147483647 h 4512"/>
              <a:gd name="T60" fmla="*/ 2147483647 w 2237"/>
              <a:gd name="T61" fmla="*/ 2147483647 h 4512"/>
              <a:gd name="T62" fmla="*/ 2147483647 w 2237"/>
              <a:gd name="T63" fmla="*/ 2147483647 h 4512"/>
              <a:gd name="T64" fmla="*/ 2147483647 w 2237"/>
              <a:gd name="T65" fmla="*/ 2147483647 h 4512"/>
              <a:gd name="T66" fmla="*/ 2147483647 w 2237"/>
              <a:gd name="T67" fmla="*/ 2147483647 h 45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37"/>
              <a:gd name="T103" fmla="*/ 0 h 4512"/>
              <a:gd name="T104" fmla="*/ 2237 w 2237"/>
              <a:gd name="T105" fmla="*/ 4512 h 451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37" h="4512">
                <a:moveTo>
                  <a:pt x="2237" y="0"/>
                </a:moveTo>
                <a:cubicBezTo>
                  <a:pt x="2153" y="108"/>
                  <a:pt x="2196" y="60"/>
                  <a:pt x="2112" y="144"/>
                </a:cubicBezTo>
                <a:cubicBezTo>
                  <a:pt x="2024" y="232"/>
                  <a:pt x="2148" y="81"/>
                  <a:pt x="2054" y="192"/>
                </a:cubicBezTo>
                <a:cubicBezTo>
                  <a:pt x="1994" y="263"/>
                  <a:pt x="2053" y="204"/>
                  <a:pt x="2006" y="249"/>
                </a:cubicBezTo>
                <a:cubicBezTo>
                  <a:pt x="2003" y="259"/>
                  <a:pt x="2002" y="269"/>
                  <a:pt x="1997" y="278"/>
                </a:cubicBezTo>
                <a:cubicBezTo>
                  <a:pt x="1986" y="298"/>
                  <a:pt x="1958" y="336"/>
                  <a:pt x="1958" y="336"/>
                </a:cubicBezTo>
                <a:cubicBezTo>
                  <a:pt x="1940" y="392"/>
                  <a:pt x="1907" y="438"/>
                  <a:pt x="1882" y="489"/>
                </a:cubicBezTo>
                <a:cubicBezTo>
                  <a:pt x="1877" y="498"/>
                  <a:pt x="1879" y="511"/>
                  <a:pt x="1872" y="518"/>
                </a:cubicBezTo>
                <a:cubicBezTo>
                  <a:pt x="1856" y="534"/>
                  <a:pt x="1832" y="541"/>
                  <a:pt x="1814" y="556"/>
                </a:cubicBezTo>
                <a:cubicBezTo>
                  <a:pt x="1728" y="626"/>
                  <a:pt x="1637" y="679"/>
                  <a:pt x="1526" y="700"/>
                </a:cubicBezTo>
                <a:cubicBezTo>
                  <a:pt x="1469" y="741"/>
                  <a:pt x="1532" y="702"/>
                  <a:pt x="1440" y="729"/>
                </a:cubicBezTo>
                <a:cubicBezTo>
                  <a:pt x="1358" y="753"/>
                  <a:pt x="1274" y="799"/>
                  <a:pt x="1190" y="816"/>
                </a:cubicBezTo>
                <a:cubicBezTo>
                  <a:pt x="1146" y="825"/>
                  <a:pt x="1101" y="829"/>
                  <a:pt x="1056" y="835"/>
                </a:cubicBezTo>
                <a:cubicBezTo>
                  <a:pt x="968" y="862"/>
                  <a:pt x="879" y="880"/>
                  <a:pt x="787" y="892"/>
                </a:cubicBezTo>
                <a:cubicBezTo>
                  <a:pt x="735" y="910"/>
                  <a:pt x="687" y="918"/>
                  <a:pt x="634" y="931"/>
                </a:cubicBezTo>
                <a:cubicBezTo>
                  <a:pt x="590" y="942"/>
                  <a:pt x="552" y="964"/>
                  <a:pt x="509" y="979"/>
                </a:cubicBezTo>
                <a:cubicBezTo>
                  <a:pt x="452" y="1045"/>
                  <a:pt x="405" y="1107"/>
                  <a:pt x="355" y="1180"/>
                </a:cubicBezTo>
                <a:cubicBezTo>
                  <a:pt x="332" y="1213"/>
                  <a:pt x="312" y="1252"/>
                  <a:pt x="278" y="1276"/>
                </a:cubicBezTo>
                <a:cubicBezTo>
                  <a:pt x="257" y="1291"/>
                  <a:pt x="233" y="1301"/>
                  <a:pt x="211" y="1315"/>
                </a:cubicBezTo>
                <a:cubicBezTo>
                  <a:pt x="189" y="1349"/>
                  <a:pt x="160" y="1361"/>
                  <a:pt x="134" y="1392"/>
                </a:cubicBezTo>
                <a:cubicBezTo>
                  <a:pt x="59" y="1482"/>
                  <a:pt x="165" y="1368"/>
                  <a:pt x="96" y="1440"/>
                </a:cubicBezTo>
                <a:cubicBezTo>
                  <a:pt x="16" y="1664"/>
                  <a:pt x="60" y="1912"/>
                  <a:pt x="0" y="2140"/>
                </a:cubicBezTo>
                <a:cubicBezTo>
                  <a:pt x="3" y="2556"/>
                  <a:pt x="4" y="2972"/>
                  <a:pt x="10" y="3388"/>
                </a:cubicBezTo>
                <a:cubicBezTo>
                  <a:pt x="13" y="3591"/>
                  <a:pt x="227" y="3640"/>
                  <a:pt x="346" y="3753"/>
                </a:cubicBezTo>
                <a:cubicBezTo>
                  <a:pt x="369" y="3828"/>
                  <a:pt x="336" y="3727"/>
                  <a:pt x="374" y="3820"/>
                </a:cubicBezTo>
                <a:cubicBezTo>
                  <a:pt x="402" y="3888"/>
                  <a:pt x="415" y="3941"/>
                  <a:pt x="490" y="3964"/>
                </a:cubicBezTo>
                <a:cubicBezTo>
                  <a:pt x="522" y="3998"/>
                  <a:pt x="561" y="4017"/>
                  <a:pt x="605" y="4032"/>
                </a:cubicBezTo>
                <a:cubicBezTo>
                  <a:pt x="680" y="4086"/>
                  <a:pt x="646" y="4072"/>
                  <a:pt x="701" y="4089"/>
                </a:cubicBezTo>
                <a:cubicBezTo>
                  <a:pt x="767" y="4132"/>
                  <a:pt x="863" y="4130"/>
                  <a:pt x="941" y="4137"/>
                </a:cubicBezTo>
                <a:cubicBezTo>
                  <a:pt x="1073" y="4172"/>
                  <a:pt x="1219" y="4133"/>
                  <a:pt x="1354" y="4118"/>
                </a:cubicBezTo>
                <a:cubicBezTo>
                  <a:pt x="1494" y="4123"/>
                  <a:pt x="1580" y="4116"/>
                  <a:pt x="1699" y="4147"/>
                </a:cubicBezTo>
                <a:cubicBezTo>
                  <a:pt x="1730" y="4168"/>
                  <a:pt x="1760" y="4174"/>
                  <a:pt x="1795" y="4185"/>
                </a:cubicBezTo>
                <a:cubicBezTo>
                  <a:pt x="1857" y="4227"/>
                  <a:pt x="1852" y="4232"/>
                  <a:pt x="1901" y="4281"/>
                </a:cubicBezTo>
                <a:cubicBezTo>
                  <a:pt x="1925" y="4358"/>
                  <a:pt x="1968" y="4428"/>
                  <a:pt x="1968" y="4512"/>
                </a:cubicBezTo>
              </a:path>
            </a:pathLst>
          </a:custGeom>
          <a:noFill/>
          <a:ln w="123825">
            <a:solidFill>
              <a:srgbClr val="9999FF"/>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4793" name="Line 9"/>
          <p:cNvSpPr>
            <a:spLocks noChangeShapeType="1"/>
          </p:cNvSpPr>
          <p:nvPr/>
        </p:nvSpPr>
        <p:spPr bwMode="auto">
          <a:xfrm flipH="1">
            <a:off x="3657600" y="0"/>
            <a:ext cx="304800" cy="381000"/>
          </a:xfrm>
          <a:prstGeom prst="line">
            <a:avLst/>
          </a:prstGeom>
          <a:noFill/>
          <a:ln w="57150">
            <a:solidFill>
              <a:schemeClr val="bg1"/>
            </a:solidFill>
            <a:round/>
            <a:headEnd/>
            <a:tailEnd/>
          </a:ln>
          <a:extLst>
            <a:ext uri="{909E8E84-426E-40dd-AFC4-6F175D3DCCD1}">
              <a14:hiddenFill xmlns:a14="http://schemas.microsoft.com/office/drawing/2010/main" xmlns="">
                <a:noFill/>
              </a14:hiddenFill>
            </a:ext>
          </a:extLst>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4794" name="Text Box 10"/>
          <p:cNvSpPr txBox="1">
            <a:spLocks noChangeArrowheads="1"/>
          </p:cNvSpPr>
          <p:nvPr/>
        </p:nvSpPr>
        <p:spPr bwMode="auto">
          <a:xfrm>
            <a:off x="0" y="1371600"/>
            <a:ext cx="9067800" cy="630238"/>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35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دخل الفرس تحت بوابات الماء</a:t>
            </a:r>
            <a:endParaRPr kumimoji="0" lang="en-US" sz="35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618506" name="Freeform 11"/>
          <p:cNvSpPr>
            <a:spLocks/>
          </p:cNvSpPr>
          <p:nvPr/>
        </p:nvSpPr>
        <p:spPr bwMode="auto">
          <a:xfrm rot="-687844">
            <a:off x="2743200" y="6172200"/>
            <a:ext cx="514350" cy="2498725"/>
          </a:xfrm>
          <a:custGeom>
            <a:avLst/>
            <a:gdLst>
              <a:gd name="T0" fmla="*/ 2147483647 w 324"/>
              <a:gd name="T1" fmla="*/ 2147483647 h 1574"/>
              <a:gd name="T2" fmla="*/ 2147483647 w 324"/>
              <a:gd name="T3" fmla="*/ 2147483647 h 1574"/>
              <a:gd name="T4" fmla="*/ 2147483647 w 324"/>
              <a:gd name="T5" fmla="*/ 2147483647 h 1574"/>
              <a:gd name="T6" fmla="*/ 2147483647 w 324"/>
              <a:gd name="T7" fmla="*/ 2147483647 h 1574"/>
              <a:gd name="T8" fmla="*/ 2147483647 w 324"/>
              <a:gd name="T9" fmla="*/ 2147483647 h 1574"/>
              <a:gd name="T10" fmla="*/ 2147483647 w 324"/>
              <a:gd name="T11" fmla="*/ 2147483647 h 1574"/>
              <a:gd name="T12" fmla="*/ 2147483647 w 324"/>
              <a:gd name="T13" fmla="*/ 2147483647 h 1574"/>
              <a:gd name="T14" fmla="*/ 2147483647 w 324"/>
              <a:gd name="T15" fmla="*/ 2147483647 h 1574"/>
              <a:gd name="T16" fmla="*/ 2147483647 w 324"/>
              <a:gd name="T17" fmla="*/ 0 h 15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4"/>
              <a:gd name="T28" fmla="*/ 0 h 1574"/>
              <a:gd name="T29" fmla="*/ 324 w 324"/>
              <a:gd name="T30" fmla="*/ 1574 h 15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4" h="1574">
                <a:moveTo>
                  <a:pt x="27" y="1574"/>
                </a:moveTo>
                <a:cubicBezTo>
                  <a:pt x="0" y="1497"/>
                  <a:pt x="27" y="1383"/>
                  <a:pt x="56" y="1305"/>
                </a:cubicBezTo>
                <a:cubicBezTo>
                  <a:pt x="66" y="1279"/>
                  <a:pt x="67" y="1250"/>
                  <a:pt x="84" y="1228"/>
                </a:cubicBezTo>
                <a:cubicBezTo>
                  <a:pt x="107" y="1198"/>
                  <a:pt x="186" y="1117"/>
                  <a:pt x="219" y="1084"/>
                </a:cubicBezTo>
                <a:cubicBezTo>
                  <a:pt x="243" y="1008"/>
                  <a:pt x="209" y="1101"/>
                  <a:pt x="248" y="1036"/>
                </a:cubicBezTo>
                <a:cubicBezTo>
                  <a:pt x="288" y="969"/>
                  <a:pt x="223" y="1043"/>
                  <a:pt x="276" y="988"/>
                </a:cubicBezTo>
                <a:cubicBezTo>
                  <a:pt x="306" y="903"/>
                  <a:pt x="294" y="951"/>
                  <a:pt x="305" y="844"/>
                </a:cubicBezTo>
                <a:cubicBezTo>
                  <a:pt x="299" y="461"/>
                  <a:pt x="324" y="418"/>
                  <a:pt x="267" y="172"/>
                </a:cubicBezTo>
                <a:cubicBezTo>
                  <a:pt x="255" y="38"/>
                  <a:pt x="257" y="95"/>
                  <a:pt x="257" y="0"/>
                </a:cubicBezTo>
              </a:path>
            </a:pathLst>
          </a:custGeom>
          <a:noFill/>
          <a:ln w="123825">
            <a:solidFill>
              <a:srgbClr val="9999FF"/>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4796" name="Text Box 12"/>
          <p:cNvSpPr txBox="1">
            <a:spLocks noChangeArrowheads="1"/>
          </p:cNvSpPr>
          <p:nvPr/>
        </p:nvSpPr>
        <p:spPr bwMode="auto">
          <a:xfrm>
            <a:off x="5105400" y="2573338"/>
            <a:ext cx="4038600" cy="1169987"/>
          </a:xfrm>
          <a:prstGeom prst="rect">
            <a:avLst/>
          </a:prstGeom>
          <a:noFill/>
          <a:ln w="9525">
            <a:noFill/>
            <a:miter lim="800000"/>
            <a:headEnd/>
            <a:tailEnd/>
          </a:ln>
          <a:effectLst>
            <a:outerShdw blurRad="63500" dist="38099" dir="2700000" algn="ctr" rotWithShape="0">
              <a:schemeClr val="tx2">
                <a:alpha val="74998"/>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0" fontAlgn="base" latinLnBrk="0" hangingPunct="0">
              <a:lnSpc>
                <a:spcPct val="100000"/>
              </a:lnSpc>
              <a:spcBef>
                <a:spcPct val="50000"/>
              </a:spcBef>
              <a:spcAft>
                <a:spcPct val="0"/>
              </a:spcAft>
              <a:buClrTx/>
              <a:buSzTx/>
              <a:buFontTx/>
              <a:buNone/>
              <a:tabLst/>
              <a:defRPr/>
            </a:pPr>
            <a:r>
              <a:rPr kumimoji="0" lang="ar-JO" sz="2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دانيال 5</a:t>
            </a:r>
            <a:endParaRPr kumimoji="0" lang="en-US" sz="2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a:p>
            <a:pPr marL="0" marR="0" lvl="0" indent="0" algn="ctr" defTabSz="914400" rtl="1" eaLnBrk="0" fontAlgn="base" latinLnBrk="0" hangingPunct="0">
              <a:lnSpc>
                <a:spcPct val="100000"/>
              </a:lnSpc>
              <a:spcBef>
                <a:spcPct val="50000"/>
              </a:spcBef>
              <a:spcAft>
                <a:spcPct val="0"/>
              </a:spcAft>
              <a:buClrTx/>
              <a:buSzTx/>
              <a:buFontTx/>
              <a:buNone/>
              <a:tabLst/>
              <a:defRPr/>
            </a:pPr>
            <a:r>
              <a:rPr kumimoji="0" lang="ar-SA" sz="2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a:t>
            </a:r>
            <a:r>
              <a:rPr kumimoji="0" lang="ar-JO" sz="2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احتفال </a:t>
            </a:r>
            <a:r>
              <a:rPr kumimoji="0" lang="ar-JO" sz="2800" b="1" u="none" strike="noStrike" kern="1200" cap="none" spc="0" normalizeH="0" baseline="0" noProof="0" dirty="0" err="1">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بيلشاصر</a:t>
            </a:r>
            <a:r>
              <a:rPr kumimoji="0" lang="ar-SA" altLang="ja-JP" sz="2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a:t>
            </a:r>
            <a:endParaRPr kumimoji="0" lang="en-US" sz="2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374798" name="Text Box 14"/>
          <p:cNvSpPr txBox="1">
            <a:spLocks noChangeArrowheads="1"/>
          </p:cNvSpPr>
          <p:nvPr/>
        </p:nvSpPr>
        <p:spPr bwMode="auto">
          <a:xfrm>
            <a:off x="8202693" y="76200"/>
            <a:ext cx="771366" cy="461665"/>
          </a:xfrm>
          <a:prstGeom prst="rect">
            <a:avLst/>
          </a:prstGeom>
          <a:noFill/>
          <a:ln w="9525">
            <a:noFill/>
            <a:miter lim="800000"/>
            <a:headEnd/>
            <a:tailEnd/>
          </a:ln>
          <a:effectLst>
            <a:outerShdw blurRad="63500" dist="38099" dir="2700000" algn="ctr" rotWithShape="0">
              <a:schemeClr val="tx2">
                <a:alpha val="74998"/>
              </a:schemeClr>
            </a:outerShdw>
          </a:effectLst>
        </p:spPr>
        <p:txBody>
          <a:bodyPr wrap="none">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510أ</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4" name="Title 13"/>
          <p:cNvSpPr>
            <a:spLocks noGrp="1"/>
          </p:cNvSpPr>
          <p:nvPr>
            <p:ph type="title" idx="4294967295"/>
          </p:nvPr>
        </p:nvSpPr>
        <p:spPr>
          <a:xfrm>
            <a:off x="0" y="0"/>
            <a:ext cx="3276600" cy="1219200"/>
          </a:xfrm>
        </p:spPr>
        <p:txBody>
          <a:bodyPr/>
          <a:lstStyle/>
          <a:p>
            <a:pPr rtl="1">
              <a:defRPr/>
            </a:pPr>
            <a:r>
              <a:rPr lang="ar-JO" sz="3200" dirty="0">
                <a:effectLst>
                  <a:outerShdw blurRad="38100" dist="38100" dir="2700000" algn="tl">
                    <a:srgbClr val="000000"/>
                  </a:outerShdw>
                </a:effectLst>
                <a:ea typeface="ＭＳ Ｐゴシック" charset="0"/>
              </a:rPr>
              <a:t>سقوط بابل</a:t>
            </a:r>
            <a:br>
              <a:rPr lang="ar-JO" sz="3200" dirty="0">
                <a:effectLst>
                  <a:outerShdw blurRad="38100" dist="38100" dir="2700000" algn="tl">
                    <a:srgbClr val="000000"/>
                  </a:outerShdw>
                </a:effectLst>
                <a:ea typeface="ＭＳ Ｐゴシック" charset="0"/>
              </a:rPr>
            </a:br>
            <a:r>
              <a:rPr lang="ar-JO" sz="3200" dirty="0">
                <a:effectLst>
                  <a:outerShdw blurRad="38100" dist="38100" dir="2700000" algn="tl">
                    <a:srgbClr val="000000"/>
                  </a:outerShdw>
                </a:effectLst>
                <a:ea typeface="ＭＳ Ｐゴシック" charset="0"/>
              </a:rPr>
              <a:t>539 ق.م</a:t>
            </a:r>
            <a:endParaRPr lang="en-US" sz="4000" dirty="0">
              <a:effectLst>
                <a:outerShdw blurRad="38100" dist="38100" dir="2700000" algn="tl">
                  <a:srgbClr val="000000"/>
                </a:outerShdw>
              </a:effectLst>
              <a:ea typeface="ＭＳ Ｐゴシック" charset="0"/>
            </a:endParaRPr>
          </a:p>
        </p:txBody>
      </p:sp>
      <p:sp>
        <p:nvSpPr>
          <p:cNvPr id="15" name="Title 13">
            <a:extLst>
              <a:ext uri="{FF2B5EF4-FFF2-40B4-BE49-F238E27FC236}">
                <a16:creationId xmlns:a16="http://schemas.microsoft.com/office/drawing/2014/main" id="{99A3D1AE-4FA1-5D47-AC11-D43010943784}"/>
              </a:ext>
            </a:extLst>
          </p:cNvPr>
          <p:cNvSpPr txBox="1">
            <a:spLocks/>
          </p:cNvSpPr>
          <p:nvPr/>
        </p:nvSpPr>
        <p:spPr bwMode="auto">
          <a:xfrm>
            <a:off x="828671" y="2209800"/>
            <a:ext cx="3276600" cy="441325"/>
          </a:xfrm>
          <a:prstGeom prst="rect">
            <a:avLst/>
          </a:prstGeom>
          <a:solidFill>
            <a:schemeClr val="tx1"/>
          </a:solid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bg1"/>
                </a:solidFill>
                <a:effectLst>
                  <a:outerShdw blurRad="38100" dist="38100" dir="2700000" algn="tl">
                    <a:srgbClr val="000000">
                      <a:alpha val="43137"/>
                    </a:srgbClr>
                  </a:outerShdw>
                </a:effectLst>
                <a:latin typeface="Arial"/>
                <a:ea typeface="ＭＳ Ｐゴシック" pitchFamily="-112" charset="-128"/>
                <a:cs typeface="Arial"/>
              </a:defRPr>
            </a:lvl1pPr>
            <a:lvl2pPr algn="ctr" rtl="0" eaLnBrk="0" fontAlgn="base" hangingPunct="0">
              <a:spcBef>
                <a:spcPct val="0"/>
              </a:spcBef>
              <a:spcAft>
                <a:spcPct val="0"/>
              </a:spcAft>
              <a:defRPr sz="4400" b="1">
                <a:solidFill>
                  <a:schemeClr val="bg1"/>
                </a:solidFill>
                <a:latin typeface="Arial" charset="0"/>
                <a:ea typeface="ＭＳ Ｐゴシック" pitchFamily="-112" charset="-128"/>
                <a:cs typeface="Arial" charset="0"/>
              </a:defRPr>
            </a:lvl2pPr>
            <a:lvl3pPr algn="ctr" rtl="0" eaLnBrk="0" fontAlgn="base" hangingPunct="0">
              <a:spcBef>
                <a:spcPct val="0"/>
              </a:spcBef>
              <a:spcAft>
                <a:spcPct val="0"/>
              </a:spcAft>
              <a:defRPr sz="4400" b="1">
                <a:solidFill>
                  <a:schemeClr val="bg1"/>
                </a:solidFill>
                <a:latin typeface="Arial" charset="0"/>
                <a:ea typeface="ＭＳ Ｐゴシック" pitchFamily="-112" charset="-128"/>
                <a:cs typeface="Arial" charset="0"/>
              </a:defRPr>
            </a:lvl3pPr>
            <a:lvl4pPr algn="ctr" rtl="0" eaLnBrk="0" fontAlgn="base" hangingPunct="0">
              <a:spcBef>
                <a:spcPct val="0"/>
              </a:spcBef>
              <a:spcAft>
                <a:spcPct val="0"/>
              </a:spcAft>
              <a:defRPr sz="4400" b="1">
                <a:solidFill>
                  <a:schemeClr val="bg1"/>
                </a:solidFill>
                <a:latin typeface="Arial" charset="0"/>
                <a:ea typeface="ＭＳ Ｐゴシック" pitchFamily="-112" charset="-128"/>
                <a:cs typeface="Arial" charset="0"/>
              </a:defRPr>
            </a:lvl4pPr>
            <a:lvl5pPr algn="ctr" rtl="0" eaLnBrk="0" fontAlgn="base" hangingPunct="0">
              <a:spcBef>
                <a:spcPct val="0"/>
              </a:spcBef>
              <a:spcAft>
                <a:spcPct val="0"/>
              </a:spcAft>
              <a:defRPr sz="4400" b="1">
                <a:solidFill>
                  <a:schemeClr val="bg1"/>
                </a:solidFill>
                <a:latin typeface="Arial" charset="0"/>
                <a:ea typeface="ＭＳ Ｐゴシック" pitchFamily="-112" charset="-128"/>
                <a:cs typeface="Arial" charset="0"/>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240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مدينة بابل</a:t>
            </a:r>
            <a:endParaRPr kumimoji="0" lang="en-US" sz="320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804937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iterate type="wd">
                                    <p:tmPct val="100000"/>
                                  </p:iterate>
                                  <p:childTnLst>
                                    <p:set>
                                      <p:cBhvr>
                                        <p:cTn id="6" dur="1" fill="hold">
                                          <p:stCondLst>
                                            <p:cond delay="0"/>
                                          </p:stCondLst>
                                        </p:cTn>
                                        <p:tgtEl>
                                          <p:spTgt spid="374794"/>
                                        </p:tgtEl>
                                        <p:attrNameLst>
                                          <p:attrName>style.visibility</p:attrName>
                                        </p:attrNameLst>
                                      </p:cBhvr>
                                      <p:to>
                                        <p:strVal val="visible"/>
                                      </p:to>
                                    </p:set>
                                    <p:animEffect transition="in" filter="wipe(up)">
                                      <p:cBhvr>
                                        <p:cTn id="7" dur="300"/>
                                        <p:tgtEl>
                                          <p:spTgt spid="3747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74793"/>
                                        </p:tgtEl>
                                        <p:attrNameLst>
                                          <p:attrName>style.visibility</p:attrName>
                                        </p:attrNameLst>
                                      </p:cBhvr>
                                      <p:to>
                                        <p:strVal val="visible"/>
                                      </p:to>
                                    </p:set>
                                    <p:animEffect transition="in" filter="wipe(up)">
                                      <p:cBhvr>
                                        <p:cTn id="12" dur="500"/>
                                        <p:tgtEl>
                                          <p:spTgt spid="37479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74792"/>
                                        </p:tgtEl>
                                        <p:attrNameLst>
                                          <p:attrName>style.visibility</p:attrName>
                                        </p:attrNameLst>
                                      </p:cBhvr>
                                      <p:to>
                                        <p:strVal val="visible"/>
                                      </p:to>
                                    </p:set>
                                    <p:animEffect transition="in" filter="wipe(up)">
                                      <p:cBhvr>
                                        <p:cTn id="17" dur="500"/>
                                        <p:tgtEl>
                                          <p:spTgt spid="3747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5" presetClass="entr" presetSubtype="0" fill="hold" nodeType="clickEffect">
                                  <p:stCondLst>
                                    <p:cond delay="0"/>
                                  </p:stCondLst>
                                  <p:childTnLst>
                                    <p:set>
                                      <p:cBhvr>
                                        <p:cTn id="21" dur="1" fill="hold">
                                          <p:stCondLst>
                                            <p:cond delay="0"/>
                                          </p:stCondLst>
                                        </p:cTn>
                                        <p:tgtEl>
                                          <p:spTgt spid="374790"/>
                                        </p:tgtEl>
                                        <p:attrNameLst>
                                          <p:attrName>style.visibility</p:attrName>
                                        </p:attrNameLst>
                                      </p:cBhvr>
                                      <p:to>
                                        <p:strVal val="visible"/>
                                      </p:to>
                                    </p:set>
                                    <p:anim calcmode="lin" valueType="num">
                                      <p:cBhvr>
                                        <p:cTn id="22" dur="1000" fill="hold"/>
                                        <p:tgtEl>
                                          <p:spTgt spid="374790"/>
                                        </p:tgtEl>
                                        <p:attrNameLst>
                                          <p:attrName>ppt_w</p:attrName>
                                        </p:attrNameLst>
                                      </p:cBhvr>
                                      <p:tavLst>
                                        <p:tav tm="0">
                                          <p:val>
                                            <p:fltVal val="0"/>
                                          </p:val>
                                        </p:tav>
                                        <p:tav tm="100000">
                                          <p:val>
                                            <p:strVal val="#ppt_w"/>
                                          </p:val>
                                        </p:tav>
                                      </p:tavLst>
                                    </p:anim>
                                    <p:anim calcmode="lin" valueType="num">
                                      <p:cBhvr>
                                        <p:cTn id="23" dur="1000" fill="hold"/>
                                        <p:tgtEl>
                                          <p:spTgt spid="374790"/>
                                        </p:tgtEl>
                                        <p:attrNameLst>
                                          <p:attrName>ppt_h</p:attrName>
                                        </p:attrNameLst>
                                      </p:cBhvr>
                                      <p:tavLst>
                                        <p:tav tm="0">
                                          <p:val>
                                            <p:fltVal val="0"/>
                                          </p:val>
                                        </p:tav>
                                        <p:tav tm="100000">
                                          <p:val>
                                            <p:strVal val="#ppt_h"/>
                                          </p:val>
                                        </p:tav>
                                      </p:tavLst>
                                    </p:anim>
                                    <p:anim calcmode="lin" valueType="num">
                                      <p:cBhvr>
                                        <p:cTn id="24" dur="1000" fill="hold"/>
                                        <p:tgtEl>
                                          <p:spTgt spid="374790"/>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37479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74796"/>
                                        </p:tgtEl>
                                        <p:attrNameLst>
                                          <p:attrName>style.visibility</p:attrName>
                                        </p:attrNameLst>
                                      </p:cBhvr>
                                      <p:to>
                                        <p:strVal val="visible"/>
                                      </p:to>
                                    </p:set>
                                    <p:animEffect transition="in" filter="dissolve">
                                      <p:cBhvr>
                                        <p:cTn id="30" dur="500"/>
                                        <p:tgtEl>
                                          <p:spTgt spid="374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4792" grpId="0" animBg="1"/>
      <p:bldP spid="374793" grpId="0" animBg="1"/>
      <p:bldP spid="374794" grpId="0" autoUpdateAnimBg="0"/>
      <p:bldP spid="374796"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3793" name="Picture 2" descr="fallBabylon.jpeg                                               000131E3Macintosh HD                   ABA78158:"/>
          <p:cNvPicPr>
            <a:picLocks noChangeAspect="1" noChangeArrowheads="1"/>
          </p:cNvPicPr>
          <p:nvPr/>
        </p:nvPicPr>
        <p:blipFill rotWithShape="1">
          <a:blip r:embed="rId3" cstate="screen">
            <a:lum contrast="2000"/>
            <a:extLst>
              <a:ext uri="{28A0092B-C50C-407E-A947-70E740481C1C}">
                <a14:useLocalDpi xmlns:a14="http://schemas.microsoft.com/office/drawing/2010/main"/>
              </a:ext>
            </a:extLst>
          </a:blip>
          <a:srcRect t="-1"/>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07504" y="116632"/>
            <a:ext cx="5364088" cy="1815882"/>
          </a:xfrm>
          <a:prstGeom prst="rect">
            <a:avLst/>
          </a:prstGeom>
        </p:spPr>
        <p:txBody>
          <a:bodyPr wrap="square">
            <a:spAutoFit/>
          </a:bodyPr>
          <a:lstStyle/>
          <a:p>
            <a:pPr marL="0" marR="0" lvl="0" indent="0" algn="just" defTabSz="685800" rtl="1" eaLnBrk="0" fontAlgn="base" latinLnBrk="0" hangingPunct="0">
              <a:lnSpc>
                <a:spcPct val="100000"/>
              </a:lnSpc>
              <a:spcBef>
                <a:spcPct val="0"/>
              </a:spcBef>
              <a:spcAft>
                <a:spcPct val="0"/>
              </a:spcAft>
              <a:buClrTx/>
              <a:buSzTx/>
              <a:buFontTx/>
              <a:buNone/>
              <a:tabLst/>
              <a:defRPr/>
            </a:pPr>
            <a:r>
              <a:rPr kumimoji="0" lang="ar-JO" sz="2800" b="1"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Arial Narrow" charset="0"/>
                <a:cs typeface="Arial" panose="020B0604020202020204" pitchFamily="34" charset="0"/>
              </a:rPr>
              <a:t>٣٠ فِي تِلْكَ اللَّيْلَةِ قُتِلَ بَيْلْشَاصَّرُ مَلِكُ الْكَلْدَانِيِّينَ، ٣١ فَأَخَذَ الْمَمْلَكَةَ دَارِيُّوسُ الْمَادِيُّ وَهُوَ ابْنُ اثْنَتَيْنِ وَسِتِّينَ سَنَةً.</a:t>
            </a:r>
          </a:p>
          <a:p>
            <a:pPr marL="0" marR="0" lvl="0" indent="0" algn="just" defTabSz="685800" rtl="1" eaLnBrk="0" fontAlgn="base" latinLnBrk="0" hangingPunct="0">
              <a:lnSpc>
                <a:spcPct val="100000"/>
              </a:lnSpc>
              <a:spcBef>
                <a:spcPct val="0"/>
              </a:spcBef>
              <a:spcAft>
                <a:spcPct val="0"/>
              </a:spcAft>
              <a:buClrTx/>
              <a:buSzTx/>
              <a:buFontTx/>
              <a:buNone/>
              <a:tabLst/>
              <a:defRPr/>
            </a:pPr>
            <a:r>
              <a:rPr kumimoji="0" lang="ar-JO" sz="2800" b="1"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Arial Narrow" charset="0"/>
                <a:cs typeface="Arial" panose="020B0604020202020204" pitchFamily="34" charset="0"/>
              </a:rPr>
              <a:t>(دا 5: 30-31)</a:t>
            </a:r>
            <a:endParaRPr kumimoji="0" lang="en-US" sz="2400" b="1" u="none" strike="noStrike" kern="1200" cap="none" spc="0" normalizeH="0" baseline="0" noProof="0" dirty="0">
              <a:ln>
                <a:noFill/>
              </a:ln>
              <a:solidFill>
                <a:srgbClr val="FFF8BF"/>
              </a:solidFill>
              <a:effectLst>
                <a:glow rad="127000">
                  <a:prstClr val="black"/>
                </a:glow>
              </a:effectLst>
              <a:uLnTx/>
              <a:uFillTx/>
              <a:latin typeface="Arial" panose="020B0604020202020204" pitchFamily="34" charset="0"/>
              <a:ea typeface="Arial Narrow" charset="0"/>
              <a:cs typeface="Arial" panose="020B0604020202020204" pitchFamily="34" charset="0"/>
            </a:endParaRPr>
          </a:p>
        </p:txBody>
      </p:sp>
    </p:spTree>
    <p:extLst>
      <p:ext uri="{BB962C8B-B14F-4D97-AF65-F5344CB8AC3E}">
        <p14:creationId xmlns:p14="http://schemas.microsoft.com/office/powerpoint/2010/main" val="349898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204B1B"/>
        </a:solidFill>
        <a:effectLst/>
      </p:bgPr>
    </p:bg>
    <p:spTree>
      <p:nvGrpSpPr>
        <p:cNvPr id="1" name=""/>
        <p:cNvGrpSpPr/>
        <p:nvPr/>
      </p:nvGrpSpPr>
      <p:grpSpPr>
        <a:xfrm>
          <a:off x="0" y="0"/>
          <a:ext cx="0" cy="0"/>
          <a:chOff x="0" y="0"/>
          <a:chExt cx="0" cy="0"/>
        </a:xfrm>
      </p:grpSpPr>
      <p:sp>
        <p:nvSpPr>
          <p:cNvPr id="215044" name="TextBox 13"/>
          <p:cNvSpPr txBox="1">
            <a:spLocks noChangeArrowheads="1"/>
          </p:cNvSpPr>
          <p:nvPr/>
        </p:nvSpPr>
        <p:spPr bwMode="auto">
          <a:xfrm>
            <a:off x="0" y="914400"/>
            <a:ext cx="9144000" cy="3785652"/>
          </a:xfrm>
          <a:prstGeom prst="rect">
            <a:avLst/>
          </a:prstGeom>
          <a:noFill/>
          <a:ln w="9525">
            <a:noFill/>
            <a:miter lim="800000"/>
            <a:headEnd/>
            <a:tailEnd/>
          </a:ln>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وضع كورش جزءًا من جيشه عند النقطة التي يدخل فيها النهر إلى المدينة، وجزءًا آخر في الجزء الخلفي من المكان الذي ينبع منه، مع أوامر بالزحف إلى المدينة عند مجرى النهر، في أقرب وقت لأن المياه أصبحت ضحلة بدرجة كافية </a:t>
            </a: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ثم انطلق بنفسه مع الجزء غير الحربي من مضيفه ، وصنع المكان الذي حفرت فيه نيتوكريس حوض النهر ، حيث فعل بالضبط ما فعله سابقًا: </a:t>
            </a:r>
            <a:r>
              <a:rPr kumimoji="0" lang="ar-JO" sz="24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حول نهر الفرات عبر قناة إلى الحوض</a:t>
            </a: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 والذي كان ثم مستنقع غرق فيه النهر لدرجة أن السرير الطبيعي للجدول أصبح قابلاً للبقاء</a:t>
            </a:r>
            <a:r>
              <a:rPr kumimoji="0" lang="en-US" altLang="ja-JP" sz="24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 </a:t>
            </a: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 </a:t>
            </a: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عندئذٍ ، دخل الفرس الذين تُركوا لهذا الغرض في بابل على ضفة النهر ، المجرى الذي غرق الآن حتى وصلوا في منتصف الطريق تقريبًا فوق فخذ الرجل ، وبالتالي دخلوا المدينة</a:t>
            </a:r>
            <a:endParaRPr kumimoji="0" lang="en-US" sz="2400" b="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374787" name="Line 3"/>
          <p:cNvSpPr>
            <a:spLocks noChangeShapeType="1"/>
          </p:cNvSpPr>
          <p:nvPr/>
        </p:nvSpPr>
        <p:spPr bwMode="auto">
          <a:xfrm>
            <a:off x="1752600" y="914400"/>
            <a:ext cx="4495800" cy="0"/>
          </a:xfrm>
          <a:prstGeom prst="line">
            <a:avLst/>
          </a:prstGeom>
          <a:noFill/>
          <a:ln w="38100">
            <a:solidFill>
              <a:schemeClr val="bg1"/>
            </a:solidFill>
            <a:round/>
            <a:headEnd/>
            <a:tailEnd/>
          </a:ln>
          <a:effectLst>
            <a:outerShdw blurRad="63500" dist="38099" dir="2700000" algn="ctr" rotWithShape="0">
              <a:schemeClr val="tx2">
                <a:alpha val="74998"/>
              </a:scheme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4798" name="Text Box 14"/>
          <p:cNvSpPr txBox="1">
            <a:spLocks noChangeArrowheads="1"/>
          </p:cNvSpPr>
          <p:nvPr/>
        </p:nvSpPr>
        <p:spPr bwMode="auto">
          <a:xfrm>
            <a:off x="8144105" y="71438"/>
            <a:ext cx="904415" cy="461665"/>
          </a:xfrm>
          <a:prstGeom prst="rect">
            <a:avLst/>
          </a:prstGeom>
          <a:noFill/>
          <a:ln w="9525">
            <a:noFill/>
            <a:miter lim="800000"/>
            <a:headEnd/>
            <a:tailEnd/>
          </a:ln>
          <a:effectLst>
            <a:outerShdw blurRad="63500" dist="38099" dir="2700000" algn="ctr" rotWithShape="0">
              <a:schemeClr val="tx2">
                <a:alpha val="74998"/>
              </a:scheme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544ب</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5046" name="TextBox 5"/>
          <p:cNvSpPr txBox="1">
            <a:spLocks noChangeArrowheads="1"/>
          </p:cNvSpPr>
          <p:nvPr/>
        </p:nvSpPr>
        <p:spPr bwMode="auto">
          <a:xfrm>
            <a:off x="1100137" y="514350"/>
            <a:ext cx="5491731" cy="461665"/>
          </a:xfrm>
          <a:prstGeom prst="rect">
            <a:avLst/>
          </a:prstGeom>
          <a:noFill/>
          <a:ln w="9525">
            <a:noFill/>
            <a:miter lim="800000"/>
            <a:headEnd/>
            <a:tailEnd/>
          </a:ln>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تاريخ حروب الفرس 1.191 (430 ق.م)</a:t>
            </a:r>
            <a:endParaRPr kumimoji="0" lang="en-US"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7" name="Title 6"/>
          <p:cNvSpPr>
            <a:spLocks noGrp="1"/>
          </p:cNvSpPr>
          <p:nvPr>
            <p:ph type="title" idx="4294967295"/>
          </p:nvPr>
        </p:nvSpPr>
        <p:spPr>
          <a:xfrm>
            <a:off x="152400" y="0"/>
            <a:ext cx="7772400" cy="609600"/>
          </a:xfrm>
        </p:spPr>
        <p:txBody>
          <a:bodyPr/>
          <a:lstStyle/>
          <a:p>
            <a:pPr rtl="1">
              <a:defRPr/>
            </a:pPr>
            <a:r>
              <a:rPr lang="ar-JO" sz="3600" b="1" dirty="0">
                <a:solidFill>
                  <a:schemeClr val="bg1"/>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t>سقوط بابل (هيرودوت)</a:t>
            </a:r>
            <a:endParaRPr lang="en-US" b="1" dirty="0">
              <a:latin typeface="Arial" panose="020B0604020202020204" pitchFamily="34" charset="0"/>
              <a:ea typeface="ＭＳ Ｐゴシック"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22468-E0CE-BBC9-5B08-BB6B44D1C842}"/>
            </a:ext>
          </a:extLst>
        </p:cNvPr>
        <p:cNvGrpSpPr/>
        <p:nvPr/>
      </p:nvGrpSpPr>
      <p:grpSpPr>
        <a:xfrm>
          <a:off x="0" y="0"/>
          <a:ext cx="0" cy="0"/>
          <a:chOff x="0" y="0"/>
          <a:chExt cx="0" cy="0"/>
        </a:xfrm>
      </p:grpSpPr>
      <p:pic>
        <p:nvPicPr>
          <p:cNvPr id="5" name="Picture 4" descr="Saudi, Turkey, Pakistan. recently announced strategic &amp; defence ...">
            <a:extLst>
              <a:ext uri="{FF2B5EF4-FFF2-40B4-BE49-F238E27FC236}">
                <a16:creationId xmlns:a16="http://schemas.microsoft.com/office/drawing/2014/main" id="{825EBD27-4941-AC3C-EE77-B563B0064C05}"/>
              </a:ext>
            </a:extLst>
          </p:cNvPr>
          <p:cNvPicPr>
            <a:picLocks noChangeAspect="1"/>
          </p:cNvPicPr>
          <p:nvPr/>
        </p:nvPicPr>
        <p:blipFill>
          <a:blip r:embed="rId3"/>
          <a:srcRect r="11111"/>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16D2E662-92FB-6ACC-0ABF-5FE9CC1B9E55}"/>
              </a:ext>
            </a:extLst>
          </p:cNvPr>
          <p:cNvSpPr>
            <a:spLocks noGrp="1"/>
          </p:cNvSpPr>
          <p:nvPr>
            <p:ph type="title"/>
          </p:nvPr>
        </p:nvSpPr>
        <p:spPr>
          <a:xfrm>
            <a:off x="0" y="-27384"/>
            <a:ext cx="9144000" cy="1368152"/>
          </a:xfrm>
          <a:solidFill>
            <a:srgbClr val="000000"/>
          </a:solidFill>
          <a:ln>
            <a:noFill/>
          </a:ln>
        </p:spPr>
        <p:txBody>
          <a:bodyPr vert="horz" wrap="square" lIns="91440" tIns="45720" rIns="91440" bIns="45720" numCol="1" anchor="ctr" anchorCtr="0" compatLnSpc="1">
            <a:prstTxWarp prst="textNoShape">
              <a:avLst/>
            </a:prstTxWarp>
          </a:bodyPr>
          <a:lstStyle/>
          <a:p>
            <a:pPr rtl="1" eaLnBrk="1" hangingPunct="1"/>
            <a:r>
              <a:rPr lang="en-US" sz="4000" b="1" kern="1200" dirty="0">
                <a:solidFill>
                  <a:srgbClr val="FFFFFF"/>
                </a:solidFill>
                <a:effectLst>
                  <a:glow rad="101600">
                    <a:srgbClr val="000000"/>
                  </a:glow>
                </a:effectLst>
                <a:latin typeface="Arial" panose="020B0604020202020204" pitchFamily="34" charset="0"/>
                <a:cs typeface="Arial" panose="020B0604020202020204" pitchFamily="34" charset="0"/>
              </a:rPr>
              <a:t>Coalition of Saudis, Turks, &amp; Pakistanis (August 2026)</a:t>
            </a:r>
          </a:p>
        </p:txBody>
      </p:sp>
    </p:spTree>
    <p:extLst>
      <p:ext uri="{BB962C8B-B14F-4D97-AF65-F5344CB8AC3E}">
        <p14:creationId xmlns:p14="http://schemas.microsoft.com/office/powerpoint/2010/main" val="237973504"/>
      </p:ext>
    </p:extLst>
  </p:cSld>
  <p:clrMapOvr>
    <a:masterClrMapping/>
  </p:clrMapOvr>
  <p:transition spd="med">
    <p:randomBar dir="vert"/>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04B1B"/>
        </a:solidFill>
        <a:effectLst/>
      </p:bgPr>
    </p:bg>
    <p:spTree>
      <p:nvGrpSpPr>
        <p:cNvPr id="1" name=""/>
        <p:cNvGrpSpPr/>
        <p:nvPr/>
      </p:nvGrpSpPr>
      <p:grpSpPr>
        <a:xfrm>
          <a:off x="0" y="0"/>
          <a:ext cx="0" cy="0"/>
          <a:chOff x="0" y="0"/>
          <a:chExt cx="0" cy="0"/>
        </a:xfrm>
      </p:grpSpPr>
      <p:sp>
        <p:nvSpPr>
          <p:cNvPr id="374787" name="Line 3"/>
          <p:cNvSpPr>
            <a:spLocks noChangeShapeType="1"/>
          </p:cNvSpPr>
          <p:nvPr/>
        </p:nvSpPr>
        <p:spPr bwMode="auto">
          <a:xfrm>
            <a:off x="1752600" y="685800"/>
            <a:ext cx="4495800" cy="0"/>
          </a:xfrm>
          <a:prstGeom prst="line">
            <a:avLst/>
          </a:prstGeom>
          <a:noFill/>
          <a:ln w="38100">
            <a:solidFill>
              <a:schemeClr val="bg1"/>
            </a:solidFill>
            <a:round/>
            <a:headEnd/>
            <a:tailEnd/>
          </a:ln>
          <a:effectLst>
            <a:outerShdw blurRad="63500" dist="38099" dir="2700000" algn="ctr" rotWithShape="0">
              <a:schemeClr val="tx2">
                <a:alpha val="74998"/>
              </a:scheme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17092" name="TextBox 13"/>
          <p:cNvSpPr txBox="1">
            <a:spLocks noChangeArrowheads="1"/>
          </p:cNvSpPr>
          <p:nvPr/>
        </p:nvSpPr>
        <p:spPr bwMode="auto">
          <a:xfrm>
            <a:off x="152400" y="762000"/>
            <a:ext cx="8915400" cy="4401205"/>
          </a:xfrm>
          <a:prstGeom prst="rect">
            <a:avLst/>
          </a:prstGeom>
          <a:noFill/>
          <a:ln w="9525">
            <a:noFill/>
            <a:miter lim="800000"/>
            <a:headEnd/>
            <a:tailEnd/>
          </a:ln>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JO"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لو كان البابليون على علم بما كان يدور لدى كورش ، أو لو لاحظوا خطرهم ، لما سمحوا للفرس بدخول المدينة ، لكنهم كانوا سيدمرونهم تمامًا ؛ لأنهم كانوا سيغلقون جميع بوابات الشوارع التي على النهر ، ويركبوا على الجدران على جانبي النهر ، مما كان من شأنه أن يوقع العدو في فخ. ولكن ، </a:t>
            </a:r>
            <a:r>
              <a:rPr kumimoji="0" lang="ar-JO" sz="28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كما كان ، جاء الفرس عليهم على حين غرة وأخذوا المدينة </a:t>
            </a:r>
            <a:r>
              <a:rPr kumimoji="0" lang="ar-JO"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بسبب الحجم الهائل للمكان ، فإن سكان الأجزاء المركزية (كما أعلن سكان بابل) بعد فترة طويلة من أخذ الأجزاء الخارجية من المدينة ، لم يعرفوا شيئًا عما حدث ، </a:t>
            </a:r>
            <a:r>
              <a:rPr kumimoji="0" lang="ar-JO" sz="28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لكنهم كانوا يشاركون في مهرجان</a:t>
            </a:r>
            <a:r>
              <a:rPr kumimoji="0" lang="ar-JO"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 استمروا في الرقص والاستمتاع حتى علموا بالقبض على بابل</a:t>
            </a:r>
            <a:endParaRPr kumimoji="0" lang="en-US" altLang="ja-JP" sz="2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622596" name="TextBox 15"/>
          <p:cNvSpPr txBox="1">
            <a:spLocks noChangeArrowheads="1"/>
          </p:cNvSpPr>
          <p:nvPr/>
        </p:nvSpPr>
        <p:spPr bwMode="auto">
          <a:xfrm>
            <a:off x="-36512" y="6444044"/>
            <a:ext cx="9144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تاريخ حروب الفرس 1.191 (430 ق.م)</a:t>
            </a:r>
            <a:endParaRPr kumimoji="0" lang="en-US" sz="1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7" name="Title 6"/>
          <p:cNvSpPr>
            <a:spLocks noGrp="1"/>
          </p:cNvSpPr>
          <p:nvPr>
            <p:ph type="title" idx="4294967295"/>
          </p:nvPr>
        </p:nvSpPr>
        <p:spPr>
          <a:xfrm>
            <a:off x="152400" y="0"/>
            <a:ext cx="7772400" cy="685800"/>
          </a:xfrm>
        </p:spPr>
        <p:txBody>
          <a:bodyPr/>
          <a:lstStyle/>
          <a:p>
            <a:pPr rtl="1">
              <a:defRPr/>
            </a:pPr>
            <a:r>
              <a:rPr lang="ar-JO" sz="3600" dirty="0">
                <a:effectLst>
                  <a:outerShdw blurRad="38100" dist="38100" dir="2700000" algn="tl">
                    <a:srgbClr val="000000"/>
                  </a:outerShdw>
                </a:effectLst>
                <a:ea typeface="ＭＳ Ｐゴシック" charset="0"/>
              </a:rPr>
              <a:t>سقوط بابل (هيرودوت)</a:t>
            </a:r>
            <a:endParaRPr lang="en-US" dirty="0">
              <a:effectLst>
                <a:outerShdw blurRad="38100" dist="38100" dir="2700000" algn="tl">
                  <a:srgbClr val="000000"/>
                </a:outerShdw>
              </a:effectLst>
              <a:ea typeface="ＭＳ Ｐゴシック" charset="0"/>
            </a:endParaRPr>
          </a:p>
        </p:txBody>
      </p:sp>
      <p:sp>
        <p:nvSpPr>
          <p:cNvPr id="8" name="Text Box 14"/>
          <p:cNvSpPr txBox="1">
            <a:spLocks noChangeArrowheads="1"/>
          </p:cNvSpPr>
          <p:nvPr/>
        </p:nvSpPr>
        <p:spPr bwMode="auto">
          <a:xfrm>
            <a:off x="8144105" y="71438"/>
            <a:ext cx="904415" cy="461665"/>
          </a:xfrm>
          <a:prstGeom prst="rect">
            <a:avLst/>
          </a:prstGeom>
          <a:noFill/>
          <a:ln w="9525">
            <a:noFill/>
            <a:miter lim="800000"/>
            <a:headEnd/>
            <a:tailEnd/>
          </a:ln>
          <a:effectLst>
            <a:outerShdw blurRad="63500" dist="38099" dir="2700000" algn="ctr" rotWithShape="0">
              <a:schemeClr val="tx2">
                <a:alpha val="74998"/>
              </a:scheme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544ب</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62793"/>
            <a:ext cx="9144000" cy="5137766"/>
          </a:xfrm>
          <a:prstGeom prst="rect">
            <a:avLst/>
          </a:prstGeom>
        </p:spPr>
      </p:pic>
      <p:sp>
        <p:nvSpPr>
          <p:cNvPr id="49154" name="WordArt 2"/>
          <p:cNvSpPr>
            <a:spLocks noChangeArrowheads="1" noChangeShapeType="1" noTextEdit="1"/>
          </p:cNvSpPr>
          <p:nvPr/>
        </p:nvSpPr>
        <p:spPr bwMode="auto">
          <a:xfrm>
            <a:off x="467544" y="269917"/>
            <a:ext cx="8001000" cy="4191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685800" rtl="1" eaLnBrk="0" fontAlgn="base" latinLnBrk="0" hangingPunct="0">
              <a:lnSpc>
                <a:spcPct val="100000"/>
              </a:lnSpc>
              <a:spcBef>
                <a:spcPct val="0"/>
              </a:spcBef>
              <a:spcAft>
                <a:spcPct val="0"/>
              </a:spcAft>
              <a:buClrTx/>
              <a:buSzTx/>
              <a:buFontTx/>
              <a:buNone/>
              <a:tabLst/>
              <a:defRPr/>
            </a:pPr>
            <a:r>
              <a:rPr kumimoji="0" lang="ar-EG" sz="2700" b="1" u="none" strike="noStrike" kern="10" cap="none" spc="0" normalizeH="0" baseline="0" noProof="0" dirty="0">
                <a:ln>
                  <a:noFill/>
                </a:ln>
                <a:gradFill rotWithShape="1">
                  <a:gsLst>
                    <a:gs pos="0">
                      <a:srgbClr val="FF1119"/>
                    </a:gs>
                    <a:gs pos="100000">
                      <a:srgbClr val="FF9933"/>
                    </a:gs>
                  </a:gsLst>
                  <a:path path="rect">
                    <a:fillToRect r="100000" b="100000"/>
                  </a:path>
                </a:gradFill>
                <a:effectLst>
                  <a:glow rad="1270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rPr>
              <a:t>متى تحققت هذه النبوءة؟</a:t>
            </a:r>
            <a:endParaRPr kumimoji="0" lang="en-US" sz="2700" b="1" u="none" strike="noStrike" kern="10" cap="none" spc="0" normalizeH="0" baseline="0" noProof="0" dirty="0">
              <a:ln>
                <a:noFill/>
              </a:ln>
              <a:gradFill rotWithShape="1">
                <a:gsLst>
                  <a:gs pos="0">
                    <a:srgbClr val="FF1119"/>
                  </a:gs>
                  <a:gs pos="100000">
                    <a:srgbClr val="FF9933"/>
                  </a:gs>
                </a:gsLst>
                <a:path path="rect">
                  <a:fillToRect r="100000" b="100000"/>
                </a:path>
              </a:gradFill>
              <a:effectLst>
                <a:glow rad="1270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endParaRPr>
          </a:p>
        </p:txBody>
      </p:sp>
      <p:sp>
        <p:nvSpPr>
          <p:cNvPr id="113670" name="WordArt 6"/>
          <p:cNvSpPr>
            <a:spLocks noChangeArrowheads="1" noChangeShapeType="1" noTextEdit="1"/>
          </p:cNvSpPr>
          <p:nvPr/>
        </p:nvSpPr>
        <p:spPr bwMode="auto">
          <a:xfrm>
            <a:off x="568778" y="2457450"/>
            <a:ext cx="7620000" cy="4000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lvl="0" algn="ctr" defTabSz="685800" rtl="1" eaLnBrk="0" hangingPunct="0">
              <a:defRPr/>
            </a:pPr>
            <a:r>
              <a:rPr lang="ar-EG" sz="2700" b="1" kern="10" dirty="0">
                <a:gradFill rotWithShape="1">
                  <a:gsLst>
                    <a:gs pos="0">
                      <a:srgbClr val="FFFF00"/>
                    </a:gs>
                    <a:gs pos="100000">
                      <a:srgbClr val="FF9933"/>
                    </a:gs>
                  </a:gsLst>
                  <a:path path="rect">
                    <a:fillToRect l="50000" t="50000" r="50000" b="50000"/>
                  </a:path>
                </a:gradFill>
                <a:effectLst>
                  <a:glow rad="1270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1. عندما انتهت الإمبراطورية البابلية</a:t>
            </a:r>
            <a:endParaRPr kumimoji="0" lang="en-US" sz="2700" b="1" u="none" strike="noStrike" kern="10" cap="none" spc="0" normalizeH="0" baseline="0" noProof="0" dirty="0">
              <a:ln>
                <a:noFill/>
              </a:ln>
              <a:gradFill rotWithShape="1">
                <a:gsLst>
                  <a:gs pos="0">
                    <a:srgbClr val="FFFF00"/>
                  </a:gs>
                  <a:gs pos="100000">
                    <a:srgbClr val="FF9933"/>
                  </a:gs>
                </a:gsLst>
                <a:path path="rect">
                  <a:fillToRect l="50000" t="50000" r="50000" b="50000"/>
                </a:path>
              </a:gradFill>
              <a:effectLst>
                <a:glow rad="1270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endParaRPr>
          </a:p>
        </p:txBody>
      </p:sp>
      <p:sp>
        <p:nvSpPr>
          <p:cNvPr id="113671" name="WordArt 7"/>
          <p:cNvSpPr>
            <a:spLocks noChangeArrowheads="1" noChangeShapeType="1" noTextEdit="1"/>
          </p:cNvSpPr>
          <p:nvPr/>
        </p:nvSpPr>
        <p:spPr bwMode="auto">
          <a:xfrm>
            <a:off x="568778" y="6174335"/>
            <a:ext cx="7620000" cy="4000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lvl="0" algn="ctr" defTabSz="685800" rtl="1" eaLnBrk="0" hangingPunct="0">
              <a:defRPr/>
            </a:pPr>
            <a:r>
              <a:rPr lang="ar-EG" sz="2700" b="1" kern="10" dirty="0">
                <a:solidFill>
                  <a:prstClr val="white"/>
                </a:solidFill>
                <a:effectLst>
                  <a:glow rad="1270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538 ق.م. على يد كورش (الميديين والفرس) عندما أطاح بالمدينة</a:t>
            </a:r>
            <a:endParaRPr kumimoji="0" lang="en-US" sz="2700" b="1" u="none" strike="noStrike" kern="10" cap="none" spc="0" normalizeH="0" baseline="0" noProof="0" dirty="0">
              <a:ln>
                <a:noFill/>
              </a:ln>
              <a:solidFill>
                <a:prstClr val="white"/>
              </a:solidFill>
              <a:effectLst>
                <a:glow rad="1270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endParaRPr>
          </a:p>
        </p:txBody>
      </p:sp>
    </p:spTree>
    <p:extLst>
      <p:ext uri="{BB962C8B-B14F-4D97-AF65-F5344CB8AC3E}">
        <p14:creationId xmlns:p14="http://schemas.microsoft.com/office/powerpoint/2010/main" val="4242012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3670"/>
                                        </p:tgtEl>
                                        <p:attrNameLst>
                                          <p:attrName>style.visibility</p:attrName>
                                        </p:attrNameLst>
                                      </p:cBhvr>
                                      <p:to>
                                        <p:strVal val="visible"/>
                                      </p:to>
                                    </p:set>
                                    <p:animEffect transition="in" filter="wipe(left)">
                                      <p:cBhvr>
                                        <p:cTn id="7" dur="500"/>
                                        <p:tgtEl>
                                          <p:spTgt spid="1136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3671"/>
                                        </p:tgtEl>
                                        <p:attrNameLst>
                                          <p:attrName>style.visibility</p:attrName>
                                        </p:attrNameLst>
                                      </p:cBhvr>
                                      <p:to>
                                        <p:strVal val="visible"/>
                                      </p:to>
                                    </p:set>
                                    <p:animEffect transition="in" filter="wipe(up)">
                                      <p:cBhvr>
                                        <p:cTn id="12" dur="500"/>
                                        <p:tgtEl>
                                          <p:spTgt spid="1136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70" grpId="0" animBg="1"/>
      <p:bldP spid="11367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01" name="Picture 2" descr="TelBabylon1.jpg                                                00000002Untitled CD                    BAA33954:"/>
          <p:cNvPicPr>
            <a:picLocks noChangeAspect="1" noChangeArrowheads="1"/>
          </p:cNvPicPr>
          <p:nvPr/>
        </p:nvPicPr>
        <p:blipFill rotWithShape="1">
          <a:blip r:embed="rId2">
            <a:extLst>
              <a:ext uri="{28A0092B-C50C-407E-A947-70E740481C1C}">
                <a14:useLocalDpi xmlns:a14="http://schemas.microsoft.com/office/drawing/2010/main" val="0"/>
              </a:ext>
            </a:extLst>
          </a:blip>
          <a:srcRect l="1095"/>
          <a:stretch/>
        </p:blipFill>
        <p:spPr bwMode="auto">
          <a:xfrm>
            <a:off x="0" y="764704"/>
            <a:ext cx="9180512" cy="5211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572000" y="881743"/>
            <a:ext cx="4437112" cy="3539430"/>
          </a:xfrm>
          <a:prstGeom prst="rect">
            <a:avLst/>
          </a:prstGeom>
        </p:spPr>
        <p:txBody>
          <a:bodyPr wrap="square">
            <a:spAutoFit/>
          </a:bodyPr>
          <a:lstStyle/>
          <a:p>
            <a:pPr marL="0" marR="0" lvl="0" indent="0" algn="just" defTabSz="685800" rtl="1" eaLnBrk="0" fontAlgn="base" latinLnBrk="0" hangingPunct="0">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Arial Narrow" charset="0"/>
                <a:cs typeface="Arial" panose="020B0604020202020204" pitchFamily="34" charset="0"/>
              </a:rPr>
              <a:t>٢١ بَلْ تَرْبُضُ هُنَاكَ وُحُوشُ الْقَفْرِ، وَيَمْلأُ الْبُومُ بُيُوتَهُمْ، وَتَسْكُنُ هُنَاكَ بَنَاتُ النَّعَامِ، وَتَرْقُصُ هُنَاكَ مَعْزُ الْوَحْشِ،</a:t>
            </a:r>
            <a:r>
              <a:rPr kumimoji="0" lang="ar-JO" sz="2800" b="1"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Arial Narrow" charset="0"/>
                <a:cs typeface="Arial" panose="020B0604020202020204" pitchFamily="34" charset="0"/>
              </a:rPr>
              <a:t> ٢٢ وَتَصِيحُ بَنَاتُ آوَى فِي قُصُورِهِمْ، وَالذِّئَابُ فِي هَيَاكِلِ التَّنَعُّمِ، وَوَقْتُهَا قَرِيبُ الْمَجِيءِ وَأَيَّامُهَا لاَ تَطُولُ.</a:t>
            </a:r>
            <a:endParaRPr kumimoji="0" lang="en-US" sz="2800" b="1"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Arial Narrow" charset="0"/>
              <a:cs typeface="Arial" panose="020B0604020202020204" pitchFamily="34" charset="0"/>
            </a:endParaRPr>
          </a:p>
          <a:p>
            <a:pPr marL="0" marR="0" lvl="0" indent="0" algn="just" defTabSz="685800" rtl="1" eaLnBrk="0" fontAlgn="base" latinLnBrk="0" hangingPunct="0">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Arial Narrow" charset="0"/>
                <a:cs typeface="Arial" panose="020B0604020202020204" pitchFamily="34" charset="0"/>
              </a:rPr>
              <a:t>إشعياء 13: 21-22</a:t>
            </a:r>
            <a:endParaRPr kumimoji="0" lang="en-US" sz="2800" b="1" u="none" strike="noStrike" kern="1200" cap="none" spc="0" normalizeH="0" baseline="0" noProof="0" dirty="0">
              <a:ln>
                <a:noFill/>
              </a:ln>
              <a:solidFill>
                <a:srgbClr val="FDFFC6"/>
              </a:solidFill>
              <a:effectLst>
                <a:glow rad="127000">
                  <a:prstClr val="black"/>
                </a:glow>
              </a:effectLst>
              <a:uLnTx/>
              <a:uFillTx/>
              <a:latin typeface="Arial" panose="020B0604020202020204" pitchFamily="34" charset="0"/>
              <a:ea typeface="Arial Narrow" charset="0"/>
              <a:cs typeface="Arial" panose="020B0604020202020204" pitchFamily="34" charset="0"/>
            </a:endParaRPr>
          </a:p>
        </p:txBody>
      </p:sp>
      <p:sp>
        <p:nvSpPr>
          <p:cNvPr id="3" name="Rectangle 2"/>
          <p:cNvSpPr/>
          <p:nvPr/>
        </p:nvSpPr>
        <p:spPr>
          <a:xfrm>
            <a:off x="85190" y="1844824"/>
            <a:ext cx="4401620" cy="830997"/>
          </a:xfrm>
          <a:prstGeom prst="rect">
            <a:avLst/>
          </a:prstGeom>
        </p:spPr>
        <p:txBody>
          <a:bodyPr wrap="square">
            <a:spAutoFit/>
          </a:bodyPr>
          <a:lstStyle/>
          <a:p>
            <a:pPr marL="0" marR="0" lvl="0" indent="0" algn="ctr" defTabSz="685800" rtl="1" eaLnBrk="0" fontAlgn="base" latinLnBrk="0" hangingPunct="0">
              <a:lnSpc>
                <a:spcPct val="100000"/>
              </a:lnSpc>
              <a:spcBef>
                <a:spcPct val="0"/>
              </a:spcBef>
              <a:spcAft>
                <a:spcPct val="0"/>
              </a:spcAft>
              <a:buClrTx/>
              <a:buSzTx/>
              <a:buFontTx/>
              <a:buNone/>
              <a:tabLst/>
              <a:defRPr/>
            </a:pPr>
            <a:r>
              <a:rPr kumimoji="0" lang="ar-EG" b="1" u="none" strike="noStrike" kern="1200" cap="none" spc="0" normalizeH="0" baseline="0" noProof="0" dirty="0">
                <a:ln>
                  <a:noFill/>
                </a:ln>
                <a:solidFill>
                  <a:prstClr val="white"/>
                </a:solidFill>
                <a:effectLst>
                  <a:glow rad="101600">
                    <a:prstClr val="black"/>
                  </a:glow>
                </a:effectLst>
                <a:uLnTx/>
                <a:uFillTx/>
                <a:latin typeface="Arial" panose="020B0604020202020204" pitchFamily="34" charset="0"/>
                <a:ea typeface="Arial Narrow" charset="0"/>
                <a:cs typeface="Arial" panose="020B0604020202020204" pitchFamily="34" charset="0"/>
              </a:rPr>
              <a:t>الحلة الحالية، محافظة بابل، العراق</a:t>
            </a:r>
          </a:p>
          <a:p>
            <a:pPr marL="0" marR="0" lvl="0" indent="0" algn="ctr" defTabSz="685800" rtl="1" eaLnBrk="0" fontAlgn="base" latinLnBrk="0" hangingPunct="0">
              <a:lnSpc>
                <a:spcPct val="100000"/>
              </a:lnSpc>
              <a:spcBef>
                <a:spcPct val="0"/>
              </a:spcBef>
              <a:spcAft>
                <a:spcPct val="0"/>
              </a:spcAft>
              <a:buClrTx/>
              <a:buSzTx/>
              <a:buFontTx/>
              <a:buNone/>
              <a:tabLst/>
              <a:defRPr/>
            </a:pPr>
            <a:r>
              <a:rPr kumimoji="0" lang="ar-EG" b="1" u="none" strike="noStrike" kern="1200" cap="none" spc="0" normalizeH="0" baseline="0" noProof="0" dirty="0">
                <a:ln>
                  <a:noFill/>
                </a:ln>
                <a:solidFill>
                  <a:prstClr val="white"/>
                </a:solidFill>
                <a:effectLst>
                  <a:glow rad="101600">
                    <a:prstClr val="black"/>
                  </a:glow>
                </a:effectLst>
                <a:uLnTx/>
                <a:uFillTx/>
                <a:latin typeface="Arial" panose="020B0604020202020204" pitchFamily="34" charset="0"/>
                <a:ea typeface="Arial Narrow" charset="0"/>
                <a:cs typeface="Arial" panose="020B0604020202020204" pitchFamily="34" charset="0"/>
              </a:rPr>
              <a:t>53 ميلاً جنوب بغداد</a:t>
            </a:r>
            <a:endParaRPr kumimoji="0" lang="en-US" b="1" u="none" strike="noStrike" kern="1200" cap="none" spc="0" normalizeH="0" baseline="0" noProof="0" dirty="0">
              <a:ln>
                <a:noFill/>
              </a:ln>
              <a:solidFill>
                <a:prstClr val="white"/>
              </a:solidFill>
              <a:effectLst>
                <a:glow rad="101600">
                  <a:prstClr val="black"/>
                </a:glow>
              </a:effectLst>
              <a:uLnTx/>
              <a:uFillTx/>
              <a:latin typeface="Arial" panose="020B0604020202020204" pitchFamily="34" charset="0"/>
              <a:ea typeface="Arial Narrow" charset="0"/>
              <a:cs typeface="Arial" panose="020B0604020202020204" pitchFamily="34" charset="0"/>
            </a:endParaRPr>
          </a:p>
        </p:txBody>
      </p:sp>
    </p:spTree>
    <p:extLst>
      <p:ext uri="{BB962C8B-B14F-4D97-AF65-F5344CB8AC3E}">
        <p14:creationId xmlns:p14="http://schemas.microsoft.com/office/powerpoint/2010/main" val="1018551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4273" name="Picture 2" descr="&#10;Gog&amp;Magog.jpg                                                  00000229Iraq/Babylon                   BA9F7D9C:"/>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975163"/>
            <a:ext cx="9144000" cy="5141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Text Box 3"/>
          <p:cNvSpPr txBox="1">
            <a:spLocks noChangeArrowheads="1"/>
          </p:cNvSpPr>
          <p:nvPr/>
        </p:nvSpPr>
        <p:spPr bwMode="auto">
          <a:xfrm>
            <a:off x="1547664" y="29694"/>
            <a:ext cx="6115050" cy="923330"/>
          </a:xfrm>
          <a:prstGeom prst="rect">
            <a:avLst/>
          </a:prstGeom>
          <a:noFill/>
          <a:ln>
            <a:noFill/>
          </a:ln>
          <a:effectLst>
            <a:outerShdw blurRad="63500" dist="38099" dir="2700000" algn="ctr" rotWithShape="0">
              <a:schemeClr val="tx1">
                <a:alpha val="74997"/>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lvl="0" algn="r" defTabSz="685800" rtl="1" eaLnBrk="0" hangingPunct="0">
              <a:defRPr/>
            </a:pPr>
            <a:r>
              <a:rPr lang="ar-EG" altLang="x-none" sz="2700" b="1" dirty="0">
                <a:solidFill>
                  <a:prstClr val="white"/>
                </a:solidFill>
                <a:effectLst>
                  <a:glow rad="127000">
                    <a:prstClr val="black"/>
                  </a:glow>
                </a:effectLst>
                <a:latin typeface="Arial" panose="020B0604020202020204" pitchFamily="34" charset="0"/>
                <a:cs typeface="Arial" panose="020B0604020202020204" pitchFamily="34" charset="0"/>
              </a:rPr>
              <a:t>وَوَقْتُهَا قَرِيبُ الْمَجِيءِ وَأَيَّامُهَا لاَ تَطُولُ.</a:t>
            </a:r>
            <a:endParaRPr lang="ar-JO" altLang="x-none" sz="2700" b="1" dirty="0">
              <a:solidFill>
                <a:prstClr val="white"/>
              </a:solidFill>
              <a:effectLst>
                <a:glow rad="127000">
                  <a:prstClr val="black"/>
                </a:glow>
              </a:effectLst>
              <a:latin typeface="Arial" panose="020B0604020202020204" pitchFamily="34" charset="0"/>
              <a:cs typeface="Arial" panose="020B0604020202020204" pitchFamily="34" charset="0"/>
            </a:endParaRPr>
          </a:p>
          <a:p>
            <a:pPr lvl="0" algn="r" defTabSz="685800" rtl="1" eaLnBrk="0" hangingPunct="0">
              <a:defRPr/>
            </a:pPr>
            <a:r>
              <a:rPr lang="ar-EG" altLang="x-none" sz="2700" b="1" dirty="0">
                <a:solidFill>
                  <a:prstClr val="white"/>
                </a:solidFill>
                <a:effectLst>
                  <a:glow rad="127000">
                    <a:prstClr val="black"/>
                  </a:glow>
                </a:effectLst>
                <a:latin typeface="Arial" panose="020B0604020202020204" pitchFamily="34" charset="0"/>
                <a:cs typeface="Arial" panose="020B0604020202020204" pitchFamily="34" charset="0"/>
              </a:rPr>
              <a:t>اشعياء ١٣: ٢٢</a:t>
            </a:r>
            <a:endParaRPr kumimoji="0" lang="en-US" altLang="x-none" sz="2100" b="1" u="none" strike="noStrike" kern="1200" cap="none" spc="0" normalizeH="0" baseline="0" noProof="0" dirty="0">
              <a:ln>
                <a:noFill/>
              </a:ln>
              <a:solidFill>
                <a:srgbClr val="FFF4A9"/>
              </a:solidFill>
              <a:effectLst>
                <a:glow rad="127000">
                  <a:prstClr val="black"/>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894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9395"/>
                                        </p:tgtEl>
                                        <p:attrNameLst>
                                          <p:attrName>style.visibility</p:attrName>
                                        </p:attrNameLst>
                                      </p:cBhvr>
                                      <p:to>
                                        <p:strVal val="visible"/>
                                      </p:to>
                                    </p:set>
                                    <p:animEffect transition="in" filter="dissolve">
                                      <p:cBhvr>
                                        <p:cTn id="7" dur="500"/>
                                        <p:tgtEl>
                                          <p:spTgt spid="59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304FB7-2D2D-7744-93C6-9648508E5BF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125" y="0"/>
            <a:ext cx="9134875" cy="6858000"/>
          </a:xfrm>
          <a:prstGeom prst="rect">
            <a:avLst/>
          </a:prstGeom>
        </p:spPr>
      </p:pic>
      <p:sp>
        <p:nvSpPr>
          <p:cNvPr id="52226" name="WordArt 2"/>
          <p:cNvSpPr>
            <a:spLocks noChangeArrowheads="1" noChangeShapeType="1" noTextEdit="1"/>
          </p:cNvSpPr>
          <p:nvPr/>
        </p:nvSpPr>
        <p:spPr bwMode="auto">
          <a:xfrm>
            <a:off x="899592" y="188640"/>
            <a:ext cx="7600950" cy="4191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685800" rtl="1" eaLnBrk="0" fontAlgn="base" latinLnBrk="0" hangingPunct="0">
              <a:lnSpc>
                <a:spcPct val="100000"/>
              </a:lnSpc>
              <a:spcBef>
                <a:spcPct val="0"/>
              </a:spcBef>
              <a:spcAft>
                <a:spcPct val="0"/>
              </a:spcAft>
              <a:buClrTx/>
              <a:buSzTx/>
              <a:buFontTx/>
              <a:buNone/>
              <a:tabLst/>
              <a:defRPr/>
            </a:pPr>
            <a:r>
              <a:rPr kumimoji="0" lang="ar-EG" sz="2700" b="1" u="none" strike="noStrike" kern="10" cap="none" spc="0" normalizeH="0" baseline="0" noProof="0" dirty="0">
                <a:ln>
                  <a:noFill/>
                </a:ln>
                <a:gradFill rotWithShape="1">
                  <a:gsLst>
                    <a:gs pos="0">
                      <a:srgbClr val="FF1119"/>
                    </a:gs>
                    <a:gs pos="100000">
                      <a:srgbClr val="FF9933"/>
                    </a:gs>
                  </a:gsLst>
                  <a:path path="rect">
                    <a:fillToRect r="100000" b="100000"/>
                  </a:path>
                </a:gradFill>
                <a:effectLst>
                  <a:glow rad="1270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rPr>
              <a:t>متى تحققت هذه النبوءة؟</a:t>
            </a:r>
            <a:endParaRPr kumimoji="0" lang="en-US" sz="2700" b="1" u="none" strike="noStrike" kern="10" cap="none" spc="0" normalizeH="0" baseline="0" noProof="0" dirty="0">
              <a:ln>
                <a:noFill/>
              </a:ln>
              <a:gradFill rotWithShape="1">
                <a:gsLst>
                  <a:gs pos="0">
                    <a:srgbClr val="FF1119"/>
                  </a:gs>
                  <a:gs pos="100000">
                    <a:srgbClr val="FF9933"/>
                  </a:gs>
                </a:gsLst>
                <a:path path="rect">
                  <a:fillToRect r="100000" b="100000"/>
                </a:path>
              </a:gradFill>
              <a:effectLst>
                <a:glow rad="1270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endParaRPr>
          </a:p>
        </p:txBody>
      </p:sp>
      <p:sp>
        <p:nvSpPr>
          <p:cNvPr id="125955" name="WordArt 3"/>
          <p:cNvSpPr>
            <a:spLocks noChangeArrowheads="1" noChangeShapeType="1" noTextEdit="1"/>
          </p:cNvSpPr>
          <p:nvPr/>
        </p:nvSpPr>
        <p:spPr bwMode="auto">
          <a:xfrm>
            <a:off x="628650" y="2667000"/>
            <a:ext cx="7772400" cy="4000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lvl="0" algn="ctr" defTabSz="685800" rtl="1" eaLnBrk="0" hangingPunct="0">
              <a:defRPr/>
            </a:pPr>
            <a:r>
              <a:rPr lang="ar-EG" sz="2700" b="1" kern="10" dirty="0">
                <a:gradFill rotWithShape="1">
                  <a:gsLst>
                    <a:gs pos="0">
                      <a:srgbClr val="FFFF00"/>
                    </a:gs>
                    <a:gs pos="100000">
                      <a:srgbClr val="FF9933"/>
                    </a:gs>
                  </a:gsLst>
                  <a:path path="rect">
                    <a:fillToRect l="50000" t="50000" r="50000" b="50000"/>
                  </a:path>
                </a:gradFill>
                <a:effectLst>
                  <a:glow rad="1270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عندما يتم تدمير بابل كرمز للشر</a:t>
            </a:r>
            <a:endParaRPr kumimoji="0" lang="en-US" sz="2700" b="1" u="none" strike="noStrike" kern="10" cap="none" spc="0" normalizeH="0" baseline="0" noProof="0" dirty="0">
              <a:ln>
                <a:noFill/>
              </a:ln>
              <a:gradFill rotWithShape="1">
                <a:gsLst>
                  <a:gs pos="0">
                    <a:srgbClr val="FFFF00"/>
                  </a:gs>
                  <a:gs pos="100000">
                    <a:srgbClr val="FF9933"/>
                  </a:gs>
                </a:gsLst>
                <a:path path="rect">
                  <a:fillToRect l="50000" t="50000" r="50000" b="50000"/>
                </a:path>
              </a:gradFill>
              <a:effectLst>
                <a:glow rad="1270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endParaRPr>
          </a:p>
        </p:txBody>
      </p:sp>
      <p:sp>
        <p:nvSpPr>
          <p:cNvPr id="125959" name="WordArt 7"/>
          <p:cNvSpPr>
            <a:spLocks noChangeArrowheads="1" noChangeShapeType="1" noTextEdit="1"/>
          </p:cNvSpPr>
          <p:nvPr/>
        </p:nvSpPr>
        <p:spPr bwMode="auto">
          <a:xfrm>
            <a:off x="628650" y="4800600"/>
            <a:ext cx="7772400" cy="3429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lvl="0" algn="ctr" defTabSz="685800" rtl="1" eaLnBrk="0" hangingPunct="0">
              <a:defRPr/>
            </a:pPr>
            <a:r>
              <a:rPr lang="ar-EG" sz="2700" b="1" kern="10" dirty="0">
                <a:solidFill>
                  <a:prstClr val="white"/>
                </a:solidFill>
                <a:effectLst>
                  <a:glow rad="1270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نهاية الضيقة عندما يتم الإطاحة بالمسيح الدجال</a:t>
            </a:r>
            <a:endParaRPr kumimoji="0" lang="en-US" sz="2700" b="1" u="none" strike="noStrike" kern="10" cap="none" spc="0" normalizeH="0" baseline="0" noProof="0" dirty="0">
              <a:ln>
                <a:noFill/>
              </a:ln>
              <a:solidFill>
                <a:prstClr val="white"/>
              </a:solidFill>
              <a:effectLst>
                <a:glow rad="1270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endParaRPr>
          </a:p>
        </p:txBody>
      </p:sp>
    </p:spTree>
    <p:extLst>
      <p:ext uri="{BB962C8B-B14F-4D97-AF65-F5344CB8AC3E}">
        <p14:creationId xmlns:p14="http://schemas.microsoft.com/office/powerpoint/2010/main" val="193373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5955"/>
                                        </p:tgtEl>
                                        <p:attrNameLst>
                                          <p:attrName>style.visibility</p:attrName>
                                        </p:attrNameLst>
                                      </p:cBhvr>
                                      <p:to>
                                        <p:strVal val="visible"/>
                                      </p:to>
                                    </p:set>
                                    <p:animEffect transition="in" filter="wipe(left)">
                                      <p:cBhvr>
                                        <p:cTn id="7" dur="500"/>
                                        <p:tgtEl>
                                          <p:spTgt spid="1259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5959"/>
                                        </p:tgtEl>
                                        <p:attrNameLst>
                                          <p:attrName>style.visibility</p:attrName>
                                        </p:attrNameLst>
                                      </p:cBhvr>
                                      <p:to>
                                        <p:strVal val="visible"/>
                                      </p:to>
                                    </p:set>
                                    <p:animEffect transition="in" filter="wipe(up)">
                                      <p:cBhvr>
                                        <p:cTn id="12" dur="500"/>
                                        <p:tgtEl>
                                          <p:spTgt spid="1259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5" grpId="0" animBg="1"/>
      <p:bldP spid="12595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860" y="38476"/>
            <a:ext cx="9099938" cy="5118715"/>
          </a:xfrm>
          <a:prstGeom prst="rect">
            <a:avLst/>
          </a:prstGeom>
        </p:spPr>
      </p:pic>
      <p:sp>
        <p:nvSpPr>
          <p:cNvPr id="111619" name="Text Box 3"/>
          <p:cNvSpPr txBox="1">
            <a:spLocks noChangeArrowheads="1"/>
          </p:cNvSpPr>
          <p:nvPr/>
        </p:nvSpPr>
        <p:spPr bwMode="auto">
          <a:xfrm>
            <a:off x="4331495" y="3886200"/>
            <a:ext cx="9263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x-none" altLang="x-none" sz="1800" b="0" i="0" u="none" strike="noStrike" kern="1200" cap="none" spc="0" normalizeH="0" baseline="0" noProof="0">
              <a:ln>
                <a:noFill/>
              </a:ln>
              <a:solidFill>
                <a:prstClr val="black"/>
              </a:solidFill>
              <a:effectLst/>
              <a:uLnTx/>
              <a:uFillTx/>
              <a:latin typeface="Times" charset="0"/>
              <a:ea typeface="ＭＳ Ｐゴシック" charset="0"/>
              <a:cs typeface="+mn-cs"/>
            </a:endParaRPr>
          </a:p>
        </p:txBody>
      </p:sp>
      <p:sp>
        <p:nvSpPr>
          <p:cNvPr id="111620" name="Text Box 4"/>
          <p:cNvSpPr txBox="1">
            <a:spLocks noChangeArrowheads="1"/>
          </p:cNvSpPr>
          <p:nvPr/>
        </p:nvSpPr>
        <p:spPr bwMode="auto">
          <a:xfrm>
            <a:off x="-7160" y="3587530"/>
            <a:ext cx="8965613" cy="3139321"/>
          </a:xfrm>
          <a:prstGeom prst="rect">
            <a:avLst/>
          </a:prstGeom>
          <a:noFill/>
          <a:ln>
            <a:noFill/>
          </a:ln>
          <a:effectLst>
            <a:outerShdw blurRad="63500" dist="38099" dir="2700000" algn="ctr" rotWithShape="0">
              <a:schemeClr val="tx1">
                <a:alpha val="74997"/>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lvl="0" algn="ctr" defTabSz="685800" rtl="1" eaLnBrk="0" hangingPunct="0">
              <a:defRPr/>
            </a:pPr>
            <a:r>
              <a:rPr lang="ar-SA" altLang="x-none" sz="3300" b="1" dirty="0">
                <a:solidFill>
                  <a:prstClr val="white"/>
                </a:solidFill>
                <a:effectLst>
                  <a:glow rad="127000">
                    <a:prstClr val="black"/>
                  </a:glow>
                </a:effectLst>
                <a:latin typeface="Arial" panose="020B0604020202020204" pitchFamily="34" charset="0"/>
                <a:cs typeface="Arial" panose="020B0604020202020204" pitchFamily="34" charset="0"/>
              </a:rPr>
              <a:t>رؤيا ١٨ : ٢، ١٩</a:t>
            </a:r>
          </a:p>
          <a:p>
            <a:pPr algn="ctr" defTabSz="685800" rtl="1" eaLnBrk="0" hangingPunct="0">
              <a:defRPr/>
            </a:pPr>
            <a:r>
              <a:rPr lang="ar-SA" altLang="x-none" sz="3300" b="1" dirty="0">
                <a:solidFill>
                  <a:prstClr val="white"/>
                </a:solidFill>
                <a:effectLst>
                  <a:glow rad="127000">
                    <a:prstClr val="black"/>
                  </a:glow>
                </a:effectLst>
                <a:latin typeface="Arial" panose="020B0604020202020204" pitchFamily="34" charset="0"/>
                <a:cs typeface="Arial" panose="020B0604020202020204" pitchFamily="34" charset="0"/>
              </a:rPr>
              <a:t>٢ وَصَرَخَ بِشِدَّةٍ بِصَوْتٍ عَظِيمٍ قَائِلاً: «سَقَطَتْ سَقَطَتْ بَابِلُ الْعَظِيمَةُ... ١٩ وَأَلْقُوا تُرَاباً عَلَى رُؤُوسِهِمْ، وَصَرَخُوا بَاكِينَ وَنَائِحِينَ قَائِلِينَ: «وَيْلٌ وَيْلٌ! الْمَدِينَةُ الْعَظِيمَةُ، الَّتِي فِيهَا اسْتَغْنَى جَمِيعُ الَّذِينَ لَهُمْ سُفُنٌ فِي الْبَحْرِ مِنْ نَفَائِسِهَا، لأَنَّهَا فِي سَاعَةٍ وَاحِدَةٍ خَرِبَتْ. </a:t>
            </a:r>
          </a:p>
        </p:txBody>
      </p:sp>
    </p:spTree>
    <p:extLst>
      <p:ext uri="{BB962C8B-B14F-4D97-AF65-F5344CB8AC3E}">
        <p14:creationId xmlns:p14="http://schemas.microsoft.com/office/powerpoint/2010/main" val="539731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7926" y="35764"/>
            <a:ext cx="9144000" cy="5143500"/>
          </a:xfrm>
          <a:prstGeom prst="rect">
            <a:avLst/>
          </a:prstGeom>
        </p:spPr>
      </p:pic>
      <p:sp>
        <p:nvSpPr>
          <p:cNvPr id="2" name="TextBox 1"/>
          <p:cNvSpPr txBox="1"/>
          <p:nvPr/>
        </p:nvSpPr>
        <p:spPr>
          <a:xfrm>
            <a:off x="-17926" y="1185863"/>
            <a:ext cx="9144000" cy="707886"/>
          </a:xfrm>
          <a:prstGeom prst="rect">
            <a:avLst/>
          </a:prstGeom>
          <a:noFill/>
        </p:spPr>
        <p:txBody>
          <a:bodyPr wrap="square" rtlCol="0">
            <a:spAutoFit/>
          </a:bodyPr>
          <a:lstStyle/>
          <a:p>
            <a:pPr marL="0" marR="0" lvl="0" indent="0" algn="ctr" defTabSz="685800" rtl="1" eaLnBrk="0" fontAlgn="base" latinLnBrk="0" hangingPunct="0">
              <a:lnSpc>
                <a:spcPct val="100000"/>
              </a:lnSpc>
              <a:spcBef>
                <a:spcPct val="0"/>
              </a:spcBef>
              <a:spcAft>
                <a:spcPct val="0"/>
              </a:spcAft>
              <a:buClrTx/>
              <a:buSzTx/>
              <a:buFontTx/>
              <a:buNone/>
              <a:tabLst/>
              <a:defRPr/>
            </a:pPr>
            <a:r>
              <a:rPr kumimoji="0" lang="ar-EG" sz="4000" b="1" u="none" strike="noStrike" kern="1200" cap="none" spc="0" normalizeH="0" baseline="0" noProof="0" dirty="0">
                <a:ln>
                  <a:noFill/>
                </a:ln>
                <a:solidFill>
                  <a:srgbClr val="FFF4A9"/>
                </a:solidFill>
                <a:effectLst>
                  <a:glow rad="127000">
                    <a:prstClr val="black"/>
                  </a:glow>
                </a:effectLst>
                <a:uLnTx/>
                <a:uFillTx/>
                <a:latin typeface="Arial" panose="020B0604020202020204" pitchFamily="34" charset="0"/>
                <a:ea typeface="Franklin Gothic Heavy" charset="0"/>
                <a:cs typeface="Arial" panose="020B0604020202020204" pitchFamily="34" charset="0"/>
              </a:rPr>
              <a:t>خطة الله لبابل</a:t>
            </a:r>
            <a:endParaRPr kumimoji="0" lang="en-US" sz="4000" b="1" u="none" strike="noStrike" kern="1200" cap="none" spc="0" normalizeH="0" baseline="0" noProof="0" dirty="0">
              <a:ln>
                <a:noFill/>
              </a:ln>
              <a:solidFill>
                <a:srgbClr val="FFF4A9"/>
              </a:solidFill>
              <a:effectLst>
                <a:glow rad="127000">
                  <a:prstClr val="black"/>
                </a:glow>
              </a:effectLst>
              <a:uLnTx/>
              <a:uFillTx/>
              <a:latin typeface="Arial" panose="020B0604020202020204" pitchFamily="34" charset="0"/>
              <a:ea typeface="Franklin Gothic Heavy" charset="0"/>
              <a:cs typeface="Arial" panose="020B0604020202020204" pitchFamily="34" charset="0"/>
            </a:endParaRPr>
          </a:p>
        </p:txBody>
      </p:sp>
      <p:sp>
        <p:nvSpPr>
          <p:cNvPr id="3" name="TextBox 2"/>
          <p:cNvSpPr txBox="1"/>
          <p:nvPr/>
        </p:nvSpPr>
        <p:spPr>
          <a:xfrm>
            <a:off x="611560" y="4149080"/>
            <a:ext cx="8401050" cy="1569660"/>
          </a:xfrm>
          <a:prstGeom prst="rect">
            <a:avLst/>
          </a:prstGeom>
          <a:noFill/>
        </p:spPr>
        <p:txBody>
          <a:bodyPr wrap="square" rtlCol="0">
            <a:spAutoFit/>
          </a:bodyPr>
          <a:lstStyle/>
          <a:p>
            <a:pPr marL="0" marR="0" lvl="0" indent="0" algn="just" defTabSz="685800" rtl="1" eaLnBrk="0" fontAlgn="base" latinLnBrk="0" hangingPunct="0">
              <a:lnSpc>
                <a:spcPct val="100000"/>
              </a:lnSpc>
              <a:spcBef>
                <a:spcPct val="0"/>
              </a:spcBef>
              <a:spcAft>
                <a:spcPct val="0"/>
              </a:spcAft>
              <a:buClrTx/>
              <a:buSzTx/>
              <a:buFontTx/>
              <a:buNone/>
              <a:tabLst/>
              <a:defRPr/>
            </a:pPr>
            <a:r>
              <a:rPr kumimoji="0" lang="ar-EG" sz="2400" b="1"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Franklin Gothic Heavy" charset="0"/>
                <a:cs typeface="Arial" panose="020B0604020202020204" pitchFamily="34" charset="0"/>
              </a:rPr>
              <a:t>سقطت بابل، لكنها ستقوم في المستقبل لتسقط إلى الأبد. تسقط بابل لكي يقوم إسرائيل ويأتي مخلص إسرائيل. يؤكد لنا إشعياء أن إمبراطورية الشر ستنتهي وأن إمبراطورية ملك الملوك الصالحين الأبدية ستأتي ولن تنتهي أبدًا. وهذا كلام الله وسنشهده يوما ما.</a:t>
            </a:r>
            <a:endParaRPr kumimoji="0" lang="en-US" sz="2100" b="1"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Franklin Gothic Heavy" charset="0"/>
              <a:cs typeface="Arial" panose="020B0604020202020204" pitchFamily="34" charset="0"/>
            </a:endParaRPr>
          </a:p>
        </p:txBody>
      </p:sp>
    </p:spTree>
    <p:extLst>
      <p:ext uri="{BB962C8B-B14F-4D97-AF65-F5344CB8AC3E}">
        <p14:creationId xmlns:p14="http://schemas.microsoft.com/office/powerpoint/2010/main" val="3741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endParaRPr>
          </a:p>
        </p:txBody>
      </p:sp>
      <p:sp>
        <p:nvSpPr>
          <p:cNvPr id="292867" name="Title 2"/>
          <p:cNvSpPr>
            <a:spLocks noGrp="1"/>
          </p:cNvSpPr>
          <p:nvPr>
            <p:ph type="title" idx="4294967295"/>
          </p:nvPr>
        </p:nvSpPr>
        <p:spPr>
          <a:xfrm>
            <a:off x="0" y="1168400"/>
            <a:ext cx="9144000" cy="2401888"/>
          </a:xfrm>
        </p:spPr>
        <p:txBody>
          <a:bodyPr/>
          <a:lstStyle/>
          <a:p>
            <a:pPr rtl="1"/>
            <a:r>
              <a:rPr lang="en-US" sz="8800" dirty="0">
                <a:solidFill>
                  <a:schemeClr val="tx1"/>
                </a:solidFill>
                <a:cs typeface="Arial" panose="020B0604020202020204" pitchFamily="34" charset="0"/>
              </a:rPr>
              <a:t>Slides on </a:t>
            </a:r>
            <a:br>
              <a:rPr lang="en-US" sz="8800" dirty="0">
                <a:solidFill>
                  <a:schemeClr val="tx1"/>
                </a:solidFill>
                <a:cs typeface="Arial" panose="020B0604020202020204" pitchFamily="34" charset="0"/>
              </a:rPr>
            </a:br>
            <a:r>
              <a:rPr lang="ar-JO" sz="8800" dirty="0">
                <a:cs typeface="Arial" panose="020B0604020202020204" pitchFamily="34" charset="0"/>
              </a:rPr>
              <a:t>أشعياء </a:t>
            </a:r>
            <a:r>
              <a:rPr lang="en-US" sz="8800" dirty="0">
                <a:cs typeface="Arial" panose="020B0604020202020204" pitchFamily="34" charset="0"/>
              </a:rPr>
              <a:t>14</a:t>
            </a:r>
          </a:p>
        </p:txBody>
      </p:sp>
    </p:spTree>
    <p:extLst>
      <p:ext uri="{BB962C8B-B14F-4D97-AF65-F5344CB8AC3E}">
        <p14:creationId xmlns:p14="http://schemas.microsoft.com/office/powerpoint/2010/main" val="3138823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a:srcRect l="1375"/>
          <a:stretch/>
        </p:blipFill>
        <p:spPr bwMode="auto">
          <a:xfrm>
            <a:off x="-36512" y="1616333"/>
            <a:ext cx="9180512" cy="5236046"/>
          </a:xfrm>
          <a:prstGeom prst="rect">
            <a:avLst/>
          </a:prstGeom>
          <a:noFill/>
          <a:ln w="9525">
            <a:noFill/>
            <a:miter lim="800000"/>
            <a:headEnd/>
            <a:tailEnd/>
          </a:ln>
        </p:spPr>
      </p:pic>
      <p:sp>
        <p:nvSpPr>
          <p:cNvPr id="2" name="Rectangle 1"/>
          <p:cNvSpPr/>
          <p:nvPr/>
        </p:nvSpPr>
        <p:spPr>
          <a:xfrm>
            <a:off x="0" y="44624"/>
            <a:ext cx="9144000" cy="2246769"/>
          </a:xfrm>
          <a:prstGeom prst="rect">
            <a:avLst/>
          </a:prstGeom>
          <a:solidFill>
            <a:schemeClr val="tx1"/>
          </a:solidFill>
        </p:spPr>
        <p:txBody>
          <a:bodyPr wrap="square">
            <a:spAutoFit/>
          </a:bodyPr>
          <a:lstStyle/>
          <a:p>
            <a:pPr lvl="0" algn="ctr" defTabSz="685800" rtl="1" eaLnBrk="0" hangingPunct="0">
              <a:defRPr/>
            </a:pPr>
            <a:r>
              <a:rPr lang="ar-SA" sz="2800" b="1" dirty="0">
                <a:solidFill>
                  <a:prstClr val="white"/>
                </a:solidFill>
                <a:effectLst>
                  <a:glow rad="127000">
                    <a:prstClr val="black"/>
                  </a:glow>
                </a:effectLst>
                <a:latin typeface="Arial" panose="020B0604020202020204" pitchFamily="34" charset="0"/>
                <a:ea typeface="Arial Narrow" charset="0"/>
                <a:cs typeface="Arial" panose="020B0604020202020204" pitchFamily="34" charset="0"/>
              </a:rPr>
              <a:t>اشعياء ١٤ : ١-٢</a:t>
            </a:r>
          </a:p>
          <a:p>
            <a:pPr lvl="0" algn="ctr" defTabSz="685800" rtl="1" eaLnBrk="0" hangingPunct="0">
              <a:defRPr/>
            </a:pPr>
            <a:r>
              <a:rPr lang="ar-SA" sz="2800" b="1" dirty="0">
                <a:solidFill>
                  <a:prstClr val="white"/>
                </a:solidFill>
                <a:effectLst>
                  <a:glow rad="127000">
                    <a:prstClr val="black"/>
                  </a:glow>
                </a:effectLst>
                <a:latin typeface="Arial" panose="020B0604020202020204" pitchFamily="34" charset="0"/>
                <a:ea typeface="Arial Narrow" charset="0"/>
                <a:cs typeface="Arial" panose="020B0604020202020204" pitchFamily="34" charset="0"/>
              </a:rPr>
              <a:t>١ لأَنَّ الرَّبَّ سَيَرْحَمُ يَعْقُوبَ وَيَخْتَارُ أَيْضاً إِسْرَائِيلَ وَيُرِيحُهُمْ فِي أَرْضِهِمْ فَتَقْتَرِنُ بِهِمِ الْغُرَبَاءُ وَيَنْضَمُّونَ إِلَى بَيْتِ يَعْقُوبَ. ٢ وَيَأْخُذُهُمْ شُعُوبٌ وَيَأْتُونَ بِهِمْ إِلَى مَوْضِعِهِمْ وَيَمْتَلِكُهُمْ بَيْتُ إِسْرَائِيلَ فِي أَرْضِ الرَّبِّ عَبِيداً وَإِمَاءً وَيَسْبُونَ الَّذِينَ سَبُوهُمْ وَيَتَسَلَّطُونَ عَلَى ظَالِمِيهِمْ. </a:t>
            </a:r>
          </a:p>
        </p:txBody>
      </p:sp>
    </p:spTree>
    <p:extLst>
      <p:ext uri="{BB962C8B-B14F-4D97-AF65-F5344CB8AC3E}">
        <p14:creationId xmlns:p14="http://schemas.microsoft.com/office/powerpoint/2010/main" val="220259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sp>
        <p:nvSpPr>
          <p:cNvPr id="62" name="Shape 62"/>
          <p:cNvSpPr txBox="1"/>
          <p:nvPr/>
        </p:nvSpPr>
        <p:spPr>
          <a:xfrm>
            <a:off x="0" y="217714"/>
            <a:ext cx="8990298" cy="3531259"/>
          </a:xfrm>
          <a:prstGeom prst="rect">
            <a:avLst/>
          </a:prstGeom>
        </p:spPr>
        <p:txBody>
          <a:bodyPr vert="horz" lIns="91440" tIns="45720" rIns="91440" bIns="45720" rtlCol="0" anchor="t">
            <a:noAutofit/>
          </a:bodyPr>
          <a:lstStyle>
            <a:defPPr>
              <a:defRPr lang="en-US"/>
            </a:defPPr>
            <a:lvl1pPr algn="ctr">
              <a:spcBef>
                <a:spcPct val="0"/>
              </a:spcBef>
              <a:buNone/>
              <a:defRPr sz="3600" b="1">
                <a:solidFill>
                  <a:schemeClr val="bg1"/>
                </a:solidFill>
                <a:effectLst>
                  <a:glow rad="190500">
                    <a:schemeClr val="tx1">
                      <a:alpha val="75000"/>
                    </a:schemeClr>
                  </a:glow>
                  <a:outerShdw blurRad="50800" dist="38100" dir="2700000" algn="tl" rotWithShape="0">
                    <a:srgbClr val="000000">
                      <a:alpha val="43000"/>
                    </a:srgbClr>
                  </a:outerShdw>
                </a:effectLst>
                <a:latin typeface="+mj-lt"/>
                <a:ea typeface="+mj-ea"/>
                <a:cs typeface="+mj-cs"/>
              </a:defRPr>
            </a:lvl1pPr>
          </a:lstStyle>
          <a:p>
            <a:pPr marL="0" marR="0" lvl="0" indent="0" algn="ctr" defTabSz="457200" rtl="1" eaLnBrk="1" fontAlgn="auto" latinLnBrk="0" hangingPunct="1">
              <a:lnSpc>
                <a:spcPct val="100000"/>
              </a:lnSpc>
              <a:spcBef>
                <a:spcPct val="0"/>
              </a:spcBef>
              <a:spcAft>
                <a:spcPts val="0"/>
              </a:spcAft>
              <a:buClrTx/>
              <a:buSzTx/>
              <a:buFontTx/>
              <a:buNone/>
              <a:tabLst/>
              <a:defRPr/>
            </a:pPr>
            <a:r>
              <a:rPr kumimoji="0" lang="ar-JO" sz="3600" u="none" strike="noStrike" kern="1200" cap="none" spc="0" normalizeH="0" baseline="0" noProof="0" dirty="0">
                <a:ln>
                  <a:noFill/>
                </a:ln>
                <a:solidFill>
                  <a:prstClr val="white"/>
                </a:solidFill>
                <a:effectLst>
                  <a:glow rad="190500">
                    <a:prstClr val="black">
                      <a:alpha val="75000"/>
                    </a:prstClr>
                  </a:glow>
                  <a:outerShdw blurRad="50800" dist="38100" dir="2700000" algn="tl" rotWithShape="0">
                    <a:srgbClr val="000000">
                      <a:alpha val="43000"/>
                    </a:srgbClr>
                  </a:outerShdw>
                </a:effectLst>
                <a:uLnTx/>
                <a:uFillTx/>
                <a:latin typeface="Arial" panose="020B0604020202020204" pitchFamily="34" charset="0"/>
                <a:ea typeface="+mj-ea"/>
                <a:cs typeface="Arial" panose="020B0604020202020204" pitchFamily="34" charset="0"/>
                <a:sym typeface="Calibri"/>
              </a:rPr>
              <a:t>أش 14: </a:t>
            </a:r>
            <a:r>
              <a:rPr kumimoji="0" lang="en-US" sz="3600" u="none" strike="noStrike" kern="1200" cap="none" spc="0" normalizeH="0" baseline="0" noProof="0" dirty="0">
                <a:ln>
                  <a:noFill/>
                </a:ln>
                <a:solidFill>
                  <a:prstClr val="white"/>
                </a:solidFill>
                <a:effectLst>
                  <a:glow rad="190500">
                    <a:prstClr val="black">
                      <a:alpha val="75000"/>
                    </a:prstClr>
                  </a:glow>
                  <a:outerShdw blurRad="50800" dist="38100" dir="2700000" algn="tl" rotWithShape="0">
                    <a:srgbClr val="000000">
                      <a:alpha val="43000"/>
                    </a:srgbClr>
                  </a:outerShdw>
                </a:effectLst>
                <a:uLnTx/>
                <a:uFillTx/>
                <a:latin typeface="Arial" panose="020B0604020202020204" pitchFamily="34" charset="0"/>
                <a:ea typeface="+mj-ea"/>
                <a:cs typeface="Arial" panose="020B0604020202020204" pitchFamily="34" charset="0"/>
                <a:sym typeface="Calibri"/>
              </a:rPr>
              <a:t>-2</a:t>
            </a:r>
            <a:r>
              <a:rPr kumimoji="0" lang="ar-JO" sz="3600" u="none" strike="noStrike" kern="1200" cap="none" spc="0" normalizeH="0" baseline="0" noProof="0" dirty="0">
                <a:ln>
                  <a:noFill/>
                </a:ln>
                <a:solidFill>
                  <a:prstClr val="white"/>
                </a:solidFill>
                <a:effectLst>
                  <a:glow rad="190500">
                    <a:prstClr val="black">
                      <a:alpha val="75000"/>
                    </a:prstClr>
                  </a:glow>
                  <a:outerShdw blurRad="50800" dist="38100" dir="2700000" algn="tl" rotWithShape="0">
                    <a:srgbClr val="000000">
                      <a:alpha val="43000"/>
                    </a:srgbClr>
                  </a:outerShdw>
                </a:effectLst>
                <a:uLnTx/>
                <a:uFillTx/>
                <a:latin typeface="Arial" panose="020B0604020202020204" pitchFamily="34" charset="0"/>
                <a:ea typeface="+mj-ea"/>
                <a:cs typeface="Arial" panose="020B0604020202020204" pitchFamily="34" charset="0"/>
                <a:sym typeface="Calibri"/>
              </a:rPr>
              <a:t>3</a:t>
            </a:r>
            <a:endParaRPr kumimoji="0" lang="en-US" sz="3600" u="none" strike="noStrike" kern="1200" cap="none" spc="0" normalizeH="0" baseline="0" noProof="0" dirty="0">
              <a:ln>
                <a:noFill/>
              </a:ln>
              <a:solidFill>
                <a:prstClr val="white"/>
              </a:solidFill>
              <a:effectLst>
                <a:glow rad="190500">
                  <a:prstClr val="black">
                    <a:alpha val="75000"/>
                  </a:prstClr>
                </a:glow>
                <a:outerShdw blurRad="50800" dist="38100" dir="2700000" algn="tl" rotWithShape="0">
                  <a:srgbClr val="000000">
                    <a:alpha val="43000"/>
                  </a:srgbClr>
                </a:outerShdw>
              </a:effectLst>
              <a:uLnTx/>
              <a:uFillTx/>
              <a:latin typeface="Arial" panose="020B0604020202020204" pitchFamily="34" charset="0"/>
              <a:ea typeface="+mj-ea"/>
              <a:cs typeface="Arial" panose="020B0604020202020204" pitchFamily="34" charset="0"/>
              <a:sym typeface="Calibri"/>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3400" u="none" strike="noStrike" kern="1200" cap="none" spc="0" normalizeH="0" baseline="0" noProof="0" dirty="0">
              <a:ln>
                <a:noFill/>
              </a:ln>
              <a:solidFill>
                <a:prstClr val="white"/>
              </a:solidFill>
              <a:effectLst>
                <a:glow rad="190500">
                  <a:prstClr val="black">
                    <a:alpha val="75000"/>
                  </a:prstClr>
                </a:glow>
                <a:outerShdw blurRad="50800" dist="38100" dir="2700000" algn="tl" rotWithShape="0">
                  <a:srgbClr val="000000">
                    <a:alpha val="43000"/>
                  </a:srgbClr>
                </a:outerShdw>
              </a:effectLst>
              <a:uLnTx/>
              <a:uFillTx/>
              <a:latin typeface="Arial" panose="020B0604020202020204" pitchFamily="34" charset="0"/>
              <a:ea typeface="+mj-ea"/>
              <a:cs typeface="+mj-cs"/>
              <a:sym typeface="Calibri"/>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ar-JO" sz="4000" u="none" strike="noStrike" kern="1200" cap="none" spc="0" normalizeH="0" baseline="0" noProof="0" dirty="0">
                <a:ln>
                  <a:noFill/>
                </a:ln>
                <a:solidFill>
                  <a:prstClr val="white"/>
                </a:solidFill>
                <a:effectLst>
                  <a:glow rad="190500">
                    <a:prstClr val="black">
                      <a:alpha val="75000"/>
                    </a:prstClr>
                  </a:glow>
                  <a:outerShdw blurRad="50800" dist="38100" dir="2700000" algn="tl" rotWithShape="0">
                    <a:srgbClr val="000000">
                      <a:alpha val="43000"/>
                    </a:srgbClr>
                  </a:outerShdw>
                </a:effectLst>
                <a:uLnTx/>
                <a:uFillTx/>
                <a:latin typeface="Arial" panose="020B0604020202020204" pitchFamily="34" charset="0"/>
                <a:ea typeface="+mj-ea"/>
                <a:cs typeface="+mj-cs"/>
                <a:sym typeface="Calibri"/>
              </a:rPr>
              <a:t>وَيَأْخُذُهُمْ شُعُوبٌ وَيَأْتُونَ بِهِمْ إِلَى مَوْضِعِهِمْ وَيَمْتَلِكُهُمْ بَيْتُ إِسْرَائِيلَ فِي أَرْضِ الرَّبِّ عَبِيداً وَإِمَاءً وَيَسْبُونَ الَّذِينَ سَبُوهُمْ وَيَتَسَلَّطُونَ عَلَى ظَالِمِيهِمْ.</a:t>
            </a:r>
            <a:br>
              <a:rPr kumimoji="0" lang="en-US" sz="4000" u="none" strike="noStrike" kern="1200" cap="none" spc="0" normalizeH="0" baseline="0" noProof="0" dirty="0">
                <a:ln>
                  <a:noFill/>
                </a:ln>
                <a:solidFill>
                  <a:prstClr val="white"/>
                </a:solidFill>
                <a:effectLst>
                  <a:glow rad="190500">
                    <a:prstClr val="black">
                      <a:alpha val="75000"/>
                    </a:prstClr>
                  </a:glow>
                  <a:outerShdw blurRad="50800" dist="38100" dir="2700000" algn="tl" rotWithShape="0">
                    <a:srgbClr val="000000">
                      <a:alpha val="43000"/>
                    </a:srgbClr>
                  </a:outerShdw>
                </a:effectLst>
                <a:uLnTx/>
                <a:uFillTx/>
                <a:latin typeface="Arial" panose="020B0604020202020204" pitchFamily="34" charset="0"/>
                <a:ea typeface="+mj-ea"/>
                <a:cs typeface="+mj-cs"/>
                <a:sym typeface="Calibri"/>
              </a:rPr>
            </a:br>
            <a:r>
              <a:rPr kumimoji="0" lang="ar-JO" sz="4000" u="none" strike="noStrike" kern="1200" cap="none" spc="0" normalizeH="0" baseline="0" noProof="0" dirty="0">
                <a:ln>
                  <a:noFill/>
                </a:ln>
                <a:solidFill>
                  <a:prstClr val="white"/>
                </a:solidFill>
                <a:effectLst>
                  <a:glow rad="190500">
                    <a:prstClr val="black">
                      <a:alpha val="75000"/>
                    </a:prstClr>
                  </a:glow>
                  <a:outerShdw blurRad="50800" dist="38100" dir="2700000" algn="tl" rotWithShape="0">
                    <a:srgbClr val="000000">
                      <a:alpha val="43000"/>
                    </a:srgbClr>
                  </a:outerShdw>
                </a:effectLst>
                <a:uLnTx/>
                <a:uFillTx/>
                <a:latin typeface="Arial" panose="020B0604020202020204" pitchFamily="34" charset="0"/>
                <a:ea typeface="+mj-ea"/>
                <a:cs typeface="+mj-cs"/>
                <a:sym typeface="Calibri"/>
              </a:rPr>
              <a:t>و يكون في يوم </a:t>
            </a:r>
            <a:r>
              <a:rPr kumimoji="0" lang="ar-JO" sz="4000" u="none" strike="noStrike" kern="1200" cap="none" spc="0" normalizeH="0" baseline="0" noProof="0" dirty="0">
                <a:ln>
                  <a:noFill/>
                </a:ln>
                <a:solidFill>
                  <a:srgbClr val="FFFF00"/>
                </a:solidFill>
                <a:effectLst>
                  <a:glow rad="190500">
                    <a:prstClr val="black">
                      <a:alpha val="75000"/>
                    </a:prstClr>
                  </a:glow>
                  <a:outerShdw blurRad="50800" dist="38100" dir="2700000" algn="tl" rotWithShape="0">
                    <a:srgbClr val="000000">
                      <a:alpha val="43000"/>
                    </a:srgbClr>
                  </a:outerShdw>
                </a:effectLst>
                <a:uLnTx/>
                <a:uFillTx/>
                <a:latin typeface="Arial" panose="020B0604020202020204" pitchFamily="34" charset="0"/>
                <a:ea typeface="+mj-ea"/>
                <a:cs typeface="+mj-cs"/>
                <a:sym typeface="Calibri"/>
              </a:rPr>
              <a:t>يريحك</a:t>
            </a:r>
            <a:r>
              <a:rPr kumimoji="0" lang="ar-JO" sz="4000" u="none" strike="noStrike" kern="1200" cap="none" spc="0" normalizeH="0" baseline="0" noProof="0" dirty="0">
                <a:ln>
                  <a:noFill/>
                </a:ln>
                <a:solidFill>
                  <a:prstClr val="white"/>
                </a:solidFill>
                <a:effectLst>
                  <a:glow rad="190500">
                    <a:prstClr val="black">
                      <a:alpha val="75000"/>
                    </a:prstClr>
                  </a:glow>
                  <a:outerShdw blurRad="50800" dist="38100" dir="2700000" algn="tl" rotWithShape="0">
                    <a:srgbClr val="000000">
                      <a:alpha val="43000"/>
                    </a:srgbClr>
                  </a:outerShdw>
                </a:effectLst>
                <a:uLnTx/>
                <a:uFillTx/>
                <a:latin typeface="Arial" panose="020B0604020202020204" pitchFamily="34" charset="0"/>
                <a:ea typeface="+mj-ea"/>
                <a:cs typeface="+mj-cs"/>
                <a:sym typeface="Calibri"/>
              </a:rPr>
              <a:t> الرب من تعبك ومن انزعاجك ومن العبودية القاسية</a:t>
            </a:r>
            <a:endParaRPr kumimoji="0" lang="en-US" sz="4000" u="none" strike="noStrike" kern="1200" cap="none" spc="0" normalizeH="0" baseline="0" noProof="0" dirty="0">
              <a:ln>
                <a:noFill/>
              </a:ln>
              <a:solidFill>
                <a:prstClr val="white"/>
              </a:solidFill>
              <a:effectLst>
                <a:glow rad="190500">
                  <a:prstClr val="black">
                    <a:alpha val="75000"/>
                  </a:prstClr>
                </a:glow>
                <a:outerShdw blurRad="50800" dist="38100" dir="2700000" algn="tl" rotWithShape="0">
                  <a:srgbClr val="000000">
                    <a:alpha val="43000"/>
                  </a:srgbClr>
                </a:outerShdw>
              </a:effectLst>
              <a:uLnTx/>
              <a:uFillTx/>
              <a:latin typeface="Arial" panose="020B0604020202020204" pitchFamily="34" charset="0"/>
              <a:ea typeface="+mj-ea"/>
              <a:cs typeface="+mj-cs"/>
              <a:sym typeface="Calibri"/>
            </a:endParaRPr>
          </a:p>
        </p:txBody>
      </p:sp>
    </p:spTree>
    <p:extLst>
      <p:ext uri="{BB962C8B-B14F-4D97-AF65-F5344CB8AC3E}">
        <p14:creationId xmlns:p14="http://schemas.microsoft.com/office/powerpoint/2010/main" val="3267362088"/>
      </p:ext>
    </p:extLst>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513091"/>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219138" name="Text Box 5"/>
          <p:cNvSpPr txBox="1">
            <a:spLocks noChangeArrowheads="1"/>
          </p:cNvSpPr>
          <p:nvPr/>
        </p:nvSpPr>
        <p:spPr bwMode="auto">
          <a:xfrm>
            <a:off x="8342837" y="-758172"/>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l" defTabSz="449263" rtl="1"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457</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19137" name="Rectangle 2"/>
          <p:cNvSpPr>
            <a:spLocks noGrp="1" noChangeArrowheads="1"/>
          </p:cNvSpPr>
          <p:nvPr>
            <p:ph type="ctrTitle"/>
          </p:nvPr>
        </p:nvSpPr>
        <p:spPr>
          <a:xfrm>
            <a:off x="0" y="112346"/>
            <a:ext cx="9144000" cy="772720"/>
          </a:xfrm>
          <a:solidFill>
            <a:srgbClr val="000000"/>
          </a:solidFill>
        </p:spPr>
        <p:txBody>
          <a:bodyPr/>
          <a:lstStyle/>
          <a:p>
            <a:pPr rtl="1" eaLnBrk="1" hangingPunct="1"/>
            <a:r>
              <a:rPr lang="ar-JO" dirty="0">
                <a:solidFill>
                  <a:schemeClr val="bg1"/>
                </a:solidFill>
                <a:cs typeface="Arial" panose="020B0604020202020204" pitchFamily="34" charset="0"/>
              </a:rPr>
              <a:t>الدينونة على تحالف الأمم الإثني عشر</a:t>
            </a:r>
            <a:endParaRPr kumimoji="1" lang="en-US" altLang="zh-CN" sz="3200" dirty="0">
              <a:solidFill>
                <a:schemeClr val="bg1"/>
              </a:solidFill>
              <a:cs typeface="Arial" panose="020B0604020202020204" pitchFamily="34" charset="0"/>
            </a:endParaRPr>
          </a:p>
        </p:txBody>
      </p:sp>
      <p:sp>
        <p:nvSpPr>
          <p:cNvPr id="3" name="TextBox 2"/>
          <p:cNvSpPr txBox="1"/>
          <p:nvPr/>
        </p:nvSpPr>
        <p:spPr>
          <a:xfrm>
            <a:off x="2553177" y="2633957"/>
            <a:ext cx="1202573"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إسرائيل</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2" name="TextBox 11"/>
          <p:cNvSpPr txBox="1"/>
          <p:nvPr/>
        </p:nvSpPr>
        <p:spPr>
          <a:xfrm>
            <a:off x="5225118" y="899145"/>
            <a:ext cx="1059906" cy="707886"/>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أشور</a:t>
            </a:r>
            <a:endParaRPr kumimoji="0" lang="en-US" sz="4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4" name="TextBox 13"/>
          <p:cNvSpPr txBox="1"/>
          <p:nvPr/>
        </p:nvSpPr>
        <p:spPr>
          <a:xfrm>
            <a:off x="625743" y="4437112"/>
            <a:ext cx="849913"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مصر</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7" name="TextBox 16"/>
          <p:cNvSpPr txBox="1"/>
          <p:nvPr/>
        </p:nvSpPr>
        <p:spPr>
          <a:xfrm>
            <a:off x="3304884" y="3804788"/>
            <a:ext cx="896399"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مؤاب</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سوريا</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فلسطين</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0" name="TextBox 19"/>
          <p:cNvSpPr txBox="1"/>
          <p:nvPr/>
        </p:nvSpPr>
        <p:spPr>
          <a:xfrm>
            <a:off x="1240573" y="5684556"/>
            <a:ext cx="1117614"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الحبشة</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1" name="TextBox 20"/>
          <p:cNvSpPr txBox="1"/>
          <p:nvPr/>
        </p:nvSpPr>
        <p:spPr>
          <a:xfrm>
            <a:off x="3471355" y="5710466"/>
            <a:ext cx="1090363"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العربية</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بابل</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3" name="TextBox 22"/>
          <p:cNvSpPr txBox="1"/>
          <p:nvPr/>
        </p:nvSpPr>
        <p:spPr>
          <a:xfrm>
            <a:off x="6758610" y="3717032"/>
            <a:ext cx="1991492" cy="1077218"/>
          </a:xfrm>
          <a:prstGeom prst="rect">
            <a:avLst/>
          </a:prstGeom>
          <a:noFill/>
        </p:spPr>
        <p:txBody>
          <a:bodyPr wrap="square" rtlCol="0">
            <a:spAutoFit/>
          </a:bodyPr>
          <a:lstStyle/>
          <a:p>
            <a:pPr marL="0" marR="0" lvl="0" indent="0" algn="ct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بابل على البحر</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4" name="TextBox 23"/>
          <p:cNvSpPr txBox="1"/>
          <p:nvPr/>
        </p:nvSpPr>
        <p:spPr>
          <a:xfrm>
            <a:off x="2553177" y="3147041"/>
            <a:ext cx="899605"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يهوذا</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5" name="TextBox 24"/>
          <p:cNvSpPr txBox="1"/>
          <p:nvPr/>
        </p:nvSpPr>
        <p:spPr>
          <a:xfrm>
            <a:off x="3043871" y="4422516"/>
            <a:ext cx="748923"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أدوم</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6" name="TextBox 25"/>
          <p:cNvSpPr txBox="1"/>
          <p:nvPr/>
        </p:nvSpPr>
        <p:spPr>
          <a:xfrm>
            <a:off x="3043871" y="1271412"/>
            <a:ext cx="1061509" cy="584775"/>
          </a:xfrm>
          <a:prstGeom prst="rect">
            <a:avLst/>
          </a:prstGeom>
          <a:noFill/>
        </p:spPr>
        <p:txBody>
          <a:bodyPr wrap="non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فينيقية</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8" name="Rectangle 2">
            <a:extLst>
              <a:ext uri="{FF2B5EF4-FFF2-40B4-BE49-F238E27FC236}">
                <a16:creationId xmlns:a16="http://schemas.microsoft.com/office/drawing/2014/main" id="{68B1DE05-283E-0480-1D97-2696B848DF62}"/>
              </a:ext>
            </a:extLst>
          </p:cNvPr>
          <p:cNvSpPr txBox="1">
            <a:spLocks noChangeArrowheads="1"/>
          </p:cNvSpPr>
          <p:nvPr/>
        </p:nvSpPr>
        <p:spPr bwMode="auto">
          <a:xfrm>
            <a:off x="3598760" y="4856331"/>
            <a:ext cx="5329425" cy="923082"/>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sz="8000" b="1" u="none" strike="noStrike" kern="1200" cap="none" spc="0" normalizeH="0" baseline="0" noProof="0" dirty="0">
                <a:ln>
                  <a:noFill/>
                </a:ln>
                <a:solidFill>
                  <a:srgbClr val="FFFFFF"/>
                </a:solidFill>
                <a:effectLst>
                  <a:glow rad="101600">
                    <a:srgbClr val="000000"/>
                  </a:glow>
                </a:effectLst>
                <a:uLnTx/>
                <a:uFillTx/>
                <a:latin typeface="Arial" panose="020B0604020202020204" pitchFamily="34" charset="0"/>
                <a:ea typeface="ＭＳ Ｐゴシック" charset="0"/>
                <a:cs typeface="Arial" panose="020B0604020202020204" pitchFamily="34" charset="0"/>
              </a:rPr>
              <a:t>إشعياء</a:t>
            </a:r>
            <a:r>
              <a:rPr kumimoji="0" lang="ar-JO" sz="8000" b="1"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١٣-٢٣</a:t>
            </a:r>
            <a:endParaRPr kumimoji="1" lang="en-US" altLang="zh-CN" sz="6000" b="1"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5" name="Rectangle 4">
            <a:extLst>
              <a:ext uri="{FF2B5EF4-FFF2-40B4-BE49-F238E27FC236}">
                <a16:creationId xmlns:a16="http://schemas.microsoft.com/office/drawing/2014/main" id="{BD3229C2-7FA3-8676-E38B-0BEB871BB09B}"/>
              </a:ext>
            </a:extLst>
          </p:cNvPr>
          <p:cNvSpPr>
            <a:spLocks noChangeArrowheads="1"/>
          </p:cNvSpPr>
          <p:nvPr/>
        </p:nvSpPr>
        <p:spPr bwMode="auto">
          <a:xfrm>
            <a:off x="-36512" y="6408712"/>
            <a:ext cx="9180512" cy="476672"/>
          </a:xfrm>
          <a:prstGeom prst="rect">
            <a:avLst/>
          </a:prstGeom>
          <a:solidFill>
            <a:srgbClr val="000514"/>
          </a:solid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457200" rtl="0" eaLnBrk="1" fontAlgn="auto" latinLnBrk="0" hangingPunct="1">
              <a:lnSpc>
                <a:spcPct val="100000"/>
              </a:lnSpc>
              <a:spcBef>
                <a:spcPct val="20000"/>
              </a:spcBef>
              <a:spcAft>
                <a:spcPts val="0"/>
              </a:spcAft>
              <a:buClr>
                <a:srgbClr val="FFCC00"/>
              </a:buClr>
              <a:buSzPct val="70000"/>
              <a:buFont typeface="Wingdings" charset="0"/>
              <a:buNone/>
              <a:tabLst/>
              <a:defRPr/>
            </a:pPr>
            <a:r>
              <a:rPr lang="en-US" sz="2000" b="1" kern="0"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ar-JO" sz="2000" b="1" kern="0"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د. ريك </a:t>
            </a:r>
            <a:r>
              <a:rPr lang="ar-JO" sz="2000" b="1" kern="0" dirty="0">
                <a:solidFill>
                  <a:srgbClr val="FFFFFF"/>
                </a:solidFill>
                <a:effectLst>
                  <a:outerShdw blurRad="38100" dist="38100" dir="2700000" algn="tl">
                    <a:srgbClr val="000000"/>
                  </a:outerShdw>
                </a:effectLst>
                <a:latin typeface=""/>
                <a:cs typeface="Traditional Arabic" pitchFamily="2" charset="-78"/>
              </a:rPr>
              <a:t>غريفيث </a:t>
            </a:r>
            <a:r>
              <a:rPr kumimoji="0" lang="en-US"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  </a:t>
            </a:r>
            <a:r>
              <a:rPr kumimoji="0" lang="ar-JO" sz="2000" b="1" u="none" strike="noStrike" kern="0" cap="none" spc="0" normalizeH="0" noProof="0" dirty="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 مركز الدراسات اللاهوتية الأردني</a:t>
            </a:r>
            <a:r>
              <a:rPr kumimoji="0" lang="en-US"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 BibleStudyDownloads.org</a:t>
            </a:r>
          </a:p>
        </p:txBody>
      </p:sp>
      <p:sp>
        <p:nvSpPr>
          <p:cNvPr id="6" name="Rectangle 5">
            <a:extLst>
              <a:ext uri="{FF2B5EF4-FFF2-40B4-BE49-F238E27FC236}">
                <a16:creationId xmlns:a16="http://schemas.microsoft.com/office/drawing/2014/main" id="{6C140CA9-70E1-0280-7091-EBC5CD981B7C}"/>
              </a:ext>
            </a:extLst>
          </p:cNvPr>
          <p:cNvSpPr/>
          <p:nvPr/>
        </p:nvSpPr>
        <p:spPr bwMode="auto">
          <a:xfrm>
            <a:off x="0" y="0"/>
            <a:ext cx="9144000" cy="6858000"/>
          </a:xfrm>
          <a:prstGeom prst="rect">
            <a:avLst/>
          </a:prstGeom>
          <a:solidFill>
            <a:schemeClr val="tx1">
              <a:alpha val="60073"/>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08" charset="0"/>
            </a:endParaRPr>
          </a:p>
        </p:txBody>
      </p:sp>
      <p:sp>
        <p:nvSpPr>
          <p:cNvPr id="7" name="Rectangle 2">
            <a:extLst>
              <a:ext uri="{FF2B5EF4-FFF2-40B4-BE49-F238E27FC236}">
                <a16:creationId xmlns:a16="http://schemas.microsoft.com/office/drawing/2014/main" id="{FF53B92C-9B90-2C61-4C0C-D7B4DF048ACE}"/>
              </a:ext>
            </a:extLst>
          </p:cNvPr>
          <p:cNvSpPr txBox="1">
            <a:spLocks noChangeArrowheads="1"/>
          </p:cNvSpPr>
          <p:nvPr/>
        </p:nvSpPr>
        <p:spPr bwMode="auto">
          <a:xfrm>
            <a:off x="393898" y="1351834"/>
            <a:ext cx="8282558" cy="2890961"/>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a:lstStyle>
          <a:p>
            <a:pPr defTabSz="914400" rtl="1" eaLnBrk="1" hangingPunct="1">
              <a:defRPr/>
            </a:pPr>
            <a:r>
              <a:rPr kumimoji="0" lang="ar-SA" sz="5400" b="1" u="none" strike="noStrike" kern="1200" cap="none" spc="0" normalizeH="0" baseline="0" noProof="0" dirty="0">
                <a:ln>
                  <a:noFill/>
                </a:ln>
                <a:solidFill>
                  <a:srgbClr val="FFFFFF"/>
                </a:solidFill>
                <a:effectLst>
                  <a:glow rad="101600">
                    <a:srgbClr val="000000"/>
                  </a:glow>
                </a:effectLst>
                <a:uLnTx/>
                <a:uFillTx/>
                <a:latin typeface="Arial" panose="020B0604020202020204" pitchFamily="34" charset="0"/>
                <a:ea typeface="ＭＳ Ｐゴシック" charset="0"/>
                <a:cs typeface="Arial" panose="020B0604020202020204" pitchFamily="34" charset="0"/>
              </a:rPr>
              <a:t>يجب ألا يثق أحاز في التحالف الذي يضم 12 أمة لأن أشور ستهزمها كونها أداة الله للدينونة (13- 23). </a:t>
            </a:r>
            <a:endParaRPr kumimoji="1" lang="en-US" altLang="zh-CN" sz="4000" b="1"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045889472"/>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21" name="Picture 2" descr="&#10;MIllglory.jpg                                                  00020133WBM2                           BACC002F:"/>
          <p:cNvPicPr>
            <a:picLocks noChangeAspect="1" noChangeArrowheads="1"/>
          </p:cNvPicPr>
          <p:nvPr/>
        </p:nvPicPr>
        <p:blipFill rotWithShape="1">
          <a:blip r:embed="rId2">
            <a:extLst>
              <a:ext uri="{28A0092B-C50C-407E-A947-70E740481C1C}">
                <a14:useLocalDpi xmlns:a14="http://schemas.microsoft.com/office/drawing/2010/main" val="0"/>
              </a:ext>
            </a:extLst>
          </a:blip>
          <a:srcRect b="1219"/>
          <a:stretch/>
        </p:blipFill>
        <p:spPr bwMode="auto">
          <a:xfrm>
            <a:off x="0" y="404665"/>
            <a:ext cx="9144000" cy="583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WordArt 3"/>
          <p:cNvSpPr>
            <a:spLocks noChangeArrowheads="1" noChangeShapeType="1" noTextEdit="1"/>
          </p:cNvSpPr>
          <p:nvPr/>
        </p:nvSpPr>
        <p:spPr bwMode="auto">
          <a:xfrm>
            <a:off x="1857375" y="5235956"/>
            <a:ext cx="5143500" cy="4572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lvl="0" algn="ctr" rtl="1">
              <a:defRPr/>
            </a:pPr>
            <a:r>
              <a:rPr lang="ar-EG" sz="2700" b="1" kern="10" dirty="0">
                <a:solidFill>
                  <a:prstClr val="white"/>
                </a:solidFill>
                <a:effectLst>
                  <a:glow rad="50800">
                    <a:prstClr val="black"/>
                  </a:glow>
                  <a:outerShdw blurRad="63500" dist="38099" dir="2700000" algn="ctr" rotWithShape="0">
                    <a:srgbClr val="1B1D12">
                      <a:alpha val="74997"/>
                    </a:srgbClr>
                  </a:outerShdw>
                </a:effectLst>
                <a:latin typeface="Arial" panose="020B0604020202020204" pitchFamily="34" charset="0"/>
                <a:ea typeface="Impact" charset="0"/>
                <a:cs typeface="Arial" panose="020B0604020202020204" pitchFamily="34" charset="0"/>
              </a:rPr>
              <a:t>تهكم النصر</a:t>
            </a:r>
            <a:endParaRPr kumimoji="0" lang="en-US" sz="2700" b="1" u="none" strike="noStrike" kern="10" cap="none" spc="0" normalizeH="0" baseline="0" noProof="0" dirty="0">
              <a:ln>
                <a:noFill/>
              </a:ln>
              <a:solidFill>
                <a:prstClr val="white"/>
              </a:solidFill>
              <a:effectLst>
                <a:glow rad="50800">
                  <a:prstClr val="black"/>
                </a:glow>
                <a:outerShdw blurRad="63500" dist="38099" dir="2700000" algn="ctr" rotWithShape="0">
                  <a:srgbClr val="1B1D12">
                    <a:alpha val="74997"/>
                  </a:srgbClr>
                </a:outerShdw>
              </a:effectLst>
              <a:uLnTx/>
              <a:uFillTx/>
              <a:latin typeface="Arial" panose="020B0604020202020204" pitchFamily="34" charset="0"/>
              <a:ea typeface="Impact" charset="0"/>
              <a:cs typeface="Arial" panose="020B0604020202020204" pitchFamily="34" charset="0"/>
            </a:endParaRPr>
          </a:p>
        </p:txBody>
      </p:sp>
      <p:sp>
        <p:nvSpPr>
          <p:cNvPr id="30723" name="WordArt 4"/>
          <p:cNvSpPr>
            <a:spLocks noChangeArrowheads="1" noChangeShapeType="1" noTextEdit="1"/>
          </p:cNvSpPr>
          <p:nvPr/>
        </p:nvSpPr>
        <p:spPr bwMode="auto">
          <a:xfrm>
            <a:off x="1857375" y="552207"/>
            <a:ext cx="4714875" cy="71655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449263" rtl="1" eaLnBrk="1" fontAlgn="base" latinLnBrk="0" hangingPunct="1">
              <a:lnSpc>
                <a:spcPct val="100000"/>
              </a:lnSpc>
              <a:spcBef>
                <a:spcPct val="0"/>
              </a:spcBef>
              <a:spcAft>
                <a:spcPct val="0"/>
              </a:spcAft>
              <a:buClrTx/>
              <a:buSzTx/>
              <a:buFontTx/>
              <a:buNone/>
              <a:tabLst/>
              <a:defRPr/>
            </a:pPr>
            <a:r>
              <a:rPr kumimoji="0" lang="ar-EG" sz="2700" b="1" u="none" strike="noStrike" kern="10" cap="none" spc="0" normalizeH="0" baseline="0" noProof="0" dirty="0">
                <a:ln>
                  <a:noFill/>
                </a:ln>
                <a:gradFill rotWithShape="1">
                  <a:gsLst>
                    <a:gs pos="0">
                      <a:srgbClr val="FFFF00"/>
                    </a:gs>
                    <a:gs pos="100000">
                      <a:srgbClr val="FF9933"/>
                    </a:gs>
                  </a:gsLst>
                  <a:path path="rect">
                    <a:fillToRect l="50000" t="50000" r="50000" b="50000"/>
                  </a:path>
                </a:gradFill>
                <a:effectLst>
                  <a:glow rad="50800">
                    <a:prstClr val="black"/>
                  </a:glow>
                  <a:outerShdw blurRad="63500" dist="38099" dir="2700000" algn="ctr" rotWithShape="0">
                    <a:srgbClr val="1B1D12">
                      <a:alpha val="74997"/>
                    </a:srgbClr>
                  </a:outerShdw>
                </a:effectLst>
                <a:uLnTx/>
                <a:uFillTx/>
                <a:latin typeface="Arial" panose="020B0604020202020204" pitchFamily="34" charset="0"/>
                <a:ea typeface="Eurostile Bold" charset="0"/>
                <a:cs typeface="Arial" panose="020B0604020202020204" pitchFamily="34" charset="0"/>
              </a:rPr>
              <a:t>الألفية</a:t>
            </a:r>
            <a:endParaRPr kumimoji="0" lang="en-US" sz="2700" b="1" u="none" strike="noStrike" kern="10" cap="none" spc="0" normalizeH="0" baseline="0" noProof="0" dirty="0">
              <a:ln>
                <a:noFill/>
              </a:ln>
              <a:gradFill rotWithShape="1">
                <a:gsLst>
                  <a:gs pos="0">
                    <a:srgbClr val="FFFF00"/>
                  </a:gs>
                  <a:gs pos="100000">
                    <a:srgbClr val="FF9933"/>
                  </a:gs>
                </a:gsLst>
                <a:path path="rect">
                  <a:fillToRect l="50000" t="50000" r="50000" b="50000"/>
                </a:path>
              </a:gradFill>
              <a:effectLst>
                <a:glow rad="50800">
                  <a:prstClr val="black"/>
                </a:glow>
                <a:outerShdw blurRad="63500" dist="38099" dir="2700000" algn="ctr" rotWithShape="0">
                  <a:srgbClr val="1B1D12">
                    <a:alpha val="74997"/>
                  </a:srgbClr>
                </a:outerShdw>
              </a:effectLst>
              <a:uLnTx/>
              <a:uFillTx/>
              <a:latin typeface="Arial" panose="020B0604020202020204" pitchFamily="34" charset="0"/>
              <a:ea typeface="Eurostile Bold" charset="0"/>
              <a:cs typeface="Arial" panose="020B0604020202020204" pitchFamily="34" charset="0"/>
            </a:endParaRPr>
          </a:p>
        </p:txBody>
      </p:sp>
      <p:sp>
        <p:nvSpPr>
          <p:cNvPr id="2" name="Rectangle 1"/>
          <p:cNvSpPr/>
          <p:nvPr/>
        </p:nvSpPr>
        <p:spPr>
          <a:xfrm>
            <a:off x="2286000" y="5683314"/>
            <a:ext cx="4286250" cy="553998"/>
          </a:xfrm>
          <a:prstGeom prst="rect">
            <a:avLst/>
          </a:prstGeom>
        </p:spPr>
        <p:txBody>
          <a:bodyPr wrap="square">
            <a:spAutoFit/>
          </a:bodyPr>
          <a:lstStyle/>
          <a:p>
            <a:pPr marL="0" marR="0" lvl="0" indent="0" algn="ctr" defTabSz="449263" rtl="1" eaLnBrk="1" fontAlgn="base" latinLnBrk="0" hangingPunct="1">
              <a:lnSpc>
                <a:spcPct val="100000"/>
              </a:lnSpc>
              <a:spcBef>
                <a:spcPct val="0"/>
              </a:spcBef>
              <a:spcAft>
                <a:spcPct val="0"/>
              </a:spcAft>
              <a:buClrTx/>
              <a:buSzTx/>
              <a:buFontTx/>
              <a:buNone/>
              <a:tabLst/>
              <a:defRPr/>
            </a:pPr>
            <a:r>
              <a:rPr kumimoji="0" lang="ar-EG" sz="3000" b="1" u="none" strike="noStrike" kern="10" cap="none" spc="0" normalizeH="0" baseline="0" noProof="0" dirty="0">
                <a:ln>
                  <a:noFill/>
                </a:ln>
                <a:solidFill>
                  <a:srgbClr val="FFF692"/>
                </a:solidFill>
                <a:effectLst>
                  <a:glow rad="50800">
                    <a:prstClr val="black"/>
                  </a:glow>
                  <a:outerShdw blurRad="63500" dist="38099" dir="2700000" algn="ctr" rotWithShape="0">
                    <a:srgbClr val="1B1D12">
                      <a:alpha val="74997"/>
                    </a:srgbClr>
                  </a:outerShdw>
                </a:effectLst>
                <a:uLnTx/>
                <a:uFillTx/>
                <a:latin typeface="Arial" panose="020B0604020202020204" pitchFamily="34" charset="0"/>
                <a:ea typeface="Impact" charset="0"/>
                <a:cs typeface="Arial" panose="020B0604020202020204" pitchFamily="34" charset="0"/>
              </a:rPr>
              <a:t>المثل ضد الكبرياء</a:t>
            </a:r>
            <a:endParaRPr kumimoji="0" lang="en-US" sz="3000" b="1" u="none" strike="noStrike" kern="10" cap="none" spc="0" normalizeH="0" baseline="0" noProof="0" dirty="0">
              <a:ln>
                <a:noFill/>
              </a:ln>
              <a:solidFill>
                <a:srgbClr val="FFF692"/>
              </a:solidFill>
              <a:effectLst>
                <a:glow rad="50800">
                  <a:prstClr val="black"/>
                </a:glow>
                <a:outerShdw blurRad="63500" dist="38099" dir="2700000" algn="ctr" rotWithShape="0">
                  <a:srgbClr val="1B1D12">
                    <a:alpha val="74997"/>
                  </a:srgbClr>
                </a:outerShdw>
              </a:effectLst>
              <a:uLnTx/>
              <a:uFillTx/>
              <a:latin typeface="Arial" panose="020B0604020202020204" pitchFamily="34" charset="0"/>
              <a:ea typeface="Impact" charset="0"/>
              <a:cs typeface="Arial" panose="020B0604020202020204" pitchFamily="34" charset="0"/>
            </a:endParaRPr>
          </a:p>
        </p:txBody>
      </p:sp>
    </p:spTree>
    <p:extLst>
      <p:ext uri="{BB962C8B-B14F-4D97-AF65-F5344CB8AC3E}">
        <p14:creationId xmlns:p14="http://schemas.microsoft.com/office/powerpoint/2010/main" val="11788599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0419"/>
                                        </p:tgtEl>
                                        <p:attrNameLst>
                                          <p:attrName>style.visibility</p:attrName>
                                        </p:attrNameLst>
                                      </p:cBhvr>
                                      <p:to>
                                        <p:strVal val="visible"/>
                                      </p:to>
                                    </p:set>
                                    <p:animEffect transition="in" filter="dissolve">
                                      <p:cBhvr>
                                        <p:cTn id="7" dur="500"/>
                                        <p:tgtEl>
                                          <p:spTgt spid="604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3259" y="857250"/>
            <a:ext cx="9144000" cy="5143500"/>
          </a:xfrm>
          <a:prstGeom prst="rect">
            <a:avLst/>
          </a:prstGeom>
        </p:spPr>
      </p:pic>
      <p:sp>
        <p:nvSpPr>
          <p:cNvPr id="2" name="Rectangle 1"/>
          <p:cNvSpPr/>
          <p:nvPr/>
        </p:nvSpPr>
        <p:spPr>
          <a:xfrm>
            <a:off x="705872" y="3384649"/>
            <a:ext cx="8115300" cy="1815882"/>
          </a:xfrm>
          <a:prstGeom prst="rect">
            <a:avLst/>
          </a:prstGeom>
        </p:spPr>
        <p:txBody>
          <a:bodyPr wrap="square">
            <a:spAutoFit/>
          </a:bodyPr>
          <a:lstStyle/>
          <a:p>
            <a:pPr marL="0" marR="0" lvl="0" indent="0" algn="just" defTabSz="449263"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prstClr val="white"/>
                </a:solidFill>
                <a:effectLst>
                  <a:glow rad="101600">
                    <a:prstClr val="black"/>
                  </a:glow>
                </a:effectLst>
                <a:uLnTx/>
                <a:uFillTx/>
                <a:latin typeface="Arial" panose="020B0604020202020204" pitchFamily="34" charset="0"/>
                <a:ea typeface="Arial Narrow" charset="0"/>
                <a:cs typeface="Arial" panose="020B0604020202020204" pitchFamily="34" charset="0"/>
              </a:rPr>
              <a:t>٥ قَدْ كَسَّرَ الرَّبُّ عَصَا الأَشْرَارِ، قَضِيبَ الْمُتَسَلِّطِينَ.</a:t>
            </a:r>
            <a:r>
              <a:rPr kumimoji="0" lang="ar-JO" sz="2800" b="1" u="none" strike="noStrike" kern="1200" cap="none" spc="0" normalizeH="0" baseline="0" noProof="0" dirty="0">
                <a:ln>
                  <a:noFill/>
                </a:ln>
                <a:solidFill>
                  <a:prstClr val="white"/>
                </a:solidFill>
                <a:effectLst>
                  <a:glow rad="101600">
                    <a:prstClr val="black"/>
                  </a:glow>
                </a:effectLst>
                <a:uLnTx/>
                <a:uFillTx/>
                <a:latin typeface="Arial" panose="020B0604020202020204" pitchFamily="34" charset="0"/>
                <a:ea typeface="Arial Narrow" charset="0"/>
                <a:cs typeface="Arial" panose="020B0604020202020204" pitchFamily="34" charset="0"/>
              </a:rPr>
              <a:t> ٦ الضَّارِبُ الشُّعُوبَ بِسَخَطٍ، ضَرْبَةً بِلاَ فُتُورٍ. الْمُتَسَلِّطُ بِغَضَبٍ عَلَى الأُمَمِ، بِاضْطِهَادٍ بِلاَ إمْسَاكٍ.</a:t>
            </a:r>
          </a:p>
          <a:p>
            <a:pPr marL="0" marR="0" lvl="0" indent="0" algn="just" defTabSz="449263"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prstClr val="white"/>
                </a:solidFill>
                <a:effectLst>
                  <a:glow rad="101600">
                    <a:prstClr val="black"/>
                  </a:glow>
                </a:effectLst>
                <a:uLnTx/>
                <a:uFillTx/>
                <a:latin typeface="Arial" panose="020B0604020202020204" pitchFamily="34" charset="0"/>
                <a:ea typeface="Arial Narrow" charset="0"/>
                <a:cs typeface="Arial" panose="020B0604020202020204" pitchFamily="34" charset="0"/>
              </a:rPr>
              <a:t>إشعياء ١٤: ٥-٦   </a:t>
            </a:r>
            <a:endParaRPr kumimoji="0" lang="en-US" sz="2400" b="1" u="none" strike="noStrike" kern="1200" cap="none" spc="0" normalizeH="0" baseline="0" noProof="0" dirty="0">
              <a:ln>
                <a:noFill/>
              </a:ln>
              <a:solidFill>
                <a:srgbClr val="FFF90E"/>
              </a:solidFill>
              <a:effectLst>
                <a:glow rad="101600">
                  <a:prstClr val="black"/>
                </a:glow>
              </a:effectLst>
              <a:uLnTx/>
              <a:uFillTx/>
              <a:latin typeface="Arial" panose="020B0604020202020204" pitchFamily="34" charset="0"/>
              <a:ea typeface="Arial Narrow" charset="0"/>
              <a:cs typeface="Arial" panose="020B0604020202020204" pitchFamily="34" charset="0"/>
            </a:endParaRPr>
          </a:p>
        </p:txBody>
      </p:sp>
      <p:sp>
        <p:nvSpPr>
          <p:cNvPr id="3" name="TextBox 2"/>
          <p:cNvSpPr txBox="1"/>
          <p:nvPr/>
        </p:nvSpPr>
        <p:spPr>
          <a:xfrm>
            <a:off x="2987824" y="830527"/>
            <a:ext cx="4176464" cy="1015663"/>
          </a:xfrm>
          <a:prstGeom prst="rect">
            <a:avLst/>
          </a:prstGeom>
          <a:noFill/>
        </p:spPr>
        <p:txBody>
          <a:bodyPr wrap="square" rtlCol="0">
            <a:spAutoFit/>
          </a:bodyPr>
          <a:lstStyle/>
          <a:p>
            <a:pPr marL="0" marR="0" lvl="0" indent="0" algn="l" defTabSz="449263" rtl="0" eaLnBrk="1" fontAlgn="base" latinLnBrk="0" hangingPunct="1">
              <a:lnSpc>
                <a:spcPct val="100000"/>
              </a:lnSpc>
              <a:spcBef>
                <a:spcPct val="0"/>
              </a:spcBef>
              <a:spcAft>
                <a:spcPct val="0"/>
              </a:spcAft>
              <a:buClrTx/>
              <a:buSzTx/>
              <a:buFontTx/>
              <a:buNone/>
              <a:tabLst/>
              <a:defRPr/>
            </a:pPr>
            <a:r>
              <a:rPr kumimoji="0" lang="ar-EG" sz="6000" b="1" u="none" strike="noStrike" kern="1200" cap="none" spc="0" normalizeH="0" baseline="0" noProof="0" dirty="0">
                <a:ln>
                  <a:noFill/>
                </a:ln>
                <a:solidFill>
                  <a:srgbClr val="FFF692"/>
                </a:solidFill>
                <a:effectLst>
                  <a:glow rad="101600">
                    <a:prstClr val="black"/>
                  </a:glow>
                </a:effectLst>
                <a:uLnTx/>
                <a:uFillTx/>
                <a:latin typeface="Arial" panose="020B0604020202020204" pitchFamily="34" charset="0"/>
                <a:ea typeface="Franklin Gothic Heavy" charset="0"/>
                <a:cs typeface="Arial" panose="020B0604020202020204" pitchFamily="34" charset="0"/>
              </a:rPr>
              <a:t>معاقبة ملك بابل</a:t>
            </a:r>
            <a:endParaRPr kumimoji="0" lang="en-US" sz="6000" b="1" u="none" strike="noStrike" kern="1200" cap="none" spc="0" normalizeH="0" baseline="0" noProof="0" dirty="0">
              <a:ln>
                <a:noFill/>
              </a:ln>
              <a:solidFill>
                <a:srgbClr val="FFF692"/>
              </a:solidFill>
              <a:effectLst>
                <a:glow rad="101600">
                  <a:prstClr val="black"/>
                </a:glow>
              </a:effectLst>
              <a:uLnTx/>
              <a:uFillTx/>
              <a:latin typeface="Arial" panose="020B0604020202020204" pitchFamily="34" charset="0"/>
              <a:ea typeface="Franklin Gothic Heavy" charset="0"/>
              <a:cs typeface="Arial" panose="020B0604020202020204" pitchFamily="34" charset="0"/>
            </a:endParaRPr>
          </a:p>
        </p:txBody>
      </p:sp>
    </p:spTree>
    <p:extLst>
      <p:ext uri="{BB962C8B-B14F-4D97-AF65-F5344CB8AC3E}">
        <p14:creationId xmlns:p14="http://schemas.microsoft.com/office/powerpoint/2010/main" val="1280832546"/>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
        <p:nvSpPr>
          <p:cNvPr id="2" name="Rectangle 1"/>
          <p:cNvSpPr/>
          <p:nvPr/>
        </p:nvSpPr>
        <p:spPr>
          <a:xfrm>
            <a:off x="971550" y="3143250"/>
            <a:ext cx="7429500" cy="1200329"/>
          </a:xfrm>
          <a:prstGeom prst="rect">
            <a:avLst/>
          </a:prstGeom>
        </p:spPr>
        <p:txBody>
          <a:bodyPr wrap="square">
            <a:spAutoFit/>
          </a:bodyPr>
          <a:lstStyle/>
          <a:p>
            <a:pPr marL="0" marR="0" lvl="0" indent="0" algn="just" defTabSz="449263" rtl="1" eaLnBrk="1" fontAlgn="base" latinLnBrk="0" hangingPunct="1">
              <a:lnSpc>
                <a:spcPct val="100000"/>
              </a:lnSpc>
              <a:spcBef>
                <a:spcPct val="0"/>
              </a:spcBef>
              <a:spcAft>
                <a:spcPct val="0"/>
              </a:spcAft>
              <a:buClrTx/>
              <a:buSzTx/>
              <a:buFontTx/>
              <a:buNone/>
              <a:tabLst/>
              <a:defRPr/>
            </a:pPr>
            <a:r>
              <a:rPr kumimoji="0" lang="ar-EG" sz="2400" b="1" u="none" strike="noStrike" kern="1200" cap="none" spc="0" normalizeH="0" baseline="0" noProof="0" dirty="0">
                <a:ln>
                  <a:noFill/>
                </a:ln>
                <a:solidFill>
                  <a:prstClr val="white"/>
                </a:solidFill>
                <a:effectLst>
                  <a:glow rad="101600">
                    <a:prstClr val="black"/>
                  </a:glow>
                </a:effectLst>
                <a:uLnTx/>
                <a:uFillTx/>
                <a:latin typeface="Arial" panose="020B0604020202020204" pitchFamily="34" charset="0"/>
                <a:ea typeface="Arial Narrow" charset="0"/>
                <a:cs typeface="Arial" panose="020B0604020202020204" pitchFamily="34" charset="0"/>
              </a:rPr>
              <a:t>٧ اِسْتَرَاحَتِ، اطْمَأَنَّتْ كُلُّ الأَرْضِ. هَتَفُوا تَرَنُّمًا.</a:t>
            </a:r>
            <a:r>
              <a:rPr kumimoji="0" lang="ar-JO" sz="2400" b="1" u="none" strike="noStrike" kern="1200" cap="none" spc="0" normalizeH="0" baseline="0" noProof="0" dirty="0">
                <a:ln>
                  <a:noFill/>
                </a:ln>
                <a:solidFill>
                  <a:prstClr val="white"/>
                </a:solidFill>
                <a:effectLst>
                  <a:glow rad="101600">
                    <a:prstClr val="black"/>
                  </a:glow>
                </a:effectLst>
                <a:uLnTx/>
                <a:uFillTx/>
                <a:latin typeface="Arial" panose="020B0604020202020204" pitchFamily="34" charset="0"/>
                <a:ea typeface="Arial Narrow" charset="0"/>
                <a:cs typeface="Arial" panose="020B0604020202020204" pitchFamily="34" charset="0"/>
              </a:rPr>
              <a:t> ٨ حَتَّى السَّرْوُ يَفْرَحُ عَلَيْكَ، وَأَرْزُ لُبْنَانَ قَائِلاً: مُنْذُ اضْطَجَعْتَ لَمْ يَصْعَدْ عَلَيْنَا قَاطِعٌ. </a:t>
            </a:r>
          </a:p>
          <a:p>
            <a:pPr marL="0" marR="0" lvl="0" indent="0" algn="just" defTabSz="449263" rtl="1" eaLnBrk="1" fontAlgn="base" latinLnBrk="0" hangingPunct="1">
              <a:lnSpc>
                <a:spcPct val="100000"/>
              </a:lnSpc>
              <a:spcBef>
                <a:spcPct val="0"/>
              </a:spcBef>
              <a:spcAft>
                <a:spcPct val="0"/>
              </a:spcAft>
              <a:buClrTx/>
              <a:buSzTx/>
              <a:buFontTx/>
              <a:buNone/>
              <a:tabLst/>
              <a:defRPr/>
            </a:pPr>
            <a:r>
              <a:rPr kumimoji="0" lang="ar-EG" sz="2400" b="1" u="none" strike="noStrike" kern="1200" cap="none" spc="0" normalizeH="0" baseline="0" noProof="0" dirty="0">
                <a:ln>
                  <a:noFill/>
                </a:ln>
                <a:solidFill>
                  <a:prstClr val="white"/>
                </a:solidFill>
                <a:effectLst>
                  <a:glow rad="101600">
                    <a:prstClr val="black"/>
                  </a:glow>
                </a:effectLst>
                <a:uLnTx/>
                <a:uFillTx/>
                <a:latin typeface="Arial" panose="020B0604020202020204" pitchFamily="34" charset="0"/>
                <a:ea typeface="Arial Narrow" charset="0"/>
                <a:cs typeface="Arial" panose="020B0604020202020204" pitchFamily="34" charset="0"/>
              </a:rPr>
              <a:t>(إشعياء 14: 7-8).</a:t>
            </a:r>
            <a:endParaRPr kumimoji="0" lang="en-US" sz="2100" b="1" u="none" strike="noStrike" kern="1200" cap="none" spc="0" normalizeH="0" baseline="0" noProof="0" dirty="0">
              <a:ln>
                <a:noFill/>
              </a:ln>
              <a:solidFill>
                <a:srgbClr val="FFF692"/>
              </a:solidFill>
              <a:effectLst>
                <a:glow rad="101600">
                  <a:prstClr val="black"/>
                </a:glow>
              </a:effectLst>
              <a:uLnTx/>
              <a:uFillTx/>
              <a:latin typeface="Arial" panose="020B0604020202020204" pitchFamily="34" charset="0"/>
              <a:ea typeface="Arial Narrow" charset="0"/>
              <a:cs typeface="Arial" panose="020B0604020202020204" pitchFamily="34" charset="0"/>
            </a:endParaRPr>
          </a:p>
        </p:txBody>
      </p:sp>
      <p:sp>
        <p:nvSpPr>
          <p:cNvPr id="4" name="WordArt 6"/>
          <p:cNvSpPr>
            <a:spLocks noChangeArrowheads="1" noChangeShapeType="1" noTextEdit="1"/>
          </p:cNvSpPr>
          <p:nvPr/>
        </p:nvSpPr>
        <p:spPr bwMode="auto">
          <a:xfrm>
            <a:off x="685800" y="1085850"/>
            <a:ext cx="7600950" cy="6286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lvl="0" algn="ctr">
              <a:defRPr/>
            </a:pPr>
            <a:r>
              <a:rPr lang="ar-EG" sz="2700" b="1" kern="10" dirty="0">
                <a:solidFill>
                  <a:srgbClr val="FFC000">
                    <a:lumMod val="40000"/>
                    <a:lumOff val="60000"/>
                  </a:srgbClr>
                </a:solidFill>
                <a:effectLst>
                  <a:glow rad="76200">
                    <a:prstClr val="black"/>
                  </a:glow>
                  <a:outerShdw blurRad="63500" dist="38099" dir="2700000" algn="ctr" rotWithShape="0">
                    <a:srgbClr val="1B1D12">
                      <a:alpha val="74997"/>
                    </a:srgbClr>
                  </a:outerShdw>
                </a:effectLst>
                <a:latin typeface="Arial" panose="020B0604020202020204" pitchFamily="34" charset="0"/>
                <a:ea typeface="Impact" charset="0"/>
                <a:cs typeface="Arial" panose="020B0604020202020204" pitchFamily="34" charset="0"/>
              </a:rPr>
              <a:t>المعنى </a:t>
            </a:r>
            <a:r>
              <a:rPr lang="ar-EG" sz="2700" b="1" kern="10" dirty="0" err="1">
                <a:solidFill>
                  <a:srgbClr val="FFC000">
                    <a:lumMod val="40000"/>
                    <a:lumOff val="60000"/>
                  </a:srgbClr>
                </a:solidFill>
                <a:effectLst>
                  <a:glow rad="76200">
                    <a:prstClr val="black"/>
                  </a:glow>
                  <a:outerShdw blurRad="63500" dist="38099" dir="2700000" algn="ctr" rotWithShape="0">
                    <a:srgbClr val="1B1D12">
                      <a:alpha val="74997"/>
                    </a:srgbClr>
                  </a:outerShdw>
                </a:effectLst>
                <a:latin typeface="Arial" panose="020B0604020202020204" pitchFamily="34" charset="0"/>
                <a:ea typeface="Impact" charset="0"/>
                <a:cs typeface="Arial" panose="020B0604020202020204" pitchFamily="34" charset="0"/>
              </a:rPr>
              <a:t>الاسكاتولوجي</a:t>
            </a:r>
            <a:endParaRPr lang="ar-EG" sz="2700" b="1" kern="10" dirty="0">
              <a:solidFill>
                <a:srgbClr val="FFC000">
                  <a:lumMod val="40000"/>
                  <a:lumOff val="60000"/>
                </a:srgbClr>
              </a:solidFill>
              <a:effectLst>
                <a:glow rad="76200">
                  <a:prstClr val="black"/>
                </a:glow>
                <a:outerShdw blurRad="63500" dist="38099" dir="2700000" algn="ctr" rotWithShape="0">
                  <a:srgbClr val="1B1D12">
                    <a:alpha val="74997"/>
                  </a:srgbClr>
                </a:outerShdw>
              </a:effectLst>
              <a:latin typeface="Arial" panose="020B0604020202020204" pitchFamily="34" charset="0"/>
              <a:ea typeface="Impact" charset="0"/>
              <a:cs typeface="Arial" panose="020B0604020202020204" pitchFamily="34" charset="0"/>
            </a:endParaRPr>
          </a:p>
          <a:p>
            <a:pPr lvl="0" algn="ctr">
              <a:defRPr/>
            </a:pPr>
            <a:r>
              <a:rPr lang="ar-EG" sz="2700" b="1" kern="10" dirty="0">
                <a:solidFill>
                  <a:srgbClr val="FFC000">
                    <a:lumMod val="40000"/>
                    <a:lumOff val="60000"/>
                  </a:srgbClr>
                </a:solidFill>
                <a:effectLst>
                  <a:glow rad="76200">
                    <a:prstClr val="black"/>
                  </a:glow>
                  <a:outerShdw blurRad="63500" dist="38099" dir="2700000" algn="ctr" rotWithShape="0">
                    <a:srgbClr val="1B1D12">
                      <a:alpha val="74997"/>
                    </a:srgbClr>
                  </a:outerShdw>
                </a:effectLst>
                <a:latin typeface="Arial" panose="020B0604020202020204" pitchFamily="34" charset="0"/>
                <a:ea typeface="Impact" charset="0"/>
                <a:cs typeface="Arial" panose="020B0604020202020204" pitchFamily="34" charset="0"/>
              </a:rPr>
              <a:t>الأمن والسلامة</a:t>
            </a:r>
            <a:endParaRPr kumimoji="0" lang="en-US" sz="2700" b="1" u="none" strike="noStrike" kern="10" cap="none" spc="0" normalizeH="0" baseline="0" noProof="0" dirty="0">
              <a:ln>
                <a:noFill/>
              </a:ln>
              <a:solidFill>
                <a:srgbClr val="FFC000">
                  <a:lumMod val="40000"/>
                  <a:lumOff val="60000"/>
                </a:srgbClr>
              </a:solidFill>
              <a:effectLst>
                <a:glow rad="76200">
                  <a:prstClr val="black"/>
                </a:glow>
                <a:outerShdw blurRad="63500" dist="38099" dir="2700000" algn="ctr" rotWithShape="0">
                  <a:srgbClr val="1B1D12">
                    <a:alpha val="74997"/>
                  </a:srgbClr>
                </a:outerShdw>
              </a:effectLst>
              <a:uLnTx/>
              <a:uFillTx/>
              <a:latin typeface="Arial" panose="020B0604020202020204" pitchFamily="34" charset="0"/>
              <a:ea typeface="Impact" charset="0"/>
              <a:cs typeface="Arial" panose="020B0604020202020204" pitchFamily="34" charset="0"/>
            </a:endParaRPr>
          </a:p>
        </p:txBody>
      </p:sp>
    </p:spTree>
    <p:extLst>
      <p:ext uri="{BB962C8B-B14F-4D97-AF65-F5344CB8AC3E}">
        <p14:creationId xmlns:p14="http://schemas.microsoft.com/office/powerpoint/2010/main" val="1745391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5429250" y="188640"/>
            <a:ext cx="3600450" cy="5262979"/>
          </a:xfrm>
          <a:prstGeom prst="rect">
            <a:avLst/>
          </a:prstGeom>
        </p:spPr>
        <p:txBody>
          <a:bodyPr wrap="square">
            <a:spAutoFit/>
          </a:bodyPr>
          <a:lstStyle/>
          <a:p>
            <a:pPr lvl="0" algn="just" rtl="1">
              <a:defRPr/>
            </a:pPr>
            <a:r>
              <a:rPr lang="ar-SA" sz="2800" b="1" dirty="0">
                <a:solidFill>
                  <a:prstClr val="white"/>
                </a:solidFill>
                <a:effectLst>
                  <a:glow rad="88900">
                    <a:prstClr val="black"/>
                  </a:glow>
                </a:effectLst>
                <a:latin typeface="Arial" panose="020B0604020202020204" pitchFamily="34" charset="0"/>
                <a:ea typeface="Arial Narrow" charset="0"/>
                <a:cs typeface="Arial" panose="020B0604020202020204" pitchFamily="34" charset="0"/>
              </a:rPr>
              <a:t>اشعياء ١٤ : ٩-١١</a:t>
            </a:r>
          </a:p>
          <a:p>
            <a:pPr lvl="0" algn="just" rtl="1">
              <a:defRPr/>
            </a:pPr>
            <a:endParaRPr lang="en-US" sz="2800" b="1" dirty="0">
              <a:solidFill>
                <a:prstClr val="white"/>
              </a:solidFill>
              <a:effectLst>
                <a:glow rad="88900">
                  <a:prstClr val="black"/>
                </a:glow>
              </a:effectLst>
              <a:latin typeface="Arial" panose="020B0604020202020204" pitchFamily="34" charset="0"/>
              <a:ea typeface="Arial Narrow" charset="0"/>
              <a:cs typeface="Arial" panose="020B0604020202020204" pitchFamily="34" charset="0"/>
            </a:endParaRPr>
          </a:p>
          <a:p>
            <a:pPr lvl="0" algn="just" rtl="1">
              <a:defRPr/>
            </a:pPr>
            <a:r>
              <a:rPr lang="ar-SA" sz="2800" b="1" dirty="0">
                <a:solidFill>
                  <a:prstClr val="white"/>
                </a:solidFill>
                <a:effectLst>
                  <a:glow rad="88900">
                    <a:prstClr val="black"/>
                  </a:glow>
                </a:effectLst>
                <a:latin typeface="Arial" panose="020B0604020202020204" pitchFamily="34" charset="0"/>
                <a:ea typeface="Arial Narrow" charset="0"/>
                <a:cs typeface="Arial" panose="020B0604020202020204" pitchFamily="34" charset="0"/>
              </a:rPr>
              <a:t> اَلْهَاوِيَةُ مِنْ أَسْفَلُ مُهْتَزَّةٌ لَكَ لاِسْتِقْبَالِ قُدُومِكَ مُنْهِضَةٌ لَكَ الأَخِيلَةَ جَمِيعَ عُظَمَاءِ الأَرْضِ. أَقَامَتْ كُلَّ مُلُوكِ الأُمَمِ عَنْ كَرَاسِيِّهِمْ. ١٠ كُلُّهُمْ يُجِيبُونَ وَيَقُولُونَ لَكَ: أَأَنْتَ أَيْضاً قَدْ ضَعُفْتَ نَظِيرَنَا وَصِرْتَ مِثْلَنَا؟ ١١ أُهْبِطَ إِلَى الْهَاوِيَةِ فَخْرُكَ رَنَّةُ أَعْوَادِكَ. تَحْتَكَ تُفْرَشُ الرِّمَّةُ وَغِطَاؤُكَ الدُّودُ. </a:t>
            </a:r>
          </a:p>
        </p:txBody>
      </p:sp>
      <p:pic>
        <p:nvPicPr>
          <p:cNvPr id="3" name="Picture 2"/>
          <p:cNvPicPr>
            <a:picLocks noChangeAspect="1"/>
          </p:cNvPicPr>
          <p:nvPr/>
        </p:nvPicPr>
        <p:blipFill>
          <a:blip r:embed="rId2"/>
          <a:stretch>
            <a:fillRect/>
          </a:stretch>
        </p:blipFill>
        <p:spPr>
          <a:xfrm>
            <a:off x="0" y="867103"/>
            <a:ext cx="5314950" cy="5132717"/>
          </a:xfrm>
          <a:prstGeom prst="rect">
            <a:avLst/>
          </a:prstGeom>
        </p:spPr>
      </p:pic>
    </p:spTree>
    <p:extLst>
      <p:ext uri="{BB962C8B-B14F-4D97-AF65-F5344CB8AC3E}">
        <p14:creationId xmlns:p14="http://schemas.microsoft.com/office/powerpoint/2010/main" val="2598661901"/>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857250"/>
            <a:ext cx="9144000" cy="5143500"/>
          </a:xfrm>
          <a:prstGeom prst="rect">
            <a:avLst/>
          </a:prstGeom>
        </p:spPr>
      </p:pic>
      <p:sp>
        <p:nvSpPr>
          <p:cNvPr id="2" name="Text Box 5"/>
          <p:cNvSpPr txBox="1">
            <a:spLocks noChangeArrowheads="1"/>
          </p:cNvSpPr>
          <p:nvPr/>
        </p:nvSpPr>
        <p:spPr bwMode="auto">
          <a:xfrm>
            <a:off x="755576" y="1443841"/>
            <a:ext cx="8115299" cy="3970318"/>
          </a:xfrm>
          <a:prstGeom prst="rect">
            <a:avLst/>
          </a:prstGeom>
          <a:noFill/>
          <a:ln>
            <a:noFill/>
          </a:ln>
          <a:effectLst>
            <a:outerShdw blurRad="63500" dist="38099" dir="2700000" algn="ctr" rotWithShape="0">
              <a:schemeClr val="tx1">
                <a:alpha val="74997"/>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lvl="0" algn="just" defTabSz="685800" rtl="1" eaLnBrk="0" hangingPunct="0">
              <a:defRPr/>
            </a:pPr>
            <a:r>
              <a:rPr lang="ar-SA" altLang="x-none" sz="3600" b="1" dirty="0">
                <a:solidFill>
                  <a:prstClr val="white"/>
                </a:solidFill>
                <a:effectLst>
                  <a:glow rad="76200">
                    <a:prstClr val="black"/>
                  </a:glow>
                </a:effectLst>
                <a:latin typeface="Arial" panose="020B0604020202020204" pitchFamily="34" charset="0"/>
                <a:cs typeface="Arial" panose="020B0604020202020204" pitchFamily="34" charset="0"/>
              </a:rPr>
              <a:t>اشعياء ١٤ : ١٢-١٥</a:t>
            </a:r>
          </a:p>
          <a:p>
            <a:pPr lvl="0" algn="just" defTabSz="685800" rtl="1" eaLnBrk="0" hangingPunct="0">
              <a:defRPr/>
            </a:pPr>
            <a:r>
              <a:rPr lang="ar-SA" altLang="x-none" sz="3600" b="1" dirty="0">
                <a:solidFill>
                  <a:prstClr val="white"/>
                </a:solidFill>
                <a:effectLst>
                  <a:glow rad="76200">
                    <a:prstClr val="black"/>
                  </a:glow>
                </a:effectLst>
                <a:latin typeface="Arial" panose="020B0604020202020204" pitchFamily="34" charset="0"/>
                <a:cs typeface="Arial" panose="020B0604020202020204" pitchFamily="34" charset="0"/>
              </a:rPr>
              <a:t>١٢ كَيْفَ سَقَطْتِ مِنَ السَّمَاءِ يَا زُهَرَةُ بِنْتَ الصُّبْحِ؟ كَيْفَ قُطِعْتَ إِلَى الأَرْضِ يَا قَاهِرَ الأُمَمِ؟ ١٣ وَأَنْتَ قُلْتَ فِي قَلْبِكَ: أَصْعَدُ إِلَى السَّمَاوَاتِ. أَرْفَعُ كُرْسِيِّي فَوْقَ كَوَاكِبِ اللَّهِ وَأَجْلِسُ عَلَى جَبَلِ الاِجْتِمَاعِ فِي أَقَاصِي الشِّمَالِ. ١٤ أَصْعَدُ فَوْقَ مُرْتَفَعَاتِ السَّحَابِ. أَصِيرُ مِثْلَ الْعَلِيِّ. ١٥ لَكِنَّكَ انْحَدَرْتَ إِلَى الْهَاوِيَةِ إِلَى أَسَافِلِ الْجُبِّ. </a:t>
            </a:r>
          </a:p>
        </p:txBody>
      </p:sp>
    </p:spTree>
    <p:extLst>
      <p:ext uri="{BB962C8B-B14F-4D97-AF65-F5344CB8AC3E}">
        <p14:creationId xmlns:p14="http://schemas.microsoft.com/office/powerpoint/2010/main" val="59257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895" y="857250"/>
            <a:ext cx="9170894" cy="5143500"/>
          </a:xfrm>
          <a:prstGeom prst="rect">
            <a:avLst/>
          </a:prstGeom>
        </p:spPr>
      </p:pic>
      <p:sp>
        <p:nvSpPr>
          <p:cNvPr id="2" name="Rectangle 1"/>
          <p:cNvSpPr/>
          <p:nvPr/>
        </p:nvSpPr>
        <p:spPr>
          <a:xfrm>
            <a:off x="643777" y="3943350"/>
            <a:ext cx="7829550" cy="1569660"/>
          </a:xfrm>
          <a:prstGeom prst="rect">
            <a:avLst/>
          </a:prstGeom>
        </p:spPr>
        <p:txBody>
          <a:bodyPr wrap="square">
            <a:spAutoFit/>
          </a:bodyPr>
          <a:lstStyle/>
          <a:p>
            <a:pPr marL="0" marR="0" lvl="0" indent="0" algn="just" defTabSz="449263" rtl="1" eaLnBrk="1" fontAlgn="base" latinLnBrk="0" hangingPunct="1">
              <a:lnSpc>
                <a:spcPct val="100000"/>
              </a:lnSpc>
              <a:spcBef>
                <a:spcPct val="0"/>
              </a:spcBef>
              <a:spcAft>
                <a:spcPct val="0"/>
              </a:spcAft>
              <a:buClrTx/>
              <a:buSzTx/>
              <a:buFontTx/>
              <a:buNone/>
              <a:tabLst/>
              <a:defRPr/>
            </a:pPr>
            <a:r>
              <a:rPr kumimoji="0" lang="ar-EG" sz="2400" b="1" u="none" strike="noStrike" kern="1200" cap="none" spc="0" normalizeH="0" baseline="0" noProof="0" dirty="0">
                <a:ln>
                  <a:noFill/>
                </a:ln>
                <a:solidFill>
                  <a:prstClr val="white"/>
                </a:solidFill>
                <a:effectLst>
                  <a:glow rad="101600">
                    <a:prstClr val="black"/>
                  </a:glow>
                </a:effectLst>
                <a:uLnTx/>
                <a:uFillTx/>
                <a:latin typeface="Arial" panose="020B0604020202020204" pitchFamily="34" charset="0"/>
                <a:ea typeface="Arial Narrow" charset="0"/>
                <a:cs typeface="Arial" panose="020B0604020202020204" pitchFamily="34" charset="0"/>
              </a:rPr>
              <a:t>"ولكنك قلت في قلبك: سأصعد إلى السماء؛ أرفع كرسيي فوق كواكب الله، وأجلس على جبل الاجتماع في خفي الشمال. «أصعد فوق مرتفعات السحاب. أجعل نفسي مثل العلي.”</a:t>
            </a:r>
            <a:endParaRPr kumimoji="0" lang="ar-JO" sz="2400" b="1" u="none" strike="noStrike" kern="1200" cap="none" spc="0" normalizeH="0" baseline="0" noProof="0" dirty="0">
              <a:ln>
                <a:noFill/>
              </a:ln>
              <a:solidFill>
                <a:prstClr val="white"/>
              </a:solidFill>
              <a:effectLst>
                <a:glow rad="101600">
                  <a:prstClr val="black"/>
                </a:glow>
              </a:effectLst>
              <a:uLnTx/>
              <a:uFillTx/>
              <a:latin typeface="Arial" panose="020B0604020202020204" pitchFamily="34" charset="0"/>
              <a:ea typeface="Arial Narrow" charset="0"/>
              <a:cs typeface="Arial" panose="020B0604020202020204" pitchFamily="34" charset="0"/>
            </a:endParaRPr>
          </a:p>
          <a:p>
            <a:pPr marL="0" marR="0" lvl="0" indent="0" defTabSz="449263" rtl="1" eaLnBrk="1" fontAlgn="base" latinLnBrk="0" hangingPunct="1">
              <a:lnSpc>
                <a:spcPct val="100000"/>
              </a:lnSpc>
              <a:spcBef>
                <a:spcPct val="0"/>
              </a:spcBef>
              <a:spcAft>
                <a:spcPct val="0"/>
              </a:spcAft>
              <a:buClrTx/>
              <a:buSzTx/>
              <a:buFontTx/>
              <a:buNone/>
              <a:tabLst/>
              <a:defRPr/>
            </a:pPr>
            <a:r>
              <a:rPr kumimoji="0" lang="ar-EG" sz="2400" b="1" u="none" strike="noStrike" kern="1200" cap="none" spc="0" normalizeH="0" baseline="0" noProof="0" dirty="0">
                <a:ln>
                  <a:noFill/>
                </a:ln>
                <a:solidFill>
                  <a:prstClr val="white"/>
                </a:solidFill>
                <a:effectLst>
                  <a:glow rad="101600">
                    <a:prstClr val="black"/>
                  </a:glow>
                </a:effectLst>
                <a:uLnTx/>
                <a:uFillTx/>
                <a:latin typeface="Arial" panose="020B0604020202020204" pitchFamily="34" charset="0"/>
                <a:ea typeface="Arial Narrow" charset="0"/>
                <a:cs typeface="Arial" panose="020B0604020202020204" pitchFamily="34" charset="0"/>
              </a:rPr>
              <a:t> إشعياء 14: 13-14</a:t>
            </a:r>
            <a:endParaRPr kumimoji="0" lang="en-US" sz="2100" b="1" u="none" strike="noStrike" kern="1200" cap="none" spc="0" normalizeH="0" baseline="0" noProof="0" dirty="0">
              <a:ln>
                <a:noFill/>
              </a:ln>
              <a:solidFill>
                <a:srgbClr val="FFF692"/>
              </a:solidFill>
              <a:effectLst>
                <a:glow rad="101600">
                  <a:prstClr val="black"/>
                </a:glow>
              </a:effectLst>
              <a:uLnTx/>
              <a:uFillTx/>
              <a:latin typeface="Arial" panose="020B0604020202020204" pitchFamily="34" charset="0"/>
              <a:ea typeface="Arial Narrow" charset="0"/>
              <a:cs typeface="Arial" panose="020B0604020202020204" pitchFamily="34" charset="0"/>
            </a:endParaRPr>
          </a:p>
        </p:txBody>
      </p:sp>
      <p:sp>
        <p:nvSpPr>
          <p:cNvPr id="4" name="TextBox 3"/>
          <p:cNvSpPr txBox="1"/>
          <p:nvPr/>
        </p:nvSpPr>
        <p:spPr>
          <a:xfrm>
            <a:off x="1771650" y="971550"/>
            <a:ext cx="6051657" cy="1015663"/>
          </a:xfrm>
          <a:prstGeom prst="rect">
            <a:avLst/>
          </a:prstGeom>
          <a:noFill/>
        </p:spPr>
        <p:txBody>
          <a:bodyPr wrap="none" rtlCol="0">
            <a:spAutoFit/>
          </a:bodyPr>
          <a:lstStyle/>
          <a:p>
            <a:pPr marL="0" marR="0" lvl="0" indent="0" algn="l" defTabSz="449263" rtl="0" eaLnBrk="1" fontAlgn="base" latinLnBrk="0" hangingPunct="1">
              <a:lnSpc>
                <a:spcPct val="100000"/>
              </a:lnSpc>
              <a:spcBef>
                <a:spcPct val="0"/>
              </a:spcBef>
              <a:spcAft>
                <a:spcPct val="0"/>
              </a:spcAft>
              <a:buClrTx/>
              <a:buSzTx/>
              <a:buFontTx/>
              <a:buNone/>
              <a:tabLst/>
              <a:defRPr/>
            </a:pPr>
            <a:r>
              <a:rPr kumimoji="0" lang="ar-EG" sz="6000" b="0" i="0" u="none" strike="noStrike" kern="1200" cap="none" spc="0" normalizeH="0" baseline="0" noProof="0" dirty="0">
                <a:ln>
                  <a:noFill/>
                </a:ln>
                <a:solidFill>
                  <a:srgbClr val="FFF692"/>
                </a:solidFill>
                <a:effectLst>
                  <a:glow rad="127000">
                    <a:prstClr val="black"/>
                  </a:glow>
                </a:effectLst>
                <a:uLnTx/>
                <a:uFillTx/>
                <a:latin typeface="Franklin Gothic Heavy" charset="0"/>
                <a:ea typeface="Franklin Gothic Heavy" charset="0"/>
                <a:cs typeface="Franklin Gothic Heavy" charset="0"/>
              </a:rPr>
              <a:t>الوصايا الخمس للشيطان</a:t>
            </a:r>
            <a:endParaRPr kumimoji="0" lang="en-US" sz="6000" b="0" i="0" u="none" strike="noStrike" kern="1200" cap="none" spc="0" normalizeH="0" baseline="0" noProof="0" dirty="0">
              <a:ln>
                <a:noFill/>
              </a:ln>
              <a:solidFill>
                <a:srgbClr val="FFF692"/>
              </a:solidFill>
              <a:effectLst>
                <a:glow rad="127000">
                  <a:prstClr val="black"/>
                </a:glow>
              </a:effectLst>
              <a:uLnTx/>
              <a:uFillTx/>
              <a:latin typeface="Franklin Gothic Heavy" charset="0"/>
              <a:ea typeface="Franklin Gothic Heavy" charset="0"/>
              <a:cs typeface="Franklin Gothic Heavy" charset="0"/>
            </a:endParaRPr>
          </a:p>
        </p:txBody>
      </p:sp>
    </p:spTree>
    <p:extLst>
      <p:ext uri="{BB962C8B-B14F-4D97-AF65-F5344CB8AC3E}">
        <p14:creationId xmlns:p14="http://schemas.microsoft.com/office/powerpoint/2010/main" val="3036476012"/>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4817" name="Picture 2" descr=" stars.jpg                                                      0003706BWBM2                           BACC002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8" name="WordArt 3"/>
          <p:cNvSpPr>
            <a:spLocks noChangeArrowheads="1" noChangeShapeType="1" noTextEdit="1"/>
          </p:cNvSpPr>
          <p:nvPr/>
        </p:nvSpPr>
        <p:spPr bwMode="auto">
          <a:xfrm>
            <a:off x="3600450" y="1428750"/>
            <a:ext cx="3886200" cy="514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685800" rtl="1" eaLnBrk="0" fontAlgn="base" latinLnBrk="0" hangingPunct="0">
              <a:lnSpc>
                <a:spcPct val="100000"/>
              </a:lnSpc>
              <a:spcBef>
                <a:spcPct val="0"/>
              </a:spcBef>
              <a:spcAft>
                <a:spcPct val="0"/>
              </a:spcAft>
              <a:buClrTx/>
              <a:buSzTx/>
              <a:buFontTx/>
              <a:buNone/>
              <a:tabLst/>
              <a:defRPr/>
            </a:pPr>
            <a:r>
              <a:rPr kumimoji="0" lang="en-US" sz="2700" b="1" u="none" strike="noStrike" kern="10" cap="none" spc="0" normalizeH="0" baseline="0" noProof="0" dirty="0">
                <a:ln>
                  <a:noFill/>
                </a:ln>
                <a:gradFill rotWithShape="1">
                  <a:gsLst>
                    <a:gs pos="0">
                      <a:srgbClr val="FFFF00"/>
                    </a:gs>
                    <a:gs pos="100000">
                      <a:srgbClr val="FF9933"/>
                    </a:gs>
                  </a:gsLst>
                  <a:path path="rect">
                    <a:fillToRect l="50000" t="50000" r="50000" b="50000"/>
                  </a:path>
                </a:gradFill>
                <a:effectLst>
                  <a:glow rad="1016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rPr>
              <a:t> </a:t>
            </a:r>
            <a:r>
              <a:rPr kumimoji="0" lang="en-US" sz="2700" b="1" u="none" strike="noStrike" kern="10" cap="none" spc="0" normalizeH="0" baseline="0" noProof="0" dirty="0">
                <a:ln>
                  <a:noFill/>
                </a:ln>
                <a:solidFill>
                  <a:srgbClr val="FFF692"/>
                </a:solidFill>
                <a:effectLst>
                  <a:glow rad="1016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rPr>
              <a:t>"</a:t>
            </a:r>
            <a:r>
              <a:rPr kumimoji="0" lang="ar-EG" sz="2700" b="1" u="none" strike="noStrike" kern="10" cap="none" spc="0" normalizeH="0" baseline="0" noProof="0" dirty="0">
                <a:ln>
                  <a:noFill/>
                </a:ln>
                <a:solidFill>
                  <a:srgbClr val="FFF692"/>
                </a:solidFill>
                <a:effectLst>
                  <a:glow rad="1016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rPr>
              <a:t>الوصايا</a:t>
            </a:r>
            <a:r>
              <a:rPr kumimoji="0" lang="en-US" sz="2700" b="1" u="none" strike="noStrike" kern="10" cap="none" spc="0" normalizeH="0" baseline="0" noProof="0" dirty="0">
                <a:ln>
                  <a:noFill/>
                </a:ln>
                <a:solidFill>
                  <a:srgbClr val="FFF692"/>
                </a:solidFill>
                <a:effectLst>
                  <a:glow rad="1016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rPr>
              <a:t>"</a:t>
            </a:r>
          </a:p>
        </p:txBody>
      </p:sp>
      <p:sp>
        <p:nvSpPr>
          <p:cNvPr id="34819" name="WordArt 4"/>
          <p:cNvSpPr>
            <a:spLocks noChangeArrowheads="1" noChangeShapeType="1" noTextEdit="1"/>
          </p:cNvSpPr>
          <p:nvPr/>
        </p:nvSpPr>
        <p:spPr bwMode="auto">
          <a:xfrm>
            <a:off x="1714500" y="1428750"/>
            <a:ext cx="1771650" cy="514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685800" rtl="1" eaLnBrk="0" fontAlgn="base" latinLnBrk="0" hangingPunct="0">
              <a:lnSpc>
                <a:spcPct val="100000"/>
              </a:lnSpc>
              <a:spcBef>
                <a:spcPct val="0"/>
              </a:spcBef>
              <a:spcAft>
                <a:spcPct val="0"/>
              </a:spcAft>
              <a:buClrTx/>
              <a:buSzTx/>
              <a:buFontTx/>
              <a:buNone/>
              <a:tabLst/>
              <a:defRPr/>
            </a:pPr>
            <a:r>
              <a:rPr kumimoji="0" lang="ar-EG" sz="2700" b="1" u="none" strike="noStrike" kern="10" cap="none" spc="0" normalizeH="0" baseline="0" noProof="0" dirty="0">
                <a:ln>
                  <a:noFill/>
                </a:ln>
                <a:solidFill>
                  <a:prstClr val="white"/>
                </a:solidFill>
                <a:effectLst>
                  <a:glow rad="1016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rPr>
              <a:t>الخمس</a:t>
            </a:r>
            <a:endParaRPr kumimoji="0" lang="en-US" sz="2700" b="1" u="none" strike="noStrike" kern="10" cap="none" spc="0" normalizeH="0" baseline="0" noProof="0" dirty="0">
              <a:ln>
                <a:noFill/>
              </a:ln>
              <a:solidFill>
                <a:prstClr val="white"/>
              </a:solidFill>
              <a:effectLst>
                <a:glow rad="1016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endParaRPr>
          </a:p>
        </p:txBody>
      </p:sp>
      <p:sp>
        <p:nvSpPr>
          <p:cNvPr id="36869" name="WordArt 5"/>
          <p:cNvSpPr>
            <a:spLocks noChangeArrowheads="1" noChangeShapeType="1" noTextEdit="1"/>
          </p:cNvSpPr>
          <p:nvPr/>
        </p:nvSpPr>
        <p:spPr bwMode="auto">
          <a:xfrm>
            <a:off x="571500" y="2617694"/>
            <a:ext cx="8172450" cy="27432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lvl="0" algn="ctr" defTabSz="685800" rtl="1" eaLnBrk="0" hangingPunct="0">
              <a:defRPr/>
            </a:pPr>
            <a:r>
              <a:rPr lang="ar-EG" sz="2700" b="1" kern="10" dirty="0">
                <a:gradFill rotWithShape="1">
                  <a:gsLst>
                    <a:gs pos="0">
                      <a:srgbClr val="FFFF00"/>
                    </a:gs>
                    <a:gs pos="100000">
                      <a:srgbClr val="FF9933"/>
                    </a:gs>
                  </a:gsLst>
                  <a:path path="rect">
                    <a:fillToRect l="50000" t="50000" r="50000" b="50000"/>
                  </a:path>
                </a:gradFill>
                <a:effectLst>
                  <a:glow rad="1016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كبرياء المكان</a:t>
            </a:r>
          </a:p>
          <a:p>
            <a:pPr lvl="0" algn="ctr" defTabSz="685800" rtl="1" eaLnBrk="0" hangingPunct="0">
              <a:defRPr/>
            </a:pPr>
            <a:r>
              <a:rPr lang="ar-EG" sz="2700" b="1" kern="10" dirty="0">
                <a:gradFill rotWithShape="1">
                  <a:gsLst>
                    <a:gs pos="0">
                      <a:srgbClr val="FFFF00"/>
                    </a:gs>
                    <a:gs pos="100000">
                      <a:srgbClr val="FF9933"/>
                    </a:gs>
                  </a:gsLst>
                  <a:path path="rect">
                    <a:fillToRect l="50000" t="50000" r="50000" b="50000"/>
                  </a:path>
                </a:gradFill>
                <a:effectLst>
                  <a:glow rad="1016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كبرياء القوة</a:t>
            </a:r>
          </a:p>
          <a:p>
            <a:pPr lvl="0" algn="ctr" defTabSz="685800" rtl="1" eaLnBrk="0" hangingPunct="0">
              <a:defRPr/>
            </a:pPr>
            <a:r>
              <a:rPr lang="ar-EG" sz="2700" b="1" kern="10" dirty="0">
                <a:gradFill rotWithShape="1">
                  <a:gsLst>
                    <a:gs pos="0">
                      <a:srgbClr val="FFFF00"/>
                    </a:gs>
                    <a:gs pos="100000">
                      <a:srgbClr val="FF9933"/>
                    </a:gs>
                  </a:gsLst>
                  <a:path path="rect">
                    <a:fillToRect l="50000" t="50000" r="50000" b="50000"/>
                  </a:path>
                </a:gradFill>
                <a:effectLst>
                  <a:glow rad="1016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كبرياء الموقف</a:t>
            </a:r>
          </a:p>
          <a:p>
            <a:pPr lvl="0" algn="ctr" defTabSz="685800" rtl="1" eaLnBrk="0" hangingPunct="0">
              <a:defRPr/>
            </a:pPr>
            <a:r>
              <a:rPr lang="ar-EG" sz="2700" b="1" kern="10" dirty="0">
                <a:gradFill rotWithShape="1">
                  <a:gsLst>
                    <a:gs pos="0">
                      <a:srgbClr val="FFFF00"/>
                    </a:gs>
                    <a:gs pos="100000">
                      <a:srgbClr val="FF9933"/>
                    </a:gs>
                  </a:gsLst>
                  <a:path path="rect">
                    <a:fillToRect l="50000" t="50000" r="50000" b="50000"/>
                  </a:path>
                </a:gradFill>
                <a:effectLst>
                  <a:glow rad="1016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كبرياء الوجود</a:t>
            </a:r>
          </a:p>
          <a:p>
            <a:pPr lvl="0" algn="ctr" defTabSz="685800" rtl="1" eaLnBrk="0" hangingPunct="0">
              <a:defRPr/>
            </a:pPr>
            <a:r>
              <a:rPr lang="ar-EG" sz="2700" b="1" kern="10" dirty="0">
                <a:gradFill rotWithShape="1">
                  <a:gsLst>
                    <a:gs pos="0">
                      <a:srgbClr val="FFFF00"/>
                    </a:gs>
                    <a:gs pos="100000">
                      <a:srgbClr val="FF9933"/>
                    </a:gs>
                  </a:gsLst>
                  <a:path path="rect">
                    <a:fillToRect l="50000" t="50000" r="50000" b="50000"/>
                  </a:path>
                </a:gradFill>
                <a:effectLst>
                  <a:glow rad="1016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كبرياء الشخص</a:t>
            </a:r>
            <a:endParaRPr kumimoji="0" lang="en-US" sz="2700" b="1" u="none" strike="noStrike" kern="10" cap="none" spc="0" normalizeH="0" baseline="0" noProof="0" dirty="0">
              <a:ln>
                <a:noFill/>
              </a:ln>
              <a:gradFill rotWithShape="1">
                <a:gsLst>
                  <a:gs pos="0">
                    <a:srgbClr val="FFFF00"/>
                  </a:gs>
                  <a:gs pos="100000">
                    <a:srgbClr val="FF9933"/>
                  </a:gs>
                </a:gsLst>
                <a:path path="rect">
                  <a:fillToRect l="50000" t="50000" r="50000" b="50000"/>
                </a:path>
              </a:gradFill>
              <a:effectLst>
                <a:glow rad="101600">
                  <a:prstClr val="black"/>
                </a:glow>
                <a:outerShdw blurRad="63500" dist="38099" dir="2700000" algn="ctr" rotWithShape="0">
                  <a:prstClr val="black">
                    <a:alpha val="74997"/>
                  </a:prstClr>
                </a:outerShdw>
              </a:effectLst>
              <a:uLnTx/>
              <a:uFillTx/>
              <a:latin typeface="Arial" panose="020B0604020202020204" pitchFamily="34" charset="0"/>
              <a:ea typeface="Impact" charset="0"/>
              <a:cs typeface="Arial" panose="020B0604020202020204" pitchFamily="34" charset="0"/>
            </a:endParaRPr>
          </a:p>
        </p:txBody>
      </p:sp>
    </p:spTree>
    <p:extLst>
      <p:ext uri="{BB962C8B-B14F-4D97-AF65-F5344CB8AC3E}">
        <p14:creationId xmlns:p14="http://schemas.microsoft.com/office/powerpoint/2010/main" val="16001785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wipe(up)">
                                      <p:cBhvr>
                                        <p:cTn id="7" dur="500"/>
                                        <p:tgtEl>
                                          <p:spTgt spid="36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7953" name="Picture 4" descr="Ezek 28 Temple Larger.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5192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37954" name="Title 1"/>
          <p:cNvSpPr>
            <a:spLocks noGrp="1"/>
          </p:cNvSpPr>
          <p:nvPr>
            <p:ph type="title"/>
          </p:nvPr>
        </p:nvSpPr>
        <p:spPr>
          <a:xfrm>
            <a:off x="0" y="5181600"/>
            <a:ext cx="9144000" cy="838200"/>
          </a:xfrm>
        </p:spPr>
        <p:txBody>
          <a:bodyPr anchor="ctr"/>
          <a:lstStyle/>
          <a:p>
            <a:pPr algn="l"/>
            <a:r>
              <a:rPr lang="ar-JO" dirty="0">
                <a:solidFill>
                  <a:srgbClr val="FFFFFF"/>
                </a:solidFill>
                <a:ea typeface="新細明體" charset="0"/>
              </a:rPr>
              <a:t>هيكل بوسيدون</a:t>
            </a:r>
            <a:endParaRPr lang="en-US" dirty="0">
              <a:solidFill>
                <a:srgbClr val="FFFFFF"/>
              </a:solidFill>
              <a:ea typeface="新細明體" charset="0"/>
            </a:endParaRPr>
          </a:p>
        </p:txBody>
      </p:sp>
      <p:sp>
        <p:nvSpPr>
          <p:cNvPr id="7" name="Title 1"/>
          <p:cNvSpPr txBox="1">
            <a:spLocks/>
          </p:cNvSpPr>
          <p:nvPr/>
        </p:nvSpPr>
        <p:spPr bwMode="auto">
          <a:xfrm>
            <a:off x="0" y="6019800"/>
            <a:ext cx="9144000" cy="838200"/>
          </a:xfrm>
          <a:prstGeom prst="rect">
            <a:avLst/>
          </a:prstGeom>
          <a:noFill/>
          <a:ln w="9525">
            <a:noFill/>
            <a:miter lim="800000"/>
            <a:headEnd/>
            <a:tailEnd/>
          </a:ln>
        </p:spPr>
        <p:txBody>
          <a:bodyPr lIns="92075" tIns="46038" rIns="92075" bIns="46038" anchor="b"/>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2800" b="1" u="none" strike="noStrike" kern="0" cap="none" spc="0" normalizeH="0" baseline="0" noProof="0" dirty="0">
                <a:ln>
                  <a:noFill/>
                </a:ln>
                <a:solidFill>
                  <a:srgbClr val="FFFFFF"/>
                </a:solidFill>
                <a:effectLst/>
                <a:uLnTx/>
                <a:uFillTx/>
                <a:latin typeface="Arial" panose="020B0604020202020204" pitchFamily="34" charset="0"/>
                <a:ea typeface="新細明體"/>
                <a:cs typeface="Arial" panose="020B0604020202020204" pitchFamily="34" charset="0"/>
              </a:rPr>
              <a:t>ملك صور أعلن نفسه كإله البحر</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u="none" strike="noStrike" kern="0" cap="none" spc="0" normalizeH="0" baseline="0" noProof="0" dirty="0">
                <a:ln>
                  <a:noFill/>
                </a:ln>
                <a:solidFill>
                  <a:srgbClr val="FFFFFF"/>
                </a:solidFill>
                <a:effectLst/>
                <a:uLnTx/>
                <a:uFillTx/>
                <a:latin typeface="Arial" panose="020B0604020202020204" pitchFamily="34" charset="0"/>
                <a:ea typeface="新細明體"/>
                <a:cs typeface="Arial" panose="020B0604020202020204" pitchFamily="34" charset="0"/>
              </a:rPr>
              <a:t> (</a:t>
            </a:r>
            <a:r>
              <a:rPr kumimoji="0" lang="ar-JO" sz="2800" b="1" u="none" strike="noStrike" kern="0" cap="none" spc="0" normalizeH="0" baseline="0" noProof="0" dirty="0">
                <a:ln>
                  <a:noFill/>
                </a:ln>
                <a:solidFill>
                  <a:srgbClr val="FFFFFF"/>
                </a:solidFill>
                <a:effectLst/>
                <a:uLnTx/>
                <a:uFillTx/>
                <a:latin typeface="Arial" panose="020B0604020202020204" pitchFamily="34" charset="0"/>
                <a:ea typeface="新細明體"/>
                <a:cs typeface="Arial" panose="020B0604020202020204" pitchFamily="34" charset="0"/>
              </a:rPr>
              <a:t>حز 28: 2</a:t>
            </a:r>
            <a:r>
              <a:rPr kumimoji="0" lang="en-US" sz="2800" b="1" u="none" strike="noStrike" kern="0" cap="none" spc="0" normalizeH="0" baseline="0" noProof="0" dirty="0">
                <a:ln>
                  <a:noFill/>
                </a:ln>
                <a:solidFill>
                  <a:srgbClr val="FFFFFF"/>
                </a:solidFill>
                <a:effectLst/>
                <a:uLnTx/>
                <a:uFillTx/>
                <a:latin typeface="Arial" panose="020B0604020202020204" pitchFamily="34" charset="0"/>
                <a:ea typeface="新細明體"/>
                <a:cs typeface="Arial" panose="020B0604020202020204" pitchFamily="34" charset="0"/>
              </a:rPr>
              <a:t>)</a:t>
            </a:r>
          </a:p>
        </p:txBody>
      </p:sp>
      <p:sp>
        <p:nvSpPr>
          <p:cNvPr id="8" name="Title 1"/>
          <p:cNvSpPr txBox="1">
            <a:spLocks/>
          </p:cNvSpPr>
          <p:nvPr/>
        </p:nvSpPr>
        <p:spPr bwMode="auto">
          <a:xfrm>
            <a:off x="0" y="0"/>
            <a:ext cx="5715000" cy="1981200"/>
          </a:xfrm>
          <a:prstGeom prst="rect">
            <a:avLst/>
          </a:prstGeom>
          <a:solidFill>
            <a:srgbClr val="000090"/>
          </a:solidFill>
          <a:ln w="9525">
            <a:solidFill>
              <a:schemeClr val="accent4">
                <a:lumMod val="20000"/>
                <a:lumOff val="80000"/>
              </a:schemeClr>
            </a:solidFill>
            <a:miter lim="800000"/>
            <a:headEnd/>
            <a:tailEnd/>
          </a:ln>
        </p:spPr>
        <p:txBody>
          <a:bodyPr lIns="92075" tIns="46038" rIns="92075" bIns="46038" anchor="b"/>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2800" b="1" u="none" strike="noStrike" kern="1200" cap="none" spc="0" normalizeH="0" baseline="0" noProof="0" dirty="0">
                <a:ln>
                  <a:noFill/>
                </a:ln>
                <a:solidFill>
                  <a:srgbClr val="FFFFFF"/>
                </a:solidFill>
                <a:effectLst/>
                <a:uLnTx/>
                <a:uFillTx/>
                <a:latin typeface="Arial" panose="020B0604020202020204" pitchFamily="34" charset="0"/>
                <a:ea typeface="新細明體"/>
                <a:cs typeface="新細明體"/>
              </a:rPr>
              <a:t>يا ابن آدم قل لرئيس صور هكذا قال السيد الرب من أجل أنه قد ارتفع قلبك وقلت أنا إله في مجلس الآلهة أجلس في قلب البحار وأنت إنسان لا إله وإن جعلت قلبك كقلب الآلهة</a:t>
            </a: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新細明體"/>
              <a:cs typeface="新細明體"/>
            </a:endParaRPr>
          </a:p>
        </p:txBody>
      </p:sp>
    </p:spTree>
    <p:extLst>
      <p:ext uri="{BB962C8B-B14F-4D97-AF65-F5344CB8AC3E}">
        <p14:creationId xmlns:p14="http://schemas.microsoft.com/office/powerpoint/2010/main" val="20646407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899074"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6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899075" name="Text Box 2"/>
          <p:cNvSpPr txBox="1">
            <a:spLocks noChangeArrowheads="1"/>
          </p:cNvSpPr>
          <p:nvPr/>
        </p:nvSpPr>
        <p:spPr bwMode="auto">
          <a:xfrm>
            <a:off x="4800600" y="4953000"/>
            <a:ext cx="4343400" cy="175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rPr>
              <a:t>Satan cast down (cf. Rev. 12:7-13)</a:t>
            </a:r>
            <a:r>
              <a:rPr kumimoji="0" lang="en-US"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a:t>
            </a:r>
            <a:endParaRPr kumimoji="0" lang="en-GB"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899076" name="Text Box 3"/>
          <p:cNvSpPr txBox="1">
            <a:spLocks noChangeArrowheads="1"/>
          </p:cNvSpPr>
          <p:nvPr/>
        </p:nvSpPr>
        <p:spPr bwMode="auto">
          <a:xfrm>
            <a:off x="304800" y="76200"/>
            <a:ext cx="8763000" cy="2344688"/>
          </a:xfrm>
          <a:prstGeom prst="rect">
            <a:avLst/>
          </a:prstGeom>
          <a:noFill/>
          <a:ln w="9525">
            <a:noFill/>
            <a:round/>
            <a:headEnd/>
            <a:tailEnd/>
          </a:ln>
          <a:effectLst/>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t"/>
          <a:lstStyle>
            <a:defPPr>
              <a:defRPr lang="en-GB"/>
            </a:defPPr>
            <a:lvl1pPr algn="r" eaLnBrk="1" hangingPunct="1">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b="1">
                <a:solidFill>
                  <a:srgbClr val="FFFFFF"/>
                </a:solidFill>
                <a:effectLst>
                  <a:glow rad="101600">
                    <a:schemeClr val="tx1">
                      <a:alpha val="75000"/>
                    </a:schemeClr>
                  </a:glow>
                </a:effectLst>
                <a:cs typeface="Arial"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lvl9pPr>
          </a:lstStyle>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280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حزقيال ٢٨ : ٢</a:t>
            </a:r>
          </a:p>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US" sz="280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2800"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[يَا ابْنَ آدَمَ, قُلْ لِرَئِيسِ صُورَ. هَكَذَا قَالَ السَّيِّدُ الرَّبُّ: مِنْ أَجْلِ أَنَّهُ قَدِ ارْتَفَعَ قَلْبُكَ وَقُلْتَ: أَنَا إِلَهٌ. فِي مَجْلِسِ الآلِهَةِ أَجْلِسُ فِي قَلْبِ الْبِحَارِ. وَأَنْتَ إِنْسَانٌ لاَ إِلَهٌ, وَإِنْ جَعَلْتَ قَلْبَكَ كَقَلْبِ الآلِهَةِ.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2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5538" name="Text Box 2"/>
          <p:cNvSpPr txBox="1">
            <a:spLocks noChangeArrowheads="1"/>
          </p:cNvSpPr>
          <p:nvPr/>
        </p:nvSpPr>
        <p:spPr bwMode="auto">
          <a:xfrm>
            <a:off x="0" y="5410200"/>
            <a:ext cx="6705600" cy="1447800"/>
          </a:xfrm>
          <a:prstGeom prst="rect">
            <a:avLst/>
          </a:prstGeom>
          <a:noFill/>
          <a:ln w="9525">
            <a:noFill/>
            <a:round/>
            <a:headEnd/>
            <a:tailEnd/>
          </a:ln>
          <a:effec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36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Fall of Lucifer, the Shining Star (cf. Rev. 12:7-9)</a:t>
            </a:r>
            <a:r>
              <a:rPr kumimoji="0" lang="en-US" sz="36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a:t>
            </a:r>
            <a:endParaRPr kumimoji="0" lang="en-GB" sz="36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p:txBody>
      </p:sp>
      <p:sp>
        <p:nvSpPr>
          <p:cNvPr id="65539" name="Text Box 3"/>
          <p:cNvSpPr txBox="1">
            <a:spLocks noChangeArrowheads="1"/>
          </p:cNvSpPr>
          <p:nvPr/>
        </p:nvSpPr>
        <p:spPr bwMode="auto">
          <a:xfrm>
            <a:off x="2051720" y="0"/>
            <a:ext cx="6840760" cy="1844824"/>
          </a:xfrm>
          <a:prstGeom prst="rect">
            <a:avLst/>
          </a:prstGeom>
          <a:noFill/>
          <a:ln w="9525">
            <a:noFill/>
            <a:round/>
            <a:headEnd/>
            <a:tailEnd/>
          </a:ln>
          <a:effectLst/>
        </p:spPr>
        <p:txBody>
          <a:bodyPr lIns="90000" tIns="46800" rIns="90000" bIns="46800" anchor="t"/>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حزقيال ٢٨ : ٣-٥</a:t>
            </a:r>
          </a:p>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٣ هَا أَنْتَ أَحْكَمُ مِنْ </a:t>
            </a:r>
            <a:r>
              <a:rPr kumimoji="0" lang="ar-SA" sz="2800" b="1" u="none" strike="noStrike" kern="1200" cap="none" spc="0" normalizeH="0" baseline="0" noProof="0" dirty="0" err="1">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دَانِيآلَ</a:t>
            </a:r>
            <a:r>
              <a:rPr kumimoji="0" lang="ar-SA"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 سِرٌّ مَا لاَ يَخْفَى عَلَيْكَ! ٤ وَبِحِكْمَتِكَ وَبِفَهْمِكَ حَصَّلْتَ لِنَفْسِكَ ثَرْوَةً, وَحَصَّلْتَ الذَّهَبَ وَالْفِضَّةَ فِي خَزَائِنِكَ! ٥ بِكَثْرَةِ حِكْمَتِكَ فِي تِجَارَتِكَ كَثَّرْتَ ثَرْوَتَكَ, فَارْتَفَعَ قَلْبُكَ بِسَبَبِ غِنَاكَ!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Title 1"/>
          <p:cNvSpPr>
            <a:spLocks noGrp="1"/>
          </p:cNvSpPr>
          <p:nvPr>
            <p:ph type="title"/>
          </p:nvPr>
        </p:nvSpPr>
        <p:spPr>
          <a:xfrm>
            <a:off x="0" y="228600"/>
            <a:ext cx="9144000" cy="758825"/>
          </a:xfrm>
        </p:spPr>
        <p:txBody>
          <a:bodyPr/>
          <a:lstStyle/>
          <a:p>
            <a:r>
              <a:rPr lang="ar-JO" sz="3200" b="1" dirty="0">
                <a:solidFill>
                  <a:schemeClr val="tx1"/>
                </a:solidFill>
                <a:latin typeface="Arial" panose="020B0604020202020204" pitchFamily="34" charset="0"/>
                <a:ea typeface="ＭＳ Ｐゴシック" charset="0"/>
                <a:cs typeface="Arial" panose="020B0604020202020204" pitchFamily="34" charset="0"/>
              </a:rPr>
              <a:t>الأمم المتنبأ ضدها (46-51)</a:t>
            </a:r>
            <a:endParaRPr lang="en-US" sz="3200" b="1" dirty="0">
              <a:solidFill>
                <a:schemeClr val="tx1"/>
              </a:solidFill>
              <a:latin typeface="Arial" panose="020B0604020202020204" pitchFamily="34" charset="0"/>
              <a:ea typeface="ＭＳ Ｐゴシック" charset="0"/>
              <a:cs typeface="Arial" panose="020B0604020202020204" pitchFamily="34" charset="0"/>
            </a:endParaRPr>
          </a:p>
        </p:txBody>
      </p:sp>
      <p:sp>
        <p:nvSpPr>
          <p:cNvPr id="217090" name="Rectangle 2"/>
          <p:cNvSpPr>
            <a:spLocks noChangeArrowheads="1"/>
          </p:cNvSpPr>
          <p:nvPr/>
        </p:nvSpPr>
        <p:spPr bwMode="auto">
          <a:xfrm>
            <a:off x="91024" y="1619891"/>
            <a:ext cx="6786562" cy="43304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609600" marR="0" lvl="0" indent="-609600" algn="r" defTabSz="914400" rtl="0" eaLnBrk="1" fontAlgn="base" latinLnBrk="0" hangingPunct="1">
              <a:lnSpc>
                <a:spcPct val="9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charset="0"/>
                <a:cs typeface="Arial" panose="020B0604020202020204" pitchFamily="34" charset="0"/>
              </a:rPr>
              <a:t>1. مصر (46: 1-27) </a:t>
            </a:r>
            <a:r>
              <a:rPr kumimoji="0" lang="ar-JO"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 يتم هزيمتها من قبل بابل</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l" defTabSz="914400" rtl="0" eaLnBrk="1" fontAlgn="base" latinLnBrk="0" hangingPunct="1">
              <a:lnSpc>
                <a:spcPct val="9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r" defTabSz="914400" rtl="0" eaLnBrk="1" fontAlgn="base" latinLnBrk="0" hangingPunct="1">
              <a:lnSpc>
                <a:spcPct val="9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charset="0"/>
                <a:cs typeface="Arial" panose="020B0604020202020204" pitchFamily="34" charset="0"/>
              </a:rPr>
              <a:t>2. فلسطين (47: 1-6) </a:t>
            </a:r>
            <a:r>
              <a:rPr kumimoji="0" lang="ar-JO"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 يتم اجتياحها من قبل مصر</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l" defTabSz="914400" rtl="0" eaLnBrk="1" fontAlgn="base" latinLnBrk="0" hangingPunct="1">
              <a:lnSpc>
                <a:spcPct val="9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r" defTabSz="914400" rtl="0" eaLnBrk="1" fontAlgn="base" latinLnBrk="0" hangingPunct="1">
              <a:lnSpc>
                <a:spcPct val="9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charset="0"/>
                <a:cs typeface="Arial" panose="020B0604020202020204" pitchFamily="34" charset="0"/>
              </a:rPr>
              <a:t>3. مؤاب (48: 1-47) </a:t>
            </a:r>
            <a:r>
              <a:rPr kumimoji="0" lang="ar-JO"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 يتم استعمارها من قبل بابل</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l" defTabSz="914400" rtl="0" eaLnBrk="1" fontAlgn="base" latinLnBrk="0" hangingPunct="1">
              <a:lnSpc>
                <a:spcPct val="9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r" defTabSz="914400" rtl="0" eaLnBrk="1" fontAlgn="base" latinLnBrk="0" hangingPunct="1">
              <a:lnSpc>
                <a:spcPct val="9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charset="0"/>
                <a:cs typeface="Arial" panose="020B0604020202020204" pitchFamily="34" charset="0"/>
              </a:rPr>
              <a:t>4. عمون (49: 1-6) </a:t>
            </a:r>
            <a:r>
              <a:rPr kumimoji="0" lang="ar-JO"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 يتم تدميرها وإعادة تأسيسها في الألفية</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l" defTabSz="914400" rtl="0" eaLnBrk="1" fontAlgn="base" latinLnBrk="0" hangingPunct="1">
              <a:lnSpc>
                <a:spcPct val="9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r" defTabSz="914400" rtl="0" eaLnBrk="1" fontAlgn="base" latinLnBrk="0" hangingPunct="1">
              <a:lnSpc>
                <a:spcPct val="9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charset="0"/>
                <a:cs typeface="Arial" panose="020B0604020202020204" pitchFamily="34" charset="0"/>
              </a:rPr>
              <a:t>5. أدوم (49: 7-22) </a:t>
            </a:r>
            <a:r>
              <a:rPr kumimoji="0" lang="ar-JO"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 تصير مثل سدوم وعمورة</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l" defTabSz="914400" rtl="0" eaLnBrk="1" fontAlgn="base" latinLnBrk="0" hangingPunct="1">
              <a:lnSpc>
                <a:spcPct val="9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r" defTabSz="914400" rtl="0" eaLnBrk="1" fontAlgn="base" latinLnBrk="0" hangingPunct="1">
              <a:lnSpc>
                <a:spcPct val="9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charset="0"/>
                <a:cs typeface="Arial" panose="020B0604020202020204" pitchFamily="34" charset="0"/>
              </a:rPr>
              <a:t>6. دمشق (49: 23-27) </a:t>
            </a:r>
            <a:r>
              <a:rPr kumimoji="0" lang="ar-JO"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 يتم تدميرها في يوم واحد</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l" defTabSz="914400" rtl="0" eaLnBrk="1" fontAlgn="base" latinLnBrk="0" hangingPunct="1">
              <a:lnSpc>
                <a:spcPct val="9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r" defTabSz="914400" rtl="0" eaLnBrk="1" fontAlgn="base" latinLnBrk="0" hangingPunct="1">
              <a:lnSpc>
                <a:spcPct val="9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charset="0"/>
                <a:cs typeface="Arial" panose="020B0604020202020204" pitchFamily="34" charset="0"/>
              </a:rPr>
              <a:t>7. قيدار وحاصور (49: 28-35) </a:t>
            </a:r>
            <a:r>
              <a:rPr kumimoji="0" lang="ar-JO"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 يتم تدميرها من قبل نبوخدنصر</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l" defTabSz="914400" rtl="0" eaLnBrk="1" fontAlgn="base" latinLnBrk="0" hangingPunct="1">
              <a:lnSpc>
                <a:spcPct val="90000"/>
              </a:lnSpc>
              <a:spcBef>
                <a:spcPct val="0"/>
              </a:spcBef>
              <a:spcAft>
                <a:spcPct val="0"/>
              </a:spcAft>
              <a:buClrTx/>
              <a:buSzTx/>
              <a:buFontTx/>
              <a:buNone/>
              <a:tabLst/>
              <a:defRPr/>
            </a:pPr>
            <a:endParaRPr kumimoji="0" lang="ar-JO"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609600" marR="0" lvl="0" indent="-609600" algn="r" defTabSz="914400" rtl="0" eaLnBrk="1" fontAlgn="base" latinLnBrk="0" hangingPunct="1">
              <a:lnSpc>
                <a:spcPct val="9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charset="0"/>
                <a:cs typeface="Arial" panose="020B0604020202020204" pitchFamily="34" charset="0"/>
              </a:rPr>
              <a:t>8. عيلام (49: 34-39) </a:t>
            </a:r>
            <a:r>
              <a:rPr kumimoji="0" lang="ar-JO"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 يتم اجتياحها من قبل نبوخدنصر ويعاد تأسيسها خلال الألفية</a:t>
            </a:r>
          </a:p>
          <a:p>
            <a:pPr marL="609600" marR="0" lvl="0" indent="-609600" algn="l" defTabSz="914400" rtl="0" eaLnBrk="1" fontAlgn="base" latinLnBrk="0" hangingPunct="1">
              <a:lnSpc>
                <a:spcPct val="9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 </a:t>
            </a:r>
          </a:p>
          <a:p>
            <a:pPr marL="609600" marR="0" lvl="0" indent="-609600" algn="r" defTabSz="914400" rtl="0" eaLnBrk="1" fontAlgn="base" latinLnBrk="0" hangingPunct="1">
              <a:lnSpc>
                <a:spcPct val="9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charset="0"/>
                <a:cs typeface="Arial" panose="020B0604020202020204" pitchFamily="34" charset="0"/>
              </a:rPr>
              <a:t>9. بابل (50: 1-51: 64) </a:t>
            </a:r>
            <a:r>
              <a:rPr kumimoji="0" lang="ar-JO"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 دمار الإمبراطورية النهائي</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 </a:t>
            </a:r>
          </a:p>
        </p:txBody>
      </p:sp>
      <p:pic>
        <p:nvPicPr>
          <p:cNvPr id="217091"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00875" y="1357313"/>
            <a:ext cx="1949450" cy="4929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7092" name="Text Box 4"/>
          <p:cNvSpPr txBox="1">
            <a:spLocks noChangeArrowheads="1"/>
          </p:cNvSpPr>
          <p:nvPr/>
        </p:nvSpPr>
        <p:spPr bwMode="auto">
          <a:xfrm>
            <a:off x="8359775" y="201613"/>
            <a:ext cx="70403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485</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5953766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03169" name="Text Box 1"/>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4400" b="0" i="0" u="none" strike="noStrike" kern="1200" cap="none" spc="0" normalizeH="0" baseline="0" noProof="0">
                <a:ln>
                  <a:noFill/>
                </a:ln>
                <a:solidFill>
                  <a:srgbClr val="000000"/>
                </a:solidFill>
                <a:effectLst/>
                <a:uLnTx/>
                <a:uFillTx/>
                <a:latin typeface="Times New Roman" charset="0"/>
                <a:ea typeface="ＭＳ Ｐゴシック" charset="0"/>
              </a:rPr>
              <a:t>The angels pursue</a:t>
            </a:r>
          </a:p>
        </p:txBody>
      </p:sp>
      <p:sp>
        <p:nvSpPr>
          <p:cNvPr id="903170" name="Text Box 2"/>
          <p:cNvSpPr txBox="1">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pic>
        <p:nvPicPr>
          <p:cNvPr id="90317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 y="0"/>
            <a:ext cx="91440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6564" name="Text Box 4"/>
          <p:cNvSpPr txBox="1">
            <a:spLocks noChangeArrowheads="1"/>
          </p:cNvSpPr>
          <p:nvPr/>
        </p:nvSpPr>
        <p:spPr bwMode="auto">
          <a:xfrm>
            <a:off x="144016" y="1181100"/>
            <a:ext cx="8748464" cy="2815208"/>
          </a:xfrm>
          <a:prstGeom prst="rect">
            <a:avLst/>
          </a:prstGeom>
          <a:noFill/>
          <a:ln w="9525">
            <a:noFill/>
            <a:round/>
            <a:headEnd/>
            <a:tailEnd/>
          </a:ln>
          <a:effec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40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١٢ [يَا ابْنَ آدَمَ, ارْفَعْ مَرْثَاةً عَلَى مَلِكِ صُورَ وَقُلْ لَهُ: هَكَذَا قَالَ السَّيِّدُ الرَّبُّ: أَنْتَ خَاتِمُ الْكَمَالِ, مَلآنٌ حِكْمَةً وَكَامِلُ الْجَمَالِ. ١٣ كُنْتَ فِي عَدْنٍ جَنَّةِ اللَّهِ… ١٥ أَنْتَ كَامِلٌ فِي طُرُقِكَ مِنْ يَوْمَ خُلِقْتَ حَتَّى وُجِدَ فِيكَ إِثْمٌ.</a:t>
            </a:r>
            <a:endParaRPr kumimoji="0" lang="en-GB" sz="40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66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03169" name="Text Box 1"/>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4400" b="0" i="0" u="none" strike="noStrike" kern="1200" cap="none" spc="0" normalizeH="0" baseline="0" noProof="0">
                <a:ln>
                  <a:noFill/>
                </a:ln>
                <a:solidFill>
                  <a:srgbClr val="000000"/>
                </a:solidFill>
                <a:effectLst/>
                <a:uLnTx/>
                <a:uFillTx/>
                <a:latin typeface="Times New Roman" charset="0"/>
                <a:ea typeface="ＭＳ Ｐゴシック" charset="0"/>
              </a:rPr>
              <a:t>The angels pursue</a:t>
            </a:r>
          </a:p>
        </p:txBody>
      </p:sp>
      <p:sp>
        <p:nvSpPr>
          <p:cNvPr id="903170" name="Text Box 2"/>
          <p:cNvSpPr txBox="1">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pic>
        <p:nvPicPr>
          <p:cNvPr id="90317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 y="0"/>
            <a:ext cx="91440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6565" name="Text Box 5"/>
          <p:cNvSpPr txBox="1">
            <a:spLocks noChangeArrowheads="1"/>
          </p:cNvSpPr>
          <p:nvPr/>
        </p:nvSpPr>
        <p:spPr bwMode="auto">
          <a:xfrm>
            <a:off x="0" y="910952"/>
            <a:ext cx="9036496" cy="3886200"/>
          </a:xfrm>
          <a:prstGeom prst="rect">
            <a:avLst/>
          </a:prstGeom>
          <a:noFill/>
          <a:ln w="9525">
            <a:noFill/>
            <a:round/>
            <a:headEnd/>
            <a:tailEnd/>
          </a:ln>
          <a:effec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FFFFFF"/>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40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١٦ بِكَثْرَةِ تِجَارَتِكَ مَلأُوا جَوْفَكَ ظُلْماً فَأَخْطَأْتَ. فَأَطْرَحُكَ مِنْ جَبَلِ اللَّهِ وَأُبِيدُكَ أَيُّهَا الْكَرُوبُ الْمُظَلِّلُ مِنْ بَيْنِ حِجَارَةِ النَّارِ. ١٧ قَدِ ارْتَفَعَ قَلْبُكَ لِبَهْجَتِكَ. أَفْسَدْتَ حِكْمَتَكَ لأَجْلِ </a:t>
            </a:r>
            <a:r>
              <a:rPr kumimoji="0" lang="ar-SA" sz="4000" b="1" u="none" strike="noStrike" kern="1200" cap="none" spc="0" normalizeH="0" baseline="0" noProof="0" dirty="0" err="1">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بَهَائِكَ</a:t>
            </a:r>
            <a:r>
              <a:rPr kumimoji="0" lang="ar-SA" sz="40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 سَأَطْرَحُكَ إِلَى الأَرْضِ وَأَجْعَلُكَ أَمَامَ الْمُلُوكِ لِيَنْظُرُوا إِلَيْكَ.</a:t>
            </a:r>
            <a:endParaRPr kumimoji="0" lang="en-US" sz="40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r" defTabSz="449263" rtl="0" eaLnBrk="1" fontAlgn="base" latinLnBrk="0" hangingPunct="1">
              <a:lnSpc>
                <a:spcPct val="100000"/>
              </a:lnSpc>
              <a:spcBef>
                <a:spcPct val="0"/>
              </a:spcBef>
              <a:spcAft>
                <a:spcPct val="0"/>
              </a:spcAft>
              <a:buClr>
                <a:srgbClr val="FFFFFF"/>
              </a:buClr>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SA" sz="40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حزقيال ٢٨ : ١٢-١٧ </a:t>
            </a:r>
          </a:p>
        </p:txBody>
      </p:sp>
    </p:spTree>
    <p:extLst>
      <p:ext uri="{BB962C8B-B14F-4D97-AF65-F5344CB8AC3E}">
        <p14:creationId xmlns:p14="http://schemas.microsoft.com/office/powerpoint/2010/main" val="1273949658"/>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665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
        <p:nvSpPr>
          <p:cNvPr id="2" name="Rectangle 1"/>
          <p:cNvSpPr/>
          <p:nvPr/>
        </p:nvSpPr>
        <p:spPr>
          <a:xfrm>
            <a:off x="242820" y="3886200"/>
            <a:ext cx="8658360" cy="1569660"/>
          </a:xfrm>
          <a:prstGeom prst="rect">
            <a:avLst/>
          </a:prstGeom>
        </p:spPr>
        <p:txBody>
          <a:bodyPr wrap="square">
            <a:spAutoFit/>
          </a:bodyPr>
          <a:lstStyle/>
          <a:p>
            <a:pPr lvl="0" algn="just" rtl="1">
              <a:defRPr/>
            </a:pPr>
            <a:r>
              <a:rPr lang="ar-EG" b="1" dirty="0">
                <a:solidFill>
                  <a:prstClr val="white"/>
                </a:solidFill>
                <a:effectLst>
                  <a:glow rad="101600">
                    <a:prstClr val="black"/>
                  </a:glow>
                </a:effectLst>
                <a:latin typeface="Arial" panose="020B0604020202020204" pitchFamily="34" charset="0"/>
                <a:ea typeface="Arial Narrow" charset="0"/>
                <a:cs typeface="Arial" panose="020B0604020202020204" pitchFamily="34" charset="0"/>
              </a:rPr>
              <a:t>٢٢ «فَأَقُومُ عَلَيْهِمْ، يَقُولُ رَبُّ الْجُنُودِ. وَأَقْطَعُ مِنْ بَابِلَ اسْمًا وَبَقِيَّةً وَنَسْلاً وَذُرِّيَّةً، يَقُولُ الرَّبُّ.</a:t>
            </a:r>
            <a:r>
              <a:rPr lang="ar-JO" b="1" dirty="0">
                <a:solidFill>
                  <a:prstClr val="white"/>
                </a:solidFill>
                <a:effectLst>
                  <a:glow rad="101600">
                    <a:prstClr val="black"/>
                  </a:glow>
                </a:effectLst>
                <a:latin typeface="Arial" panose="020B0604020202020204" pitchFamily="34" charset="0"/>
                <a:ea typeface="Arial Narrow" charset="0"/>
                <a:cs typeface="Arial" panose="020B0604020202020204" pitchFamily="34" charset="0"/>
              </a:rPr>
              <a:t> ٢٣ وَأَجْعَلُهَا مِيرَاثًا لِلْقُنْفُذِ، وَآجَامَ مِيَاهٍ، وَأُكَنِّسُهَا بِمِكْنَسَةِ الْهَلاَكِ، يَقُولُ رَبُّ الْجُنُودِ».</a:t>
            </a:r>
            <a:endParaRPr lang="en-US" b="1" dirty="0">
              <a:solidFill>
                <a:prstClr val="white"/>
              </a:solidFill>
              <a:effectLst>
                <a:glow rad="101600">
                  <a:prstClr val="black"/>
                </a:glow>
              </a:effectLst>
              <a:latin typeface="Arial" panose="020B0604020202020204" pitchFamily="34" charset="0"/>
              <a:ea typeface="Arial Narrow" charset="0"/>
              <a:cs typeface="Arial" panose="020B0604020202020204" pitchFamily="34" charset="0"/>
            </a:endParaRPr>
          </a:p>
          <a:p>
            <a:pPr lvl="0" algn="just" rtl="1">
              <a:defRPr/>
            </a:pPr>
            <a:r>
              <a:rPr lang="ar-EG" b="1" dirty="0">
                <a:solidFill>
                  <a:prstClr val="white"/>
                </a:solidFill>
                <a:effectLst>
                  <a:glow rad="101600">
                    <a:prstClr val="black"/>
                  </a:glow>
                </a:effectLst>
                <a:latin typeface="Arial" panose="020B0604020202020204" pitchFamily="34" charset="0"/>
                <a:ea typeface="Arial Narrow" charset="0"/>
                <a:cs typeface="Arial" panose="020B0604020202020204" pitchFamily="34" charset="0"/>
              </a:rPr>
              <a:t>إشعياء 14: 22-23</a:t>
            </a:r>
            <a:endParaRPr kumimoji="0" lang="en-US" sz="2100" b="1" u="none" strike="noStrike" kern="1200" cap="none" spc="0" normalizeH="0" baseline="0" noProof="0" dirty="0">
              <a:ln>
                <a:noFill/>
              </a:ln>
              <a:solidFill>
                <a:srgbClr val="FFF692"/>
              </a:solidFill>
              <a:effectLst>
                <a:glow rad="101600">
                  <a:prstClr val="black"/>
                </a:glow>
              </a:effectLst>
              <a:uLnTx/>
              <a:uFillTx/>
              <a:latin typeface="Arial" panose="020B0604020202020204" pitchFamily="34" charset="0"/>
              <a:ea typeface="Arial Narrow" charset="0"/>
              <a:cs typeface="Arial" panose="020B0604020202020204" pitchFamily="34" charset="0"/>
            </a:endParaRPr>
          </a:p>
        </p:txBody>
      </p:sp>
      <p:sp>
        <p:nvSpPr>
          <p:cNvPr id="3" name="TextBox 2"/>
          <p:cNvSpPr txBox="1"/>
          <p:nvPr/>
        </p:nvSpPr>
        <p:spPr>
          <a:xfrm>
            <a:off x="2645030" y="1061160"/>
            <a:ext cx="3914854" cy="1015663"/>
          </a:xfrm>
          <a:prstGeom prst="rect">
            <a:avLst/>
          </a:prstGeom>
          <a:noFill/>
        </p:spPr>
        <p:txBody>
          <a:bodyPr wrap="none" rtlCol="0">
            <a:spAutoFit/>
          </a:bodyPr>
          <a:lstStyle/>
          <a:p>
            <a:pPr marL="0" marR="0" lvl="0" indent="0" algn="l" defTabSz="449263" rtl="0" eaLnBrk="1" fontAlgn="base" latinLnBrk="0" hangingPunct="1">
              <a:lnSpc>
                <a:spcPct val="100000"/>
              </a:lnSpc>
              <a:spcBef>
                <a:spcPct val="0"/>
              </a:spcBef>
              <a:spcAft>
                <a:spcPct val="0"/>
              </a:spcAft>
              <a:buClrTx/>
              <a:buSzTx/>
              <a:buFontTx/>
              <a:buNone/>
              <a:tabLst/>
              <a:defRPr/>
            </a:pPr>
            <a:r>
              <a:rPr kumimoji="0" lang="ar-EG" sz="6000" b="1" u="none" strike="noStrike" kern="1200" cap="none" spc="0" normalizeH="0" baseline="0" noProof="0" dirty="0">
                <a:ln>
                  <a:noFill/>
                </a:ln>
                <a:solidFill>
                  <a:srgbClr val="FFF692"/>
                </a:solidFill>
                <a:effectLst>
                  <a:glow rad="127000">
                    <a:prstClr val="black"/>
                  </a:glow>
                </a:effectLst>
                <a:uLnTx/>
                <a:uFillTx/>
                <a:latin typeface="Arial" panose="020B0604020202020204" pitchFamily="34" charset="0"/>
                <a:ea typeface="Franklin Gothic Heavy" charset="0"/>
                <a:cs typeface="Arial" panose="020B0604020202020204" pitchFamily="34" charset="0"/>
              </a:rPr>
              <a:t>موقع دمار بابل</a:t>
            </a:r>
            <a:endParaRPr kumimoji="0" lang="en-US" sz="6000" b="1" u="none" strike="noStrike" kern="1200" cap="none" spc="0" normalizeH="0" baseline="0" noProof="0" dirty="0">
              <a:ln>
                <a:noFill/>
              </a:ln>
              <a:solidFill>
                <a:srgbClr val="FFF692"/>
              </a:solidFill>
              <a:effectLst>
                <a:glow rad="127000">
                  <a:prstClr val="black"/>
                </a:glow>
              </a:effectLst>
              <a:uLnTx/>
              <a:uFillTx/>
              <a:latin typeface="Arial" panose="020B0604020202020204" pitchFamily="34" charset="0"/>
              <a:ea typeface="Franklin Gothic Heavy" charset="0"/>
              <a:cs typeface="Arial" panose="020B0604020202020204" pitchFamily="34" charset="0"/>
            </a:endParaRPr>
          </a:p>
        </p:txBody>
      </p:sp>
    </p:spTree>
    <p:extLst>
      <p:ext uri="{BB962C8B-B14F-4D97-AF65-F5344CB8AC3E}">
        <p14:creationId xmlns:p14="http://schemas.microsoft.com/office/powerpoint/2010/main" val="200286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algn="r" defTabSz="914400" rtl="1" eaLnBrk="0" fontAlgn="base" hangingPunct="0">
              <a:spcBef>
                <a:spcPct val="0"/>
              </a:spcBef>
              <a:spcAft>
                <a:spcPct val="0"/>
              </a:spcAft>
            </a:pPr>
            <a:endParaRPr lang="en-US" sz="2400" b="1" dirty="0">
              <a:solidFill>
                <a:srgbClr val="000000"/>
              </a:solidFill>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77367" y="-11657"/>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algn="l" rtl="1"/>
            <a:r>
              <a:rPr lang="ar-JO" sz="2400" b="1" dirty="0">
                <a:solidFill>
                  <a:srgbClr val="FFFFFF"/>
                </a:solidFill>
                <a:latin typeface="Arial" panose="020B0604020202020204" pitchFamily="34" charset="0"/>
                <a:cs typeface="Arial" panose="020B0604020202020204" pitchFamily="34" charset="0"/>
              </a:rPr>
              <a:t>457</a:t>
            </a:r>
            <a:endParaRPr lang="en-US" sz="2400" b="1" dirty="0">
              <a:solidFill>
                <a:srgbClr val="FFFFFF"/>
              </a:solidFill>
              <a:latin typeface="Arial" panose="020B0604020202020204" pitchFamily="34" charset="0"/>
              <a:cs typeface="Arial" panose="020B0604020202020204" pitchFamily="34" charset="0"/>
            </a:endParaRP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lang="ar-JO" sz="2800" dirty="0">
                <a:solidFill>
                  <a:schemeClr val="bg1"/>
                </a:solidFill>
                <a:cs typeface="Arial" panose="020B0604020202020204" pitchFamily="34" charset="0"/>
              </a:rPr>
              <a:t>الدينونة على تحالف الأمم الإثني عشر (أش 13-23)</a:t>
            </a:r>
            <a:endParaRPr kumimoji="1" lang="en-US" altLang="zh-CN" sz="1800" dirty="0">
              <a:solidFill>
                <a:schemeClr val="bg1"/>
              </a:solidFill>
              <a:cs typeface="Arial" panose="020B0604020202020204" pitchFamily="34" charset="0"/>
            </a:endParaRPr>
          </a:p>
        </p:txBody>
      </p:sp>
      <p:sp>
        <p:nvSpPr>
          <p:cNvPr id="11" name="Text Box 4"/>
          <p:cNvSpPr txBox="1">
            <a:spLocks noChangeArrowheads="1"/>
          </p:cNvSpPr>
          <p:nvPr/>
        </p:nvSpPr>
        <p:spPr bwMode="auto">
          <a:xfrm>
            <a:off x="9283968" y="0"/>
            <a:ext cx="4433887" cy="7204152"/>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فلسطين</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مؤاب</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دمشق (سوريا)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إسرائيل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الحبشة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مصر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 على البحر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أدوم</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العربية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أورشليم (يهوذا)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طرسوس</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endParaRPr lang="en-GB" b="1" dirty="0">
              <a:solidFill>
                <a:srgbClr val="FFFFFF"/>
              </a:solidFill>
              <a:latin typeface="Arial" panose="020B0604020202020204" pitchFamily="34" charset="0"/>
              <a:cs typeface="Arial" panose="020B0604020202020204" pitchFamily="34" charset="0"/>
            </a:endParaRPr>
          </a:p>
        </p:txBody>
      </p:sp>
      <p:sp>
        <p:nvSpPr>
          <p:cNvPr id="12" name="TextBox 11"/>
          <p:cNvSpPr txBox="1"/>
          <p:nvPr/>
        </p:nvSpPr>
        <p:spPr>
          <a:xfrm>
            <a:off x="5225118" y="831423"/>
            <a:ext cx="1059906" cy="707886"/>
          </a:xfrm>
          <a:prstGeom prst="rect">
            <a:avLst/>
          </a:prstGeom>
          <a:noFill/>
        </p:spPr>
        <p:txBody>
          <a:bodyPr wrap="none" rtlCol="0">
            <a:spAutoFit/>
          </a:bodyPr>
          <a:lstStyle/>
          <a:p>
            <a:pPr algn="r" rtl="1"/>
            <a:r>
              <a:rPr lang="ar-JO" sz="4000" b="1" dirty="0">
                <a:solidFill>
                  <a:srgbClr val="FFFFFF"/>
                </a:solidFill>
                <a:effectLst>
                  <a:glow rad="228600">
                    <a:srgbClr val="000000"/>
                  </a:glow>
                </a:effectLst>
                <a:latin typeface="Arial" panose="020B0604020202020204" pitchFamily="34" charset="0"/>
                <a:cs typeface="Arial" panose="020B0604020202020204" pitchFamily="34" charset="0"/>
              </a:rPr>
              <a:t>أشور</a:t>
            </a:r>
            <a:endParaRPr lang="en-US" sz="40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فلسطين</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7" name="Rectangle 2">
            <a:extLst>
              <a:ext uri="{FF2B5EF4-FFF2-40B4-BE49-F238E27FC236}">
                <a16:creationId xmlns:a16="http://schemas.microsoft.com/office/drawing/2014/main" id="{CA6FF8F6-66D4-0A00-9A71-FCFF8515949A}"/>
              </a:ext>
            </a:extLst>
          </p:cNvPr>
          <p:cNvSpPr txBox="1">
            <a:spLocks noChangeArrowheads="1"/>
          </p:cNvSpPr>
          <p:nvPr/>
        </p:nvSpPr>
        <p:spPr bwMode="auto">
          <a:xfrm>
            <a:off x="1187624" y="4106386"/>
            <a:ext cx="2414687" cy="682261"/>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defPPr>
              <a:defRPr lang="en-GB"/>
            </a:defPPr>
            <a:lvl1pPr algn="ctr" defTabSz="914400" eaLnBrk="1" hangingPunct="1">
              <a:defRPr kumimoji="1" sz="2800" b="1" kern="0">
                <a:cs typeface="MS PGothic" charset="0"/>
              </a:defRPr>
            </a:lvl1pPr>
            <a:lvl2pPr algn="ctr" eaLnBrk="0" hangingPunct="0">
              <a:defRPr sz="4400">
                <a:solidFill>
                  <a:schemeClr val="tx2"/>
                </a:solidFill>
                <a:cs typeface="MS PGothic" charset="0"/>
              </a:defRPr>
            </a:lvl2pPr>
            <a:lvl3pPr algn="ctr" eaLnBrk="0" hangingPunct="0">
              <a:defRPr sz="4400">
                <a:solidFill>
                  <a:schemeClr val="tx2"/>
                </a:solidFill>
                <a:cs typeface="MS PGothic" charset="0"/>
              </a:defRPr>
            </a:lvl3pPr>
            <a:lvl4pPr algn="ctr" eaLnBrk="0" hangingPunct="0">
              <a:defRPr sz="4400">
                <a:solidFill>
                  <a:schemeClr val="tx2"/>
                </a:solidFill>
                <a:cs typeface="MS PGothic" charset="0"/>
              </a:defRPr>
            </a:lvl4pPr>
            <a:lvl5pPr algn="ctr" eaLnBrk="0" hangingPunct="0">
              <a:defRPr sz="4400">
                <a:solidFill>
                  <a:schemeClr val="tx2"/>
                </a:solidFill>
                <a:cs typeface="MS PGothic" charset="0"/>
              </a:defRPr>
            </a:lvl5pPr>
            <a:lvl6pPr marL="457200" algn="ctr" fontAlgn="base">
              <a:spcBef>
                <a:spcPct val="0"/>
              </a:spcBef>
              <a:spcAft>
                <a:spcPct val="0"/>
              </a:spcAft>
              <a:defRPr sz="4400">
                <a:solidFill>
                  <a:schemeClr val="tx2"/>
                </a:solidFill>
                <a:latin typeface="Times New Roman" pitchFamily="-108" charset="0"/>
              </a:defRPr>
            </a:lvl6pPr>
            <a:lvl7pPr marL="914400" algn="ctr" fontAlgn="base">
              <a:spcBef>
                <a:spcPct val="0"/>
              </a:spcBef>
              <a:spcAft>
                <a:spcPct val="0"/>
              </a:spcAft>
              <a:defRPr sz="4400">
                <a:solidFill>
                  <a:schemeClr val="tx2"/>
                </a:solidFill>
                <a:latin typeface="Times New Roman" pitchFamily="-108" charset="0"/>
              </a:defRPr>
            </a:lvl7pPr>
            <a:lvl8pPr marL="1371600" algn="ctr" fontAlgn="base">
              <a:spcBef>
                <a:spcPct val="0"/>
              </a:spcBef>
              <a:spcAft>
                <a:spcPct val="0"/>
              </a:spcAft>
              <a:defRPr sz="4400">
                <a:solidFill>
                  <a:schemeClr val="tx2"/>
                </a:solidFill>
                <a:latin typeface="Times New Roman" pitchFamily="-108" charset="0"/>
              </a:defRPr>
            </a:lvl8pPr>
            <a:lvl9pPr marL="1828800" algn="ctr" fontAlgn="base">
              <a:spcBef>
                <a:spcPct val="0"/>
              </a:spcBef>
              <a:spcAft>
                <a:spcPct val="0"/>
              </a:spcAft>
              <a:defRPr sz="4400">
                <a:solidFill>
                  <a:schemeClr val="tx2"/>
                </a:solidFill>
                <a:latin typeface="Times New Roman" pitchFamily="-108" charset="0"/>
              </a:defRPr>
            </a:lvl9pPr>
          </a:lstStyle>
          <a:p>
            <a:pPr rtl="1"/>
            <a:r>
              <a:rPr lang="ar-SA" altLang="zh-CN" dirty="0">
                <a:latin typeface="Arial" panose="020B0604020202020204" pitchFamily="34" charset="0"/>
                <a:cs typeface="Arial" panose="020B0604020202020204" pitchFamily="34" charset="0"/>
              </a:rPr>
              <a:t>١٤ : ٢٨-٣٢</a:t>
            </a:r>
          </a:p>
        </p:txBody>
      </p:sp>
    </p:spTree>
    <p:extLst>
      <p:ext uri="{BB962C8B-B14F-4D97-AF65-F5344CB8AC3E}">
        <p14:creationId xmlns:p14="http://schemas.microsoft.com/office/powerpoint/2010/main" val="1148423221"/>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1"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1023938"/>
            <a:ext cx="9144000" cy="5861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1" name="Text Box 3"/>
          <p:cNvSpPr txBox="1">
            <a:spLocks noChangeArrowheads="1"/>
          </p:cNvSpPr>
          <p:nvPr/>
        </p:nvSpPr>
        <p:spPr bwMode="auto">
          <a:xfrm>
            <a:off x="4427984" y="933683"/>
            <a:ext cx="4716016"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lvl="0" algn="just" defTabSz="914400" rtl="1" eaLnBrk="1" hangingPunct="1">
              <a:spcBef>
                <a:spcPct val="50000"/>
              </a:spcBef>
              <a:buFont typeface="+mj-lt"/>
              <a:buAutoNum type="arabicPeriod" startAt="2"/>
              <a:defRPr/>
            </a:pPr>
            <a:r>
              <a:rPr lang="ar-EG" b="1" dirty="0">
                <a:solidFill>
                  <a:srgbClr val="FFFFFF"/>
                </a:solidFill>
                <a:effectLst>
                  <a:glow rad="393700">
                    <a:srgbClr val="000000">
                      <a:alpha val="95000"/>
                    </a:srgbClr>
                  </a:glow>
                </a:effectLst>
                <a:latin typeface="Arial" panose="020B0604020202020204" pitchFamily="34" charset="0"/>
                <a:cs typeface="Arial" panose="020B0604020202020204" pitchFamily="34" charset="0"/>
              </a:rPr>
              <a:t>أما المدينتان الأخريان – جت </a:t>
            </a:r>
            <a:r>
              <a:rPr lang="ar-EG" b="1" dirty="0" err="1">
                <a:solidFill>
                  <a:srgbClr val="FFFFFF"/>
                </a:solidFill>
                <a:effectLst>
                  <a:glow rad="393700">
                    <a:srgbClr val="000000">
                      <a:alpha val="95000"/>
                    </a:srgbClr>
                  </a:glow>
                </a:effectLst>
                <a:latin typeface="Arial" panose="020B0604020202020204" pitchFamily="34" charset="0"/>
                <a:cs typeface="Arial" panose="020B0604020202020204" pitchFamily="34" charset="0"/>
              </a:rPr>
              <a:t>وعقرون</a:t>
            </a:r>
            <a:r>
              <a:rPr lang="ar-EG" b="1" dirty="0">
                <a:solidFill>
                  <a:srgbClr val="FFFFFF"/>
                </a:solidFill>
                <a:effectLst>
                  <a:glow rad="393700">
                    <a:srgbClr val="000000">
                      <a:alpha val="95000"/>
                    </a:srgbClr>
                  </a:glow>
                </a:effectLst>
                <a:latin typeface="Arial" panose="020B0604020202020204" pitchFamily="34" charset="0"/>
                <a:cs typeface="Arial" panose="020B0604020202020204" pitchFamily="34" charset="0"/>
              </a:rPr>
              <a:t> – فكانتا مدينتين داخليتين في السهل في مكان ما شرق المدن الساحلية الثلاث؛ لكن علماء الآثار لم يتفقوا على الموقع الأصلي لهاتين المدينتين.</a:t>
            </a:r>
            <a:endParaRPr kumimoji="0" lang="en-US" sz="2400" b="1" u="none" strike="noStrike" kern="1200" cap="none" spc="0" normalizeH="0" baseline="0" noProof="0" dirty="0">
              <a:ln>
                <a:noFill/>
              </a:ln>
              <a:solidFill>
                <a:srgbClr val="FFFFFF"/>
              </a:solidFill>
              <a:effectLst>
                <a:glow rad="393700">
                  <a:srgbClr val="000000">
                    <a:alpha val="95000"/>
                  </a:srgbClr>
                </a:glow>
              </a:effectLst>
              <a:uLnTx/>
              <a:uFillTx/>
              <a:latin typeface="Arial" panose="020B0604020202020204" pitchFamily="34" charset="0"/>
              <a:ea typeface="ＭＳ Ｐゴシック" charset="0"/>
              <a:cs typeface="Arial" panose="020B0604020202020204" pitchFamily="34" charset="0"/>
            </a:endParaRPr>
          </a:p>
        </p:txBody>
      </p:sp>
      <p:sp>
        <p:nvSpPr>
          <p:cNvPr id="112643" name="Text Box 7"/>
          <p:cNvSpPr txBox="1">
            <a:spLocks noChangeArrowheads="1"/>
          </p:cNvSpPr>
          <p:nvPr/>
        </p:nvSpPr>
        <p:spPr bwMode="auto">
          <a:xfrm>
            <a:off x="842645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105</a:t>
            </a:r>
          </a:p>
        </p:txBody>
      </p:sp>
      <p:sp>
        <p:nvSpPr>
          <p:cNvPr id="9" name="Freeform 6"/>
          <p:cNvSpPr>
            <a:spLocks/>
          </p:cNvSpPr>
          <p:nvPr/>
        </p:nvSpPr>
        <p:spPr bwMode="auto">
          <a:xfrm rot="208839">
            <a:off x="-2938463" y="-200025"/>
            <a:ext cx="6407151" cy="8053388"/>
          </a:xfrm>
          <a:custGeom>
            <a:avLst/>
            <a:gdLst/>
            <a:ahLst/>
            <a:cxnLst>
              <a:cxn ang="0">
                <a:pos x="0" y="3195"/>
              </a:cxn>
              <a:cxn ang="0">
                <a:pos x="189" y="3174"/>
              </a:cxn>
              <a:cxn ang="0">
                <a:pos x="252" y="3132"/>
              </a:cxn>
              <a:cxn ang="0">
                <a:pos x="283" y="3111"/>
              </a:cxn>
              <a:cxn ang="0">
                <a:pos x="335" y="3048"/>
              </a:cxn>
              <a:cxn ang="0">
                <a:pos x="608" y="2975"/>
              </a:cxn>
              <a:cxn ang="0">
                <a:pos x="828" y="2901"/>
              </a:cxn>
              <a:cxn ang="0">
                <a:pos x="911" y="2880"/>
              </a:cxn>
              <a:cxn ang="0">
                <a:pos x="1068" y="2776"/>
              </a:cxn>
              <a:cxn ang="0">
                <a:pos x="1362" y="2723"/>
              </a:cxn>
              <a:cxn ang="0">
                <a:pos x="1466" y="2681"/>
              </a:cxn>
              <a:cxn ang="0">
                <a:pos x="1602" y="2566"/>
              </a:cxn>
              <a:cxn ang="0">
                <a:pos x="1634" y="2482"/>
              </a:cxn>
              <a:cxn ang="0">
                <a:pos x="1707" y="2346"/>
              </a:cxn>
              <a:cxn ang="0">
                <a:pos x="1812" y="2200"/>
              </a:cxn>
              <a:cxn ang="0">
                <a:pos x="1917" y="2043"/>
              </a:cxn>
              <a:cxn ang="0">
                <a:pos x="1948" y="2022"/>
              </a:cxn>
              <a:cxn ang="0">
                <a:pos x="1980" y="1980"/>
              </a:cxn>
              <a:cxn ang="0">
                <a:pos x="2021" y="1917"/>
              </a:cxn>
              <a:cxn ang="0">
                <a:pos x="2032" y="1885"/>
              </a:cxn>
              <a:cxn ang="0">
                <a:pos x="2063" y="1865"/>
              </a:cxn>
              <a:cxn ang="0">
                <a:pos x="2116" y="1812"/>
              </a:cxn>
              <a:cxn ang="0">
                <a:pos x="2168" y="1770"/>
              </a:cxn>
              <a:cxn ang="0">
                <a:pos x="2231" y="1634"/>
              </a:cxn>
              <a:cxn ang="0">
                <a:pos x="2283" y="1529"/>
              </a:cxn>
              <a:cxn ang="0">
                <a:pos x="2336" y="1330"/>
              </a:cxn>
              <a:cxn ang="0">
                <a:pos x="2398" y="1142"/>
              </a:cxn>
              <a:cxn ang="0">
                <a:pos x="2482" y="880"/>
              </a:cxn>
              <a:cxn ang="0">
                <a:pos x="2514" y="849"/>
              </a:cxn>
              <a:cxn ang="0">
                <a:pos x="2587" y="733"/>
              </a:cxn>
              <a:cxn ang="0">
                <a:pos x="2723" y="545"/>
              </a:cxn>
              <a:cxn ang="0">
                <a:pos x="2744" y="503"/>
              </a:cxn>
              <a:cxn ang="0">
                <a:pos x="2786" y="440"/>
              </a:cxn>
              <a:cxn ang="0">
                <a:pos x="2838" y="346"/>
              </a:cxn>
              <a:cxn ang="0">
                <a:pos x="2933" y="189"/>
              </a:cxn>
              <a:cxn ang="0">
                <a:pos x="3006" y="116"/>
              </a:cxn>
              <a:cxn ang="0">
                <a:pos x="3090" y="53"/>
              </a:cxn>
              <a:cxn ang="0">
                <a:pos x="3121" y="0"/>
              </a:cxn>
            </a:cxnLst>
            <a:rect l="0" t="0" r="r" b="b"/>
            <a:pathLst>
              <a:path w="3121" h="3204">
                <a:moveTo>
                  <a:pt x="0" y="3195"/>
                </a:moveTo>
                <a:cubicBezTo>
                  <a:pt x="63" y="3191"/>
                  <a:pt x="133" y="3204"/>
                  <a:pt x="189" y="3174"/>
                </a:cubicBezTo>
                <a:cubicBezTo>
                  <a:pt x="211" y="3162"/>
                  <a:pt x="231" y="3146"/>
                  <a:pt x="252" y="3132"/>
                </a:cubicBezTo>
                <a:cubicBezTo>
                  <a:pt x="262" y="3125"/>
                  <a:pt x="283" y="3111"/>
                  <a:pt x="283" y="3111"/>
                </a:cubicBezTo>
                <a:cubicBezTo>
                  <a:pt x="298" y="3064"/>
                  <a:pt x="285" y="3083"/>
                  <a:pt x="335" y="3048"/>
                </a:cubicBezTo>
                <a:cubicBezTo>
                  <a:pt x="429" y="2982"/>
                  <a:pt x="485" y="2984"/>
                  <a:pt x="608" y="2975"/>
                </a:cubicBezTo>
                <a:cubicBezTo>
                  <a:pt x="676" y="2940"/>
                  <a:pt x="754" y="2920"/>
                  <a:pt x="828" y="2901"/>
                </a:cubicBezTo>
                <a:cubicBezTo>
                  <a:pt x="853" y="2895"/>
                  <a:pt x="887" y="2893"/>
                  <a:pt x="911" y="2880"/>
                </a:cubicBezTo>
                <a:cubicBezTo>
                  <a:pt x="958" y="2854"/>
                  <a:pt x="1016" y="2793"/>
                  <a:pt x="1068" y="2776"/>
                </a:cubicBezTo>
                <a:cubicBezTo>
                  <a:pt x="1200" y="2732"/>
                  <a:pt x="1200" y="2734"/>
                  <a:pt x="1362" y="2723"/>
                </a:cubicBezTo>
                <a:cubicBezTo>
                  <a:pt x="1402" y="2713"/>
                  <a:pt x="1428" y="2695"/>
                  <a:pt x="1466" y="2681"/>
                </a:cubicBezTo>
                <a:cubicBezTo>
                  <a:pt x="1510" y="2638"/>
                  <a:pt x="1573" y="2624"/>
                  <a:pt x="1602" y="2566"/>
                </a:cubicBezTo>
                <a:cubicBezTo>
                  <a:pt x="1615" y="2539"/>
                  <a:pt x="1621" y="2509"/>
                  <a:pt x="1634" y="2482"/>
                </a:cubicBezTo>
                <a:cubicBezTo>
                  <a:pt x="1655" y="2436"/>
                  <a:pt x="1684" y="2391"/>
                  <a:pt x="1707" y="2346"/>
                </a:cubicBezTo>
                <a:cubicBezTo>
                  <a:pt x="1736" y="2289"/>
                  <a:pt x="1759" y="2236"/>
                  <a:pt x="1812" y="2200"/>
                </a:cubicBezTo>
                <a:cubicBezTo>
                  <a:pt x="1847" y="2148"/>
                  <a:pt x="1882" y="2095"/>
                  <a:pt x="1917" y="2043"/>
                </a:cubicBezTo>
                <a:cubicBezTo>
                  <a:pt x="1924" y="2033"/>
                  <a:pt x="1939" y="2031"/>
                  <a:pt x="1948" y="2022"/>
                </a:cubicBezTo>
                <a:cubicBezTo>
                  <a:pt x="1960" y="2010"/>
                  <a:pt x="1970" y="1994"/>
                  <a:pt x="1980" y="1980"/>
                </a:cubicBezTo>
                <a:cubicBezTo>
                  <a:pt x="1994" y="1959"/>
                  <a:pt x="2007" y="1938"/>
                  <a:pt x="2021" y="1917"/>
                </a:cubicBezTo>
                <a:cubicBezTo>
                  <a:pt x="2027" y="1908"/>
                  <a:pt x="2025" y="1894"/>
                  <a:pt x="2032" y="1885"/>
                </a:cubicBezTo>
                <a:cubicBezTo>
                  <a:pt x="2040" y="1875"/>
                  <a:pt x="2053" y="1872"/>
                  <a:pt x="2063" y="1865"/>
                </a:cubicBezTo>
                <a:cubicBezTo>
                  <a:pt x="2117" y="1783"/>
                  <a:pt x="2048" y="1879"/>
                  <a:pt x="2116" y="1812"/>
                </a:cubicBezTo>
                <a:cubicBezTo>
                  <a:pt x="2165" y="1764"/>
                  <a:pt x="2106" y="1792"/>
                  <a:pt x="2168" y="1770"/>
                </a:cubicBezTo>
                <a:cubicBezTo>
                  <a:pt x="2255" y="1640"/>
                  <a:pt x="2172" y="1778"/>
                  <a:pt x="2231" y="1634"/>
                </a:cubicBezTo>
                <a:cubicBezTo>
                  <a:pt x="2246" y="1598"/>
                  <a:pt x="2266" y="1564"/>
                  <a:pt x="2283" y="1529"/>
                </a:cubicBezTo>
                <a:cubicBezTo>
                  <a:pt x="2313" y="1469"/>
                  <a:pt x="2314" y="1393"/>
                  <a:pt x="2336" y="1330"/>
                </a:cubicBezTo>
                <a:cubicBezTo>
                  <a:pt x="2348" y="1258"/>
                  <a:pt x="2375" y="1211"/>
                  <a:pt x="2398" y="1142"/>
                </a:cubicBezTo>
                <a:cubicBezTo>
                  <a:pt x="2425" y="1061"/>
                  <a:pt x="2431" y="950"/>
                  <a:pt x="2482" y="880"/>
                </a:cubicBezTo>
                <a:cubicBezTo>
                  <a:pt x="2491" y="868"/>
                  <a:pt x="2505" y="861"/>
                  <a:pt x="2514" y="849"/>
                </a:cubicBezTo>
                <a:cubicBezTo>
                  <a:pt x="2551" y="802"/>
                  <a:pt x="2557" y="781"/>
                  <a:pt x="2587" y="733"/>
                </a:cubicBezTo>
                <a:cubicBezTo>
                  <a:pt x="2630" y="666"/>
                  <a:pt x="2679" y="610"/>
                  <a:pt x="2723" y="545"/>
                </a:cubicBezTo>
                <a:cubicBezTo>
                  <a:pt x="2732" y="532"/>
                  <a:pt x="2736" y="516"/>
                  <a:pt x="2744" y="503"/>
                </a:cubicBezTo>
                <a:cubicBezTo>
                  <a:pt x="2757" y="481"/>
                  <a:pt x="2786" y="440"/>
                  <a:pt x="2786" y="440"/>
                </a:cubicBezTo>
                <a:cubicBezTo>
                  <a:pt x="2806" y="378"/>
                  <a:pt x="2784" y="435"/>
                  <a:pt x="2838" y="346"/>
                </a:cubicBezTo>
                <a:cubicBezTo>
                  <a:pt x="2874" y="286"/>
                  <a:pt x="2871" y="229"/>
                  <a:pt x="2933" y="189"/>
                </a:cubicBezTo>
                <a:cubicBezTo>
                  <a:pt x="2980" y="117"/>
                  <a:pt x="2950" y="133"/>
                  <a:pt x="3006" y="116"/>
                </a:cubicBezTo>
                <a:cubicBezTo>
                  <a:pt x="3046" y="89"/>
                  <a:pt x="3062" y="94"/>
                  <a:pt x="3090" y="53"/>
                </a:cubicBezTo>
                <a:cubicBezTo>
                  <a:pt x="3103" y="12"/>
                  <a:pt x="3092" y="29"/>
                  <a:pt x="3121" y="0"/>
                </a:cubicBezTo>
              </a:path>
            </a:pathLst>
          </a:custGeom>
          <a:noFill/>
          <a:ln w="57150" cmpd="sng">
            <a:solidFill>
              <a:srgbClr val="FF0000"/>
            </a:solidFill>
            <a:round/>
            <a:headEnd/>
            <a:tailEnd/>
          </a:ln>
          <a:effectLst/>
        </p:spPr>
        <p:txBody>
          <a:bodyPr/>
          <a:lstStyle/>
          <a:p>
            <a:pPr marL="0" marR="0" lvl="0" indent="0" algn="just" defTabSz="914400" rtl="1" eaLnBrk="0" fontAlgn="t" latinLnBrk="0" hangingPunct="0">
              <a:lnSpc>
                <a:spcPct val="100000"/>
              </a:lnSpc>
              <a:spcBef>
                <a:spcPct val="50000"/>
              </a:spcBef>
              <a:spcAft>
                <a:spcPct val="0"/>
              </a:spcAft>
              <a:buClrTx/>
              <a:buSzTx/>
              <a:buFontTx/>
              <a:buNone/>
              <a:tabLst/>
              <a:defRPr/>
            </a:pPr>
            <a:endParaRPr kumimoji="0" lang="en-US" sz="3600" b="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ＭＳ Ｐゴシック" charset="0"/>
              <a:cs typeface="Arial" panose="020B0604020202020204" pitchFamily="34" charset="0"/>
            </a:endParaRPr>
          </a:p>
        </p:txBody>
      </p:sp>
      <p:sp>
        <p:nvSpPr>
          <p:cNvPr id="8" name="Text Box 3"/>
          <p:cNvSpPr txBox="1">
            <a:spLocks noChangeArrowheads="1"/>
          </p:cNvSpPr>
          <p:nvPr/>
        </p:nvSpPr>
        <p:spPr bwMode="auto">
          <a:xfrm>
            <a:off x="35496" y="933683"/>
            <a:ext cx="4320480"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lvl="0" algn="just" defTabSz="914400" rtl="1" eaLnBrk="1" hangingPunct="1">
              <a:spcBef>
                <a:spcPct val="50000"/>
              </a:spcBef>
              <a:buFontTx/>
              <a:buAutoNum type="arabicPeriod"/>
              <a:defRPr/>
            </a:pPr>
            <a:r>
              <a:rPr lang="ar-EG" b="1" dirty="0">
                <a:solidFill>
                  <a:srgbClr val="FFFFFF"/>
                </a:solidFill>
                <a:effectLst>
                  <a:glow rad="393700">
                    <a:srgbClr val="000000">
                      <a:alpha val="95000"/>
                    </a:srgbClr>
                  </a:glow>
                </a:effectLst>
                <a:latin typeface="Arial" panose="020B0604020202020204" pitchFamily="34" charset="0"/>
                <a:cs typeface="Arial" panose="020B0604020202020204" pitchFamily="34" charset="0"/>
              </a:rPr>
              <a:t>كانت المناطق الثلاثة الأولى – عسقلان، وأشدود، وغزة – تقع جميعها على ساحل البحر أو بجانبه، على جانبي خط فيا </a:t>
            </a:r>
            <a:r>
              <a:rPr lang="ar-EG" b="1" dirty="0" err="1">
                <a:solidFill>
                  <a:srgbClr val="FFFFFF"/>
                </a:solidFill>
                <a:effectLst>
                  <a:glow rad="393700">
                    <a:srgbClr val="000000">
                      <a:alpha val="95000"/>
                    </a:srgbClr>
                  </a:glow>
                </a:effectLst>
                <a:latin typeface="Arial" panose="020B0604020202020204" pitchFamily="34" charset="0"/>
                <a:cs typeface="Arial" panose="020B0604020202020204" pitchFamily="34" charset="0"/>
              </a:rPr>
              <a:t>ماريس</a:t>
            </a:r>
            <a:r>
              <a:rPr lang="ar-EG" b="1" dirty="0">
                <a:solidFill>
                  <a:srgbClr val="FFFFFF"/>
                </a:solidFill>
                <a:effectLst>
                  <a:glow rad="393700">
                    <a:srgbClr val="000000">
                      <a:alpha val="95000"/>
                    </a:srgbClr>
                  </a:glow>
                </a:effectLst>
                <a:latin typeface="Arial" panose="020B0604020202020204" pitchFamily="34" charset="0"/>
                <a:cs typeface="Arial" panose="020B0604020202020204" pitchFamily="34" charset="0"/>
              </a:rPr>
              <a:t> (طريق البحر).</a:t>
            </a:r>
            <a:endParaRPr kumimoji="0" lang="en-US" sz="2400" b="1" u="none" strike="noStrike" kern="1200" cap="none" spc="0" normalizeH="0" baseline="0" noProof="0" dirty="0">
              <a:ln>
                <a:noFill/>
              </a:ln>
              <a:solidFill>
                <a:srgbClr val="FFFFFF"/>
              </a:solidFill>
              <a:effectLst>
                <a:glow rad="393700">
                  <a:srgbClr val="000000">
                    <a:alpha val="95000"/>
                  </a:srgbClr>
                </a:glow>
              </a:effectLst>
              <a:uLnTx/>
              <a:uFillTx/>
              <a:latin typeface="Arial" panose="020B0604020202020204" pitchFamily="34" charset="0"/>
              <a:ea typeface="ＭＳ Ｐゴシック" charset="0"/>
              <a:cs typeface="Arial" panose="020B0604020202020204" pitchFamily="34" charset="0"/>
            </a:endParaRPr>
          </a:p>
        </p:txBody>
      </p:sp>
      <p:sp>
        <p:nvSpPr>
          <p:cNvPr id="3" name="Title 2"/>
          <p:cNvSpPr>
            <a:spLocks noGrp="1"/>
          </p:cNvSpPr>
          <p:nvPr>
            <p:ph type="title" idx="4294967295"/>
          </p:nvPr>
        </p:nvSpPr>
        <p:spPr>
          <a:xfrm>
            <a:off x="-1602358" y="76200"/>
            <a:ext cx="8388350" cy="735012"/>
          </a:xfrm>
        </p:spPr>
        <p:txBody>
          <a:bodyPr/>
          <a:lstStyle/>
          <a:p>
            <a:pPr algn="just" rtl="1">
              <a:defRPr/>
            </a:pPr>
            <a:r>
              <a:rPr lang="ar-EG" kern="1200" dirty="0">
                <a:solidFill>
                  <a:srgbClr val="FF0000"/>
                </a:solidFill>
                <a:ea typeface="ＭＳ Ｐゴシック"/>
              </a:rPr>
              <a:t>جغرافية فلسطين</a:t>
            </a:r>
            <a:endParaRPr lang="en-US" dirty="0">
              <a:solidFill>
                <a:srgbClr val="FF0000"/>
              </a:solidFill>
            </a:endParaRPr>
          </a:p>
        </p:txBody>
      </p:sp>
      <p:sp>
        <p:nvSpPr>
          <p:cNvPr id="11" name="Oval 4"/>
          <p:cNvSpPr>
            <a:spLocks noChangeArrowheads="1"/>
          </p:cNvSpPr>
          <p:nvPr/>
        </p:nvSpPr>
        <p:spPr bwMode="auto">
          <a:xfrm rot="1900144">
            <a:off x="1954213" y="3816350"/>
            <a:ext cx="1196975" cy="1912938"/>
          </a:xfrm>
          <a:prstGeom prst="ellipse">
            <a:avLst/>
          </a:prstGeom>
          <a:noFill/>
          <a:ln w="5715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marL="0" marR="0" lvl="0" indent="0" algn="just" defTabSz="914400" rtl="1" eaLnBrk="1" fontAlgn="base" latinLnBrk="0" hangingPunct="1">
              <a:lnSpc>
                <a:spcPct val="100000"/>
              </a:lnSpc>
              <a:spcBef>
                <a:spcPct val="0"/>
              </a:spcBef>
              <a:spcAft>
                <a:spcPct val="0"/>
              </a:spcAft>
              <a:buClrTx/>
              <a:buSzTx/>
              <a:buFontTx/>
              <a:buNone/>
              <a:tabLst/>
              <a:defRPr/>
            </a:pPr>
            <a:endParaRPr kumimoji="0" lang="en-US" alt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11999255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7171"/>
                                        </p:tgtEl>
                                        <p:attrNameLst>
                                          <p:attrName>style.visibility</p:attrName>
                                        </p:attrNameLst>
                                      </p:cBhvr>
                                      <p:to>
                                        <p:strVal val="visible"/>
                                      </p:to>
                                    </p:set>
                                    <p:anim calcmode="lin" valueType="num">
                                      <p:cBhvr additive="base">
                                        <p:cTn id="17" dur="500" fill="hold"/>
                                        <p:tgtEl>
                                          <p:spTgt spid="7171"/>
                                        </p:tgtEl>
                                        <p:attrNameLst>
                                          <p:attrName>ppt_x</p:attrName>
                                        </p:attrNameLst>
                                      </p:cBhvr>
                                      <p:tavLst>
                                        <p:tav tm="0">
                                          <p:val>
                                            <p:strVal val="0-#ppt_w/2"/>
                                          </p:val>
                                        </p:tav>
                                        <p:tav tm="100000">
                                          <p:val>
                                            <p:strVal val="#ppt_x"/>
                                          </p:val>
                                        </p:tav>
                                      </p:tavLst>
                                    </p:anim>
                                    <p:anim calcmode="lin" valueType="num">
                                      <p:cBhvr additive="base">
                                        <p:cTn id="18" dur="500" fill="hold"/>
                                        <p:tgtEl>
                                          <p:spTgt spid="7171"/>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0"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edg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89" name="Picture 6" descr="filist~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49550" y="0"/>
            <a:ext cx="624205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0290" name="Rectangle 29"/>
          <p:cNvSpPr>
            <a:spLocks noGrp="1" noChangeArrowheads="1"/>
          </p:cNvSpPr>
          <p:nvPr>
            <p:ph type="title"/>
          </p:nvPr>
        </p:nvSpPr>
        <p:spPr>
          <a:xfrm>
            <a:off x="0" y="609600"/>
            <a:ext cx="2819400" cy="2362200"/>
          </a:xfrm>
        </p:spPr>
        <p:txBody>
          <a:bodyPr/>
          <a:lstStyle/>
          <a:p>
            <a:pPr rtl="1" eaLnBrk="1" hangingPunct="1"/>
            <a:r>
              <a:rPr lang="ar-EG" altLang="en-US" sz="3600" dirty="0">
                <a:ea typeface="ＭＳ Ｐゴシック" pitchFamily="34" charset="-128"/>
              </a:rPr>
              <a:t>كان الفلسطينيون شعبًا مخيفًا</a:t>
            </a:r>
            <a:endParaRPr lang="en-US" altLang="en-US" sz="3600" dirty="0">
              <a:ea typeface="ＭＳ Ｐゴシック" pitchFamily="34" charset="-128"/>
            </a:endParaRPr>
          </a:p>
        </p:txBody>
      </p:sp>
    </p:spTree>
    <p:extLst>
      <p:ext uri="{BB962C8B-B14F-4D97-AF65-F5344CB8AC3E}">
        <p14:creationId xmlns:p14="http://schemas.microsoft.com/office/powerpoint/2010/main" val="20542160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ext Box 4" descr="Parchment"/>
          <p:cNvSpPr txBox="1">
            <a:spLocks noChangeArrowheads="1"/>
          </p:cNvSpPr>
          <p:nvPr/>
        </p:nvSpPr>
        <p:spPr bwMode="auto">
          <a:xfrm>
            <a:off x="6705600" y="533400"/>
            <a:ext cx="2209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lvl="0" algn="ctr" defTabSz="914400" rtl="1" eaLnBrk="1" hangingPunct="1">
              <a:spcBef>
                <a:spcPct val="50000"/>
              </a:spcBef>
              <a:defRPr/>
            </a:pPr>
            <a:r>
              <a:rPr lang="ar-EG" altLang="en-US" b="1" dirty="0">
                <a:solidFill>
                  <a:srgbClr val="000000"/>
                </a:solidFill>
                <a:latin typeface="Arial" panose="020B0604020202020204" pitchFamily="34" charset="0"/>
                <a:cs typeface="Arial" panose="020B0604020202020204" pitchFamily="34" charset="0"/>
              </a:rPr>
              <a:t>خوذة برونزية</a:t>
            </a:r>
            <a:endParaRPr kumimoji="0" lang="en-US" alt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8678" name="Text Box 6" descr="Parchment"/>
          <p:cNvSpPr txBox="1">
            <a:spLocks noChangeArrowheads="1"/>
          </p:cNvSpPr>
          <p:nvPr/>
        </p:nvSpPr>
        <p:spPr bwMode="auto">
          <a:xfrm>
            <a:off x="6934200" y="1981200"/>
            <a:ext cx="22098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lvl="0" algn="ctr" defTabSz="914400" rtl="1" eaLnBrk="1" hangingPunct="1">
              <a:spcBef>
                <a:spcPct val="50000"/>
              </a:spcBef>
              <a:defRPr/>
            </a:pPr>
            <a:r>
              <a:rPr lang="ar-EG" altLang="en-US" b="1" dirty="0">
                <a:solidFill>
                  <a:srgbClr val="000000"/>
                </a:solidFill>
                <a:latin typeface="Arial" panose="020B0604020202020204" pitchFamily="34" charset="0"/>
                <a:cs typeface="Arial" panose="020B0604020202020204" pitchFamily="34" charset="0"/>
              </a:rPr>
              <a:t>درع برونزي</a:t>
            </a:r>
            <a:endParaRPr kumimoji="0" lang="en-US" alt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8680" name="Text Box 8" descr="Parchment"/>
          <p:cNvSpPr txBox="1">
            <a:spLocks noChangeArrowheads="1"/>
          </p:cNvSpPr>
          <p:nvPr/>
        </p:nvSpPr>
        <p:spPr bwMode="auto">
          <a:xfrm>
            <a:off x="76200" y="4876800"/>
            <a:ext cx="1524000"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lvl="0" algn="ctr" defTabSz="914400" rtl="1" eaLnBrk="1" hangingPunct="1">
              <a:spcBef>
                <a:spcPct val="50000"/>
              </a:spcBef>
              <a:defRPr/>
            </a:pPr>
            <a:r>
              <a:rPr lang="ar-EG" altLang="en-US" b="1" dirty="0" err="1">
                <a:solidFill>
                  <a:srgbClr val="000000"/>
                </a:solidFill>
                <a:latin typeface="Arial" panose="020B0604020202020204" pitchFamily="34" charset="0"/>
                <a:cs typeface="Arial" panose="020B0604020202020204" pitchFamily="34" charset="0"/>
              </a:rPr>
              <a:t>غريزات</a:t>
            </a:r>
            <a:r>
              <a:rPr lang="ar-EG" altLang="en-US" b="1" dirty="0">
                <a:solidFill>
                  <a:srgbClr val="000000"/>
                </a:solidFill>
                <a:latin typeface="Arial" panose="020B0604020202020204" pitchFamily="34" charset="0"/>
                <a:cs typeface="Arial" panose="020B0604020202020204" pitchFamily="34" charset="0"/>
              </a:rPr>
              <a:t> برونزية</a:t>
            </a:r>
            <a:endParaRPr kumimoji="0" lang="en-US" alt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8682" name="Text Box 10" descr="Parchment"/>
          <p:cNvSpPr txBox="1">
            <a:spLocks noChangeArrowheads="1"/>
          </p:cNvSpPr>
          <p:nvPr/>
        </p:nvSpPr>
        <p:spPr bwMode="auto">
          <a:xfrm>
            <a:off x="165100" y="1752600"/>
            <a:ext cx="14351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lvl="0" algn="ctr" defTabSz="914400" rtl="1" eaLnBrk="1" hangingPunct="1">
              <a:spcBef>
                <a:spcPct val="50000"/>
              </a:spcBef>
              <a:defRPr/>
            </a:pPr>
            <a:r>
              <a:rPr lang="ar-EG" altLang="en-US" b="1" dirty="0">
                <a:solidFill>
                  <a:srgbClr val="000000"/>
                </a:solidFill>
                <a:latin typeface="Arial" panose="020B0604020202020204" pitchFamily="34" charset="0"/>
                <a:cs typeface="Arial" panose="020B0604020202020204" pitchFamily="34" charset="0"/>
              </a:rPr>
              <a:t>[الخشب] رمح الرمح</a:t>
            </a:r>
            <a:endParaRPr kumimoji="0" lang="en-US" alt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8684" name="Text Box 12" descr="Parchment"/>
          <p:cNvSpPr txBox="1">
            <a:spLocks noChangeArrowheads="1"/>
          </p:cNvSpPr>
          <p:nvPr/>
        </p:nvSpPr>
        <p:spPr bwMode="auto">
          <a:xfrm>
            <a:off x="228600" y="685800"/>
            <a:ext cx="16764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lvl="0" algn="ctr" defTabSz="914400" rtl="1" eaLnBrk="1" hangingPunct="1">
              <a:spcBef>
                <a:spcPct val="50000"/>
              </a:spcBef>
              <a:defRPr/>
            </a:pPr>
            <a:r>
              <a:rPr lang="ar-EG" altLang="en-US" b="1" dirty="0">
                <a:solidFill>
                  <a:srgbClr val="000000"/>
                </a:solidFill>
                <a:latin typeface="Arial" panose="020B0604020202020204" pitchFamily="34" charset="0"/>
                <a:cs typeface="Arial" panose="020B0604020202020204" pitchFamily="34" charset="0"/>
              </a:rPr>
              <a:t>نقطة الحديد</a:t>
            </a:r>
            <a:endParaRPr kumimoji="0" lang="en-US" alt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8686" name="Text Box 14" descr="Parchment"/>
          <p:cNvSpPr txBox="1">
            <a:spLocks noChangeArrowheads="1"/>
          </p:cNvSpPr>
          <p:nvPr/>
        </p:nvSpPr>
        <p:spPr bwMode="auto">
          <a:xfrm>
            <a:off x="7467600" y="3124200"/>
            <a:ext cx="1295400"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lvl="0" algn="ctr" defTabSz="914400" rtl="1" eaLnBrk="1" hangingPunct="1">
              <a:spcBef>
                <a:spcPct val="50000"/>
              </a:spcBef>
              <a:defRPr/>
            </a:pPr>
            <a:r>
              <a:rPr lang="ar-EG" altLang="en-US" b="1" dirty="0">
                <a:solidFill>
                  <a:srgbClr val="000000"/>
                </a:solidFill>
                <a:latin typeface="Arial" panose="020B0604020202020204" pitchFamily="34" charset="0"/>
                <a:cs typeface="Arial" panose="020B0604020202020204" pitchFamily="34" charset="0"/>
              </a:rPr>
              <a:t>الرمح البرونزي</a:t>
            </a:r>
            <a:endParaRPr kumimoji="0" lang="en-US" alt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pic>
        <p:nvPicPr>
          <p:cNvPr id="141319" name="Picture 16" descr="filis~3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57400" y="457200"/>
            <a:ext cx="4648200" cy="601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687" name="Line 15"/>
          <p:cNvSpPr>
            <a:spLocks noChangeShapeType="1"/>
          </p:cNvSpPr>
          <p:nvPr/>
        </p:nvSpPr>
        <p:spPr bwMode="auto">
          <a:xfrm flipH="1" flipV="1">
            <a:off x="5638800" y="2590800"/>
            <a:ext cx="1828800" cy="762000"/>
          </a:xfrm>
          <a:prstGeom prst="line">
            <a:avLst/>
          </a:prstGeom>
          <a:noFill/>
          <a:ln w="28575" cap="sq">
            <a:solidFill>
              <a:srgbClr val="0000FF"/>
            </a:solidFill>
            <a:round/>
            <a:headEnd/>
            <a:tailEnd type="triangle" w="med" len="med"/>
          </a:ln>
          <a:extLst>
            <a:ext uri="{909E8E84-426E-40dd-AFC4-6F175D3DCCD1}">
              <a14:hiddenFill xmlns:a14="http://schemas.microsoft.com/office/drawing/2010/main" xmlns="">
                <a:noFill/>
              </a14:hiddenFill>
            </a:ext>
          </a:extLst>
        </p:spPr>
        <p:txBody>
          <a:bodyPr wrap="none"/>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28679" name="Line 7"/>
          <p:cNvSpPr>
            <a:spLocks noChangeShapeType="1"/>
          </p:cNvSpPr>
          <p:nvPr/>
        </p:nvSpPr>
        <p:spPr bwMode="auto">
          <a:xfrm flipH="1" flipV="1">
            <a:off x="5562600" y="1371600"/>
            <a:ext cx="1447800" cy="762000"/>
          </a:xfrm>
          <a:prstGeom prst="line">
            <a:avLst/>
          </a:prstGeom>
          <a:noFill/>
          <a:ln w="28575" cap="sq">
            <a:solidFill>
              <a:srgbClr val="0000FF"/>
            </a:solidFill>
            <a:round/>
            <a:headEnd/>
            <a:tailEnd type="triangle" w="med" len="med"/>
          </a:ln>
          <a:extLst>
            <a:ext uri="{909E8E84-426E-40dd-AFC4-6F175D3DCCD1}">
              <a14:hiddenFill xmlns:a14="http://schemas.microsoft.com/office/drawing/2010/main" xmlns="">
                <a:noFill/>
              </a14:hiddenFill>
            </a:ext>
          </a:extLst>
        </p:spPr>
        <p:txBody>
          <a:bodyPr wrap="none"/>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28677" name="Line 5"/>
          <p:cNvSpPr>
            <a:spLocks noChangeShapeType="1"/>
          </p:cNvSpPr>
          <p:nvPr/>
        </p:nvSpPr>
        <p:spPr bwMode="auto">
          <a:xfrm>
            <a:off x="3962400" y="533400"/>
            <a:ext cx="2743200" cy="152400"/>
          </a:xfrm>
          <a:prstGeom prst="line">
            <a:avLst/>
          </a:prstGeom>
          <a:noFill/>
          <a:ln w="28575" cap="sq">
            <a:solidFill>
              <a:srgbClr val="0000FF"/>
            </a:solidFill>
            <a:round/>
            <a:headEnd type="triangle" w="med" len="med"/>
            <a:tailEnd type="none" w="sm" len="sm"/>
          </a:ln>
          <a:extLst>
            <a:ext uri="{909E8E84-426E-40dd-AFC4-6F175D3DCCD1}">
              <a14:hiddenFill xmlns:a14="http://schemas.microsoft.com/office/drawing/2010/main" xmlns="">
                <a:noFill/>
              </a14:hiddenFill>
            </a:ext>
          </a:extLst>
        </p:spPr>
        <p:txBody>
          <a:bodyPr wrap="none"/>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28685" name="Line 13"/>
          <p:cNvSpPr>
            <a:spLocks noChangeShapeType="1"/>
          </p:cNvSpPr>
          <p:nvPr/>
        </p:nvSpPr>
        <p:spPr bwMode="auto">
          <a:xfrm>
            <a:off x="1828800" y="990600"/>
            <a:ext cx="762000" cy="533400"/>
          </a:xfrm>
          <a:prstGeom prst="line">
            <a:avLst/>
          </a:prstGeom>
          <a:noFill/>
          <a:ln w="28575" cap="sq">
            <a:solidFill>
              <a:srgbClr val="0000FF"/>
            </a:solidFill>
            <a:round/>
            <a:headEnd type="none" w="sm" len="sm"/>
            <a:tailEnd type="triangle" w="med" len="med"/>
          </a:ln>
          <a:extLst>
            <a:ext uri="{909E8E84-426E-40dd-AFC4-6F175D3DCCD1}">
              <a14:hiddenFill xmlns:a14="http://schemas.microsoft.com/office/drawing/2010/main" xmlns="">
                <a:noFill/>
              </a14:hiddenFill>
            </a:ext>
          </a:extLst>
        </p:spPr>
        <p:txBody>
          <a:bodyPr wrap="none"/>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28683" name="Line 11"/>
          <p:cNvSpPr>
            <a:spLocks noChangeShapeType="1"/>
          </p:cNvSpPr>
          <p:nvPr/>
        </p:nvSpPr>
        <p:spPr bwMode="auto">
          <a:xfrm flipV="1">
            <a:off x="1371600" y="1905000"/>
            <a:ext cx="2286000" cy="228600"/>
          </a:xfrm>
          <a:prstGeom prst="line">
            <a:avLst/>
          </a:prstGeom>
          <a:noFill/>
          <a:ln w="28575" cap="sq">
            <a:solidFill>
              <a:srgbClr val="0000FF"/>
            </a:solidFill>
            <a:round/>
            <a:headEnd type="none" w="sm" len="sm"/>
            <a:tailEnd type="triangle" w="med" len="med"/>
          </a:ln>
          <a:extLst>
            <a:ext uri="{909E8E84-426E-40dd-AFC4-6F175D3DCCD1}">
              <a14:hiddenFill xmlns:a14="http://schemas.microsoft.com/office/drawing/2010/main" xmlns="">
                <a:noFill/>
              </a14:hiddenFill>
            </a:ext>
          </a:extLst>
        </p:spPr>
        <p:txBody>
          <a:bodyPr wrap="none"/>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28681" name="Line 9"/>
          <p:cNvSpPr>
            <a:spLocks noChangeShapeType="1"/>
          </p:cNvSpPr>
          <p:nvPr/>
        </p:nvSpPr>
        <p:spPr bwMode="auto">
          <a:xfrm>
            <a:off x="1371600" y="5257800"/>
            <a:ext cx="2286000" cy="0"/>
          </a:xfrm>
          <a:prstGeom prst="line">
            <a:avLst/>
          </a:prstGeom>
          <a:noFill/>
          <a:ln w="28575" cap="sq">
            <a:solidFill>
              <a:srgbClr val="0000FF"/>
            </a:solidFill>
            <a:round/>
            <a:headEnd type="none" w="sm" len="sm"/>
            <a:tailEnd type="triangle" w="med" len="med"/>
          </a:ln>
          <a:extLst>
            <a:ext uri="{909E8E84-426E-40dd-AFC4-6F175D3DCCD1}">
              <a14:hiddenFill xmlns:a14="http://schemas.microsoft.com/office/drawing/2010/main" xmlns="">
                <a:noFill/>
              </a14:hiddenFill>
            </a:ext>
          </a:extLst>
        </p:spPr>
        <p:txBody>
          <a:bodyPr wrap="none"/>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41326" name="Text Box 17"/>
          <p:cNvSpPr txBox="1">
            <a:spLocks noChangeArrowheads="1"/>
          </p:cNvSpPr>
          <p:nvPr/>
        </p:nvSpPr>
        <p:spPr bwMode="auto">
          <a:xfrm>
            <a:off x="8406006" y="76200"/>
            <a:ext cx="68223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en-US" alt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112</a:t>
            </a:r>
          </a:p>
        </p:txBody>
      </p:sp>
      <p:sp>
        <p:nvSpPr>
          <p:cNvPr id="141327" name="Title 1"/>
          <p:cNvSpPr>
            <a:spLocks noGrp="1"/>
          </p:cNvSpPr>
          <p:nvPr>
            <p:ph type="title" idx="4294967295"/>
          </p:nvPr>
        </p:nvSpPr>
        <p:spPr>
          <a:xfrm>
            <a:off x="6804025" y="4724400"/>
            <a:ext cx="2339975" cy="2119313"/>
          </a:xfrm>
        </p:spPr>
        <p:txBody>
          <a:bodyPr/>
          <a:lstStyle/>
          <a:p>
            <a:pPr rtl="1"/>
            <a:r>
              <a:rPr lang="ar-EG" altLang="en-US" sz="4000" dirty="0">
                <a:ea typeface="ＭＳ Ｐゴシック" pitchFamily="34" charset="-128"/>
              </a:rPr>
              <a:t>درع جالوت</a:t>
            </a:r>
            <a:endParaRPr lang="en-US" altLang="en-US" sz="4000" dirty="0">
              <a:ea typeface="ＭＳ Ｐゴシック" pitchFamily="34" charset="-128"/>
            </a:endParaRPr>
          </a:p>
        </p:txBody>
      </p:sp>
    </p:spTree>
    <p:extLst>
      <p:ext uri="{BB962C8B-B14F-4D97-AF65-F5344CB8AC3E}">
        <p14:creationId xmlns:p14="http://schemas.microsoft.com/office/powerpoint/2010/main" val="5347782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676"/>
                                        </p:tgtEl>
                                        <p:attrNameLst>
                                          <p:attrName>style.visibility</p:attrName>
                                        </p:attrNameLst>
                                      </p:cBhvr>
                                      <p:to>
                                        <p:strVal val="visible"/>
                                      </p:to>
                                    </p:set>
                                    <p:animEffect transition="in" filter="blinds(horizontal)">
                                      <p:cBhvr>
                                        <p:cTn id="7" dur="500"/>
                                        <p:tgtEl>
                                          <p:spTgt spid="28676"/>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8677"/>
                                        </p:tgtEl>
                                        <p:attrNameLst>
                                          <p:attrName>style.visibility</p:attrName>
                                        </p:attrNameLst>
                                      </p:cBhvr>
                                      <p:to>
                                        <p:strVal val="visible"/>
                                      </p:to>
                                    </p:set>
                                    <p:animEffect transition="in" filter="wipe(right)">
                                      <p:cBhvr>
                                        <p:cTn id="11" dur="500"/>
                                        <p:tgtEl>
                                          <p:spTgt spid="2867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28678"/>
                                        </p:tgtEl>
                                        <p:attrNameLst>
                                          <p:attrName>style.visibility</p:attrName>
                                        </p:attrNameLst>
                                      </p:cBhvr>
                                      <p:to>
                                        <p:strVal val="visible"/>
                                      </p:to>
                                    </p:set>
                                    <p:animEffect transition="in" filter="randombar(horizontal)">
                                      <p:cBhvr>
                                        <p:cTn id="16" dur="500"/>
                                        <p:tgtEl>
                                          <p:spTgt spid="28678"/>
                                        </p:tgtEl>
                                      </p:cBhvr>
                                    </p:animEffect>
                                  </p:childTnLst>
                                </p:cTn>
                              </p:par>
                            </p:childTnLst>
                          </p:cTn>
                        </p:par>
                        <p:par>
                          <p:cTn id="17" fill="hold" nodeType="afterGroup">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28679"/>
                                        </p:tgtEl>
                                        <p:attrNameLst>
                                          <p:attrName>style.visibility</p:attrName>
                                        </p:attrNameLst>
                                      </p:cBhvr>
                                      <p:to>
                                        <p:strVal val="visible"/>
                                      </p:to>
                                    </p:set>
                                    <p:animEffect transition="in" filter="wipe(right)">
                                      <p:cBhvr>
                                        <p:cTn id="20" dur="500"/>
                                        <p:tgtEl>
                                          <p:spTgt spid="2867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28680"/>
                                        </p:tgtEl>
                                        <p:attrNameLst>
                                          <p:attrName>style.visibility</p:attrName>
                                        </p:attrNameLst>
                                      </p:cBhvr>
                                      <p:to>
                                        <p:strVal val="visible"/>
                                      </p:to>
                                    </p:set>
                                    <p:anim calcmode="lin" valueType="num">
                                      <p:cBhvr additive="base">
                                        <p:cTn id="25" dur="500" fill="hold"/>
                                        <p:tgtEl>
                                          <p:spTgt spid="28680"/>
                                        </p:tgtEl>
                                        <p:attrNameLst>
                                          <p:attrName>ppt_x</p:attrName>
                                        </p:attrNameLst>
                                      </p:cBhvr>
                                      <p:tavLst>
                                        <p:tav tm="0">
                                          <p:val>
                                            <p:strVal val="1+#ppt_w/2"/>
                                          </p:val>
                                        </p:tav>
                                        <p:tav tm="100000">
                                          <p:val>
                                            <p:strVal val="#ppt_x"/>
                                          </p:val>
                                        </p:tav>
                                      </p:tavLst>
                                    </p:anim>
                                    <p:anim calcmode="lin" valueType="num">
                                      <p:cBhvr additive="base">
                                        <p:cTn id="26" dur="500" fill="hold"/>
                                        <p:tgtEl>
                                          <p:spTgt spid="28680"/>
                                        </p:tgtEl>
                                        <p:attrNameLst>
                                          <p:attrName>ppt_y</p:attrName>
                                        </p:attrNameLst>
                                      </p:cBhvr>
                                      <p:tavLst>
                                        <p:tav tm="0">
                                          <p:val>
                                            <p:strVal val="1+#ppt_h/2"/>
                                          </p:val>
                                        </p:tav>
                                        <p:tav tm="100000">
                                          <p:val>
                                            <p:strVal val="#ppt_y"/>
                                          </p:val>
                                        </p:tav>
                                      </p:tavLst>
                                    </p:anim>
                                  </p:childTnLst>
                                </p:cTn>
                              </p:par>
                            </p:childTnLst>
                          </p:cTn>
                        </p:par>
                        <p:par>
                          <p:cTn id="27" fill="hold" nodeType="afterGroup">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28681"/>
                                        </p:tgtEl>
                                        <p:attrNameLst>
                                          <p:attrName>style.visibility</p:attrName>
                                        </p:attrNameLst>
                                      </p:cBhvr>
                                      <p:to>
                                        <p:strVal val="visible"/>
                                      </p:to>
                                    </p:set>
                                    <p:animEffect transition="in" filter="wipe(left)">
                                      <p:cBhvr>
                                        <p:cTn id="30" dur="500"/>
                                        <p:tgtEl>
                                          <p:spTgt spid="2868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8682"/>
                                        </p:tgtEl>
                                        <p:attrNameLst>
                                          <p:attrName>style.visibility</p:attrName>
                                        </p:attrNameLst>
                                      </p:cBhvr>
                                      <p:to>
                                        <p:strVal val="visible"/>
                                      </p:to>
                                    </p:set>
                                  </p:childTnLst>
                                </p:cTn>
                              </p:par>
                            </p:childTnLst>
                          </p:cTn>
                        </p:par>
                        <p:par>
                          <p:cTn id="35" fill="hold" nodeType="afterGroup">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8683"/>
                                        </p:tgtEl>
                                        <p:attrNameLst>
                                          <p:attrName>style.visibility</p:attrName>
                                        </p:attrNameLst>
                                      </p:cBhvr>
                                      <p:to>
                                        <p:strVal val="visible"/>
                                      </p:to>
                                    </p:set>
                                    <p:animEffect transition="in" filter="wipe(left)">
                                      <p:cBhvr>
                                        <p:cTn id="38" dur="500"/>
                                        <p:tgtEl>
                                          <p:spTgt spid="28683"/>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28684"/>
                                        </p:tgtEl>
                                        <p:attrNameLst>
                                          <p:attrName>style.visibility</p:attrName>
                                        </p:attrNameLst>
                                      </p:cBhvr>
                                      <p:to>
                                        <p:strVal val="visible"/>
                                      </p:to>
                                    </p:set>
                                    <p:animEffect transition="in" filter="wipe(up)">
                                      <p:cBhvr>
                                        <p:cTn id="43" dur="500"/>
                                        <p:tgtEl>
                                          <p:spTgt spid="28684"/>
                                        </p:tgtEl>
                                      </p:cBhvr>
                                    </p:animEffect>
                                  </p:childTnLst>
                                </p:cTn>
                              </p:par>
                            </p:childTnLst>
                          </p:cTn>
                        </p:par>
                        <p:par>
                          <p:cTn id="44" fill="hold" nodeType="afterGroup">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8685"/>
                                        </p:tgtEl>
                                        <p:attrNameLst>
                                          <p:attrName>style.visibility</p:attrName>
                                        </p:attrNameLst>
                                      </p:cBhvr>
                                      <p:to>
                                        <p:strVal val="visible"/>
                                      </p:to>
                                    </p:set>
                                    <p:animEffect transition="in" filter="wipe(left)">
                                      <p:cBhvr>
                                        <p:cTn id="47" dur="500"/>
                                        <p:tgtEl>
                                          <p:spTgt spid="2868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28686"/>
                                        </p:tgtEl>
                                        <p:attrNameLst>
                                          <p:attrName>style.visibility</p:attrName>
                                        </p:attrNameLst>
                                      </p:cBhvr>
                                      <p:to>
                                        <p:strVal val="visible"/>
                                      </p:to>
                                    </p:set>
                                    <p:animEffect transition="in" filter="randombar(horizontal)">
                                      <p:cBhvr>
                                        <p:cTn id="52" dur="500"/>
                                        <p:tgtEl>
                                          <p:spTgt spid="28686"/>
                                        </p:tgtEl>
                                      </p:cBhvr>
                                    </p:animEffect>
                                  </p:childTnLst>
                                </p:cTn>
                              </p:par>
                            </p:childTnLst>
                          </p:cTn>
                        </p:par>
                        <p:par>
                          <p:cTn id="53" fill="hold" nodeType="afterGroup">
                            <p:stCondLst>
                              <p:cond delay="500"/>
                            </p:stCondLst>
                            <p:childTnLst>
                              <p:par>
                                <p:cTn id="54" presetID="22" presetClass="entr" presetSubtype="2" fill="hold" grpId="0" nodeType="afterEffect">
                                  <p:stCondLst>
                                    <p:cond delay="0"/>
                                  </p:stCondLst>
                                  <p:childTnLst>
                                    <p:set>
                                      <p:cBhvr>
                                        <p:cTn id="55" dur="1" fill="hold">
                                          <p:stCondLst>
                                            <p:cond delay="0"/>
                                          </p:stCondLst>
                                        </p:cTn>
                                        <p:tgtEl>
                                          <p:spTgt spid="28687"/>
                                        </p:tgtEl>
                                        <p:attrNameLst>
                                          <p:attrName>style.visibility</p:attrName>
                                        </p:attrNameLst>
                                      </p:cBhvr>
                                      <p:to>
                                        <p:strVal val="visible"/>
                                      </p:to>
                                    </p:set>
                                    <p:animEffect transition="in" filter="wipe(right)">
                                      <p:cBhvr>
                                        <p:cTn id="56" dur="500"/>
                                        <p:tgtEl>
                                          <p:spTgt spid="286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P spid="28678" grpId="0"/>
      <p:bldP spid="28680" grpId="0"/>
      <p:bldP spid="28682" grpId="0"/>
      <p:bldP spid="28684" grpId="0"/>
      <p:bldP spid="28686" grpId="0"/>
      <p:bldP spid="28687" grpId="0" animBg="1"/>
      <p:bldP spid="28679" grpId="0" animBg="1"/>
      <p:bldP spid="28677" grpId="0" animBg="1"/>
      <p:bldP spid="28685" grpId="0" animBg="1"/>
      <p:bldP spid="28683" grpId="0" animBg="1"/>
      <p:bldP spid="2868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7" name="Picture 5"/>
          <p:cNvPicPr>
            <a:picLocks noChangeAspect="1" noChangeArrowheads="1"/>
          </p:cNvPicPr>
          <p:nvPr/>
        </p:nvPicPr>
        <p:blipFill>
          <a:blip r:embed="rId2">
            <a:lum bright="-7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83" name="Text Box 3"/>
          <p:cNvSpPr txBox="1">
            <a:spLocks noChangeArrowheads="1"/>
          </p:cNvSpPr>
          <p:nvPr/>
        </p:nvSpPr>
        <p:spPr bwMode="auto">
          <a:xfrm>
            <a:off x="35496" y="1620838"/>
            <a:ext cx="5359400" cy="4616648"/>
          </a:xfrm>
          <a:prstGeom prst="rect">
            <a:avLst/>
          </a:prstGeom>
          <a:noFill/>
          <a:ln w="12700" cap="sq">
            <a:noFill/>
            <a:miter lim="800000"/>
            <a:headEnd type="none" w="sm" len="sm"/>
            <a:tailEnd type="none" w="sm" len="sm"/>
          </a:ln>
          <a:effectLst>
            <a:outerShdw blurRad="63500" dist="38099" dir="2700000" algn="ctr" rotWithShape="0">
              <a:schemeClr val="tx2">
                <a:alpha val="74998"/>
              </a:schemeClr>
            </a:outerShdw>
          </a:effectLst>
        </p:spPr>
        <p:txBody>
          <a:bodyPr>
            <a:spAutoFit/>
          </a:bodyPr>
          <a:lstStyle/>
          <a:p>
            <a:pPr marL="444500" lvl="0" indent="-444500" algn="r" defTabSz="914400" rtl="1">
              <a:spcBef>
                <a:spcPct val="50000"/>
              </a:spcBef>
              <a:buFont typeface="Wingdings" charset="2"/>
              <a:buChar char="Ø"/>
              <a:defRPr/>
            </a:pPr>
            <a:r>
              <a:rPr lang="ar-EG" sz="2800" b="1" dirty="0">
                <a:solidFill>
                  <a:srgbClr val="FFFFFF"/>
                </a:solidFill>
                <a:latin typeface="Arial" panose="020B0604020202020204" pitchFamily="34" charset="0"/>
                <a:ea typeface="Arial" charset="0"/>
                <a:cs typeface="Arial" panose="020B0604020202020204" pitchFamily="34" charset="0"/>
              </a:rPr>
              <a:t>خوذة برونزية</a:t>
            </a:r>
          </a:p>
          <a:p>
            <a:pPr marL="444500" lvl="0" indent="-444500" algn="r" defTabSz="914400" rtl="1">
              <a:spcBef>
                <a:spcPct val="50000"/>
              </a:spcBef>
              <a:buFont typeface="Wingdings" charset="2"/>
              <a:buChar char="Ø"/>
              <a:defRPr/>
            </a:pPr>
            <a:r>
              <a:rPr lang="ar-EG" sz="2800" b="1" dirty="0">
                <a:solidFill>
                  <a:srgbClr val="FFFFFF"/>
                </a:solidFill>
                <a:latin typeface="Arial" panose="020B0604020202020204" pitchFamily="34" charset="0"/>
                <a:ea typeface="Arial" charset="0"/>
                <a:cs typeface="Arial" panose="020B0604020202020204" pitchFamily="34" charset="0"/>
              </a:rPr>
              <a:t>معطف برونزي من الدروع الحرشفية (5000 شيكل = 57.5 كجم)</a:t>
            </a:r>
          </a:p>
          <a:p>
            <a:pPr marL="444500" lvl="0" indent="-444500" algn="r" defTabSz="914400" rtl="1">
              <a:spcBef>
                <a:spcPct val="50000"/>
              </a:spcBef>
              <a:buFont typeface="Wingdings" charset="2"/>
              <a:buChar char="Ø"/>
              <a:defRPr/>
            </a:pPr>
            <a:r>
              <a:rPr lang="ar-EG" sz="2800" b="1" dirty="0">
                <a:solidFill>
                  <a:srgbClr val="FFFFFF"/>
                </a:solidFill>
                <a:latin typeface="Arial" panose="020B0604020202020204" pitchFamily="34" charset="0"/>
                <a:ea typeface="Arial" charset="0"/>
                <a:cs typeface="Arial" panose="020B0604020202020204" pitchFamily="34" charset="0"/>
              </a:rPr>
              <a:t>جروف برونزية (7 كجم)</a:t>
            </a:r>
          </a:p>
          <a:p>
            <a:pPr marL="444500" lvl="0" indent="-444500" algn="r" defTabSz="914400" rtl="1">
              <a:spcBef>
                <a:spcPct val="50000"/>
              </a:spcBef>
              <a:buFont typeface="Wingdings" charset="2"/>
              <a:buChar char="Ø"/>
              <a:defRPr/>
            </a:pPr>
            <a:r>
              <a:rPr lang="ar-EG" sz="2800" b="1" dirty="0">
                <a:solidFill>
                  <a:srgbClr val="FFFFFF"/>
                </a:solidFill>
                <a:latin typeface="Arial" panose="020B0604020202020204" pitchFamily="34" charset="0"/>
                <a:ea typeface="Arial" charset="0"/>
                <a:cs typeface="Arial" panose="020B0604020202020204" pitchFamily="34" charset="0"/>
              </a:rPr>
              <a:t>الرمح البرونزي</a:t>
            </a:r>
          </a:p>
          <a:p>
            <a:pPr marL="444500" lvl="0" indent="-444500" algn="r" defTabSz="914400" rtl="1">
              <a:spcBef>
                <a:spcPct val="50000"/>
              </a:spcBef>
              <a:buFont typeface="Wingdings" charset="2"/>
              <a:buChar char="Ø"/>
              <a:defRPr/>
            </a:pPr>
            <a:r>
              <a:rPr lang="ar-EG" sz="2800" b="1" dirty="0">
                <a:solidFill>
                  <a:srgbClr val="FFFFFF"/>
                </a:solidFill>
                <a:latin typeface="Arial" panose="020B0604020202020204" pitchFamily="34" charset="0"/>
                <a:ea typeface="Arial" charset="0"/>
                <a:cs typeface="Arial" panose="020B0604020202020204" pitchFamily="34" charset="0"/>
              </a:rPr>
              <a:t>رمح بنقطة حديدية (600 شيكل = 11.5 كجم)</a:t>
            </a:r>
          </a:p>
          <a:p>
            <a:pPr marL="444500" lvl="0" indent="-444500" algn="r" defTabSz="914400" rtl="1">
              <a:spcBef>
                <a:spcPct val="50000"/>
              </a:spcBef>
              <a:buFont typeface="Wingdings" charset="2"/>
              <a:buChar char="Ø"/>
              <a:defRPr/>
            </a:pPr>
            <a:r>
              <a:rPr lang="ar-EG" sz="2800" b="1" dirty="0">
                <a:solidFill>
                  <a:srgbClr val="FFFFFF"/>
                </a:solidFill>
                <a:latin typeface="Arial" panose="020B0604020202020204" pitchFamily="34" charset="0"/>
                <a:ea typeface="Arial" charset="0"/>
                <a:cs typeface="Arial" panose="020B0604020202020204" pitchFamily="34" charset="0"/>
              </a:rPr>
              <a:t>درع</a:t>
            </a: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endParaRPr>
          </a:p>
        </p:txBody>
      </p:sp>
      <p:sp>
        <p:nvSpPr>
          <p:cNvPr id="20486" name="Text Box 6"/>
          <p:cNvSpPr txBox="1">
            <a:spLocks noChangeArrowheads="1"/>
          </p:cNvSpPr>
          <p:nvPr/>
        </p:nvSpPr>
        <p:spPr bwMode="auto">
          <a:xfrm>
            <a:off x="8426450" y="76200"/>
            <a:ext cx="681038" cy="461963"/>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pitchFamily="34" charset="-128"/>
                <a:cs typeface="Arial" panose="020B0604020202020204" pitchFamily="34" charset="0"/>
              </a:rPr>
              <a:t>112</a:t>
            </a:r>
          </a:p>
        </p:txBody>
      </p:sp>
      <p:pic>
        <p:nvPicPr>
          <p:cNvPr id="142340" name="Picture 5"/>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420742" y="1291034"/>
            <a:ext cx="3687762" cy="5594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itle 2"/>
          <p:cNvSpPr>
            <a:spLocks noGrp="1"/>
          </p:cNvSpPr>
          <p:nvPr>
            <p:ph type="title" idx="4294967295"/>
          </p:nvPr>
        </p:nvSpPr>
        <p:spPr>
          <a:xfrm>
            <a:off x="179388" y="115888"/>
            <a:ext cx="7345362" cy="1143000"/>
          </a:xfrm>
        </p:spPr>
        <p:txBody>
          <a:bodyPr/>
          <a:lstStyle/>
          <a:p>
            <a:pPr rtl="1"/>
            <a:r>
              <a:rPr lang="ar-EG" altLang="en-US" sz="3600" dirty="0">
                <a:solidFill>
                  <a:srgbClr val="FFFFFF"/>
                </a:solidFill>
                <a:ea typeface="ＭＳ Ｐゴシック" pitchFamily="34" charset="-128"/>
              </a:rPr>
              <a:t>قدرات الفلسطينيين العسكرية (1 صم 17: 5-7)</a:t>
            </a:r>
            <a:endParaRPr lang="en-US" altLang="en-US" sz="4800" dirty="0">
              <a:ea typeface="ＭＳ Ｐゴシック" pitchFamily="34" charset="-128"/>
            </a:endParaRPr>
          </a:p>
        </p:txBody>
      </p:sp>
    </p:spTree>
    <p:extLst>
      <p:ext uri="{BB962C8B-B14F-4D97-AF65-F5344CB8AC3E}">
        <p14:creationId xmlns:p14="http://schemas.microsoft.com/office/powerpoint/2010/main" val="6993305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 calcmode="lin" valueType="num">
                                      <p:cBhvr additive="base">
                                        <p:cTn id="7" dur="500" fill="hold"/>
                                        <p:tgtEl>
                                          <p:spTgt spid="20483"/>
                                        </p:tgtEl>
                                        <p:attrNameLst>
                                          <p:attrName>ppt_x</p:attrName>
                                        </p:attrNameLst>
                                      </p:cBhvr>
                                      <p:tavLst>
                                        <p:tav tm="0">
                                          <p:val>
                                            <p:strVal val="0-#ppt_w/2"/>
                                          </p:val>
                                        </p:tav>
                                        <p:tav tm="100000">
                                          <p:val>
                                            <p:strVal val="#ppt_x"/>
                                          </p:val>
                                        </p:tav>
                                      </p:tavLst>
                                    </p:anim>
                                    <p:anim calcmode="lin" valueType="num">
                                      <p:cBhvr additive="base">
                                        <p:cTn id="8" dur="500" fill="hold"/>
                                        <p:tgtEl>
                                          <p:spTgt spid="2048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951259"/>
          </a:xfrm>
          <a:effectLst>
            <a:outerShdw blurRad="63500" dist="35921" dir="2700000" algn="ctr" rotWithShape="0">
              <a:schemeClr val="tx2">
                <a:alpha val="74998"/>
              </a:schemeClr>
            </a:outerShdw>
          </a:effectLst>
        </p:spPr>
        <p:txBody>
          <a:bodyPr anchor="ctr"/>
          <a:lstStyle/>
          <a:p>
            <a:pPr>
              <a:defRPr/>
            </a:pPr>
            <a:r>
              <a:rPr lang="ar-EG" sz="3600" dirty="0">
                <a:effectLst>
                  <a:glow rad="127000">
                    <a:schemeClr val="tx1"/>
                  </a:glow>
                </a:effectLst>
                <a:ea typeface="ＭＳ Ｐゴシック" charset="0"/>
              </a:rPr>
              <a:t>ثقة فلسطينية زائفة</a:t>
            </a:r>
            <a:endParaRPr lang="en-US" sz="36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3707903" y="1268760"/>
            <a:ext cx="5504423" cy="532859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rtl="1">
              <a:lnSpc>
                <a:spcPct val="150000"/>
              </a:lnSpc>
            </a:pPr>
            <a:r>
              <a:rPr lang="ar-EG" sz="2800" dirty="0">
                <a:solidFill>
                  <a:srgbClr val="FFFFFF"/>
                </a:solidFill>
                <a:effectLst>
                  <a:glow rad="127000">
                    <a:srgbClr val="000000"/>
                  </a:glow>
                </a:effectLst>
                <a:latin typeface="Arial" panose="020B0604020202020204" pitchFamily="34" charset="0"/>
                <a:cs typeface="Arial" panose="020B0604020202020204" pitchFamily="34" charset="0"/>
              </a:rPr>
              <a:t>٢٨ فِي سَنَةِ وَفَاةِ الْمَلِكِ آحَازَ كَانَ هذَا الْوَحْيُ:</a:t>
            </a:r>
            <a:endParaRPr lang="ar-JO" sz="2800" dirty="0">
              <a:solidFill>
                <a:srgbClr val="FFFFFF"/>
              </a:solidFill>
              <a:effectLst>
                <a:glow rad="127000">
                  <a:srgbClr val="000000"/>
                </a:glow>
              </a:effectLst>
              <a:latin typeface="Arial" panose="020B0604020202020204" pitchFamily="34" charset="0"/>
              <a:cs typeface="Arial" panose="020B0604020202020204" pitchFamily="34" charset="0"/>
            </a:endParaRPr>
          </a:p>
          <a:p>
            <a:pPr rtl="1">
              <a:lnSpc>
                <a:spcPct val="150000"/>
              </a:lnSpc>
            </a:pPr>
            <a:r>
              <a:rPr lang="ar-JO" sz="2800" dirty="0">
                <a:solidFill>
                  <a:srgbClr val="FFFFFF"/>
                </a:solidFill>
                <a:effectLst>
                  <a:glow rad="127000">
                    <a:srgbClr val="000000"/>
                  </a:glow>
                </a:effectLst>
                <a:latin typeface="Arial" panose="020B0604020202020204" pitchFamily="34" charset="0"/>
                <a:cs typeface="Arial" panose="020B0604020202020204" pitchFamily="34" charset="0"/>
              </a:rPr>
              <a:t>٢٩ لاَ تَفْرَحِي يَا جَمِيعَ فِلِسْطِينَ، لأَنَّ الْقَضِيبَ الضَّارِبَكِ انْكَسَرَ، فَإِنَّهُ مِنْ أَصْلِ الْحَيَّةِ يَخْرُجُ أُفْعُوانٌ، وَثَمَرَتُهُ تَكُونُ ثُعْبَانًا مُسِمًّا طَيَّارًا.</a:t>
            </a:r>
          </a:p>
          <a:p>
            <a:pPr rtl="1">
              <a:lnSpc>
                <a:spcPct val="150000"/>
              </a:lnSpc>
            </a:pPr>
            <a:r>
              <a:rPr lang="ar-EG" sz="2800" dirty="0">
                <a:solidFill>
                  <a:srgbClr val="FFFFFF"/>
                </a:solidFill>
                <a:effectLst>
                  <a:glow rad="127000">
                    <a:srgbClr val="000000"/>
                  </a:glow>
                </a:effectLst>
                <a:latin typeface="Arial" panose="020B0604020202020204" pitchFamily="34" charset="0"/>
                <a:cs typeface="Arial" panose="020B0604020202020204" pitchFamily="34" charset="0"/>
              </a:rPr>
              <a:t>(إشعياء 14: 28-29).</a:t>
            </a:r>
            <a:endParaRPr kumimoji="0" lang="en-US" sz="28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pic>
        <p:nvPicPr>
          <p:cNvPr id="914434" name="Picture 2">
            <a:extLst>
              <a:ext uri="{FF2B5EF4-FFF2-40B4-BE49-F238E27FC236}">
                <a16:creationId xmlns:a16="http://schemas.microsoft.com/office/drawing/2014/main" id="{4B369918-8242-3248-85D7-E029B96655F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008" y="1340768"/>
            <a:ext cx="3564833" cy="4759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828638"/>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951259"/>
          </a:xfrm>
          <a:effectLst>
            <a:outerShdw blurRad="63500" dist="35921" dir="2700000" algn="ctr" rotWithShape="0">
              <a:schemeClr val="tx2">
                <a:alpha val="74998"/>
              </a:schemeClr>
            </a:outerShdw>
          </a:effectLst>
        </p:spPr>
        <p:txBody>
          <a:bodyPr anchor="ctr"/>
          <a:lstStyle/>
          <a:p>
            <a:pPr rtl="1">
              <a:defRPr/>
            </a:pPr>
            <a:r>
              <a:rPr lang="ar-EG" sz="3600" dirty="0">
                <a:effectLst>
                  <a:glow rad="127000">
                    <a:schemeClr val="tx1"/>
                  </a:glow>
                </a:effectLst>
                <a:ea typeface="ＭＳ Ｐゴシック" charset="0"/>
              </a:rPr>
              <a:t>بابل لقر فلسطين</a:t>
            </a:r>
            <a:endParaRPr lang="en-US" sz="3600" dirty="0">
              <a:effectLst>
                <a:glow rad="127000">
                  <a:schemeClr val="tx1"/>
                </a:glow>
              </a:effectLst>
              <a:ea typeface="MS PGothic" panose="020B0600070205080204" pitchFamily="34" charset="-128"/>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1124744"/>
            <a:ext cx="6336937" cy="532859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rtl="1"/>
            <a:r>
              <a:rPr lang="ar-EG" sz="3500" dirty="0">
                <a:solidFill>
                  <a:srgbClr val="FFFFFF"/>
                </a:solidFill>
                <a:effectLst>
                  <a:glow rad="127000">
                    <a:srgbClr val="000000"/>
                  </a:glow>
                </a:effectLst>
                <a:latin typeface="Arial" panose="020B0604020202020204" pitchFamily="34" charset="0"/>
                <a:cs typeface="Arial" panose="020B0604020202020204" pitchFamily="34" charset="0"/>
              </a:rPr>
              <a:t>٣٠ وَتَرْعَى أَبْكَارُ الْمَسَاكِينِ، وَيَرْبِضُ الْبَائِسُونَ بِالأَمَانِ، وَأُمِيتُ أَصْلَكِ بِالْجُوعِ، فَيَقْتُلُ بَقِيَّتَكِ.</a:t>
            </a:r>
            <a:r>
              <a:rPr lang="ar-JO" sz="3500" dirty="0">
                <a:solidFill>
                  <a:srgbClr val="FFFFFF"/>
                </a:solidFill>
                <a:effectLst>
                  <a:glow rad="127000">
                    <a:srgbClr val="000000"/>
                  </a:glow>
                </a:effectLst>
                <a:latin typeface="Arial" panose="020B0604020202020204" pitchFamily="34" charset="0"/>
                <a:cs typeface="Arial" panose="020B0604020202020204" pitchFamily="34" charset="0"/>
              </a:rPr>
              <a:t> ٣١ وَلْوِلْ أَيُّهَا الْبَابُ. اصْرُخِي أَيَّتُهَا الْمَدِينَةُ. قَدْ ذَابَ جَمِيعُكِ يَا فِلِسْطِينُ، لأَنَّهُ مِنَ الشَّمَالِ يَأْتِي دُخَانٌ، وَلَيْسَ شَاذٌّ فِي جُيُوشِهِ.</a:t>
            </a:r>
          </a:p>
          <a:p>
            <a:pPr rtl="1"/>
            <a:r>
              <a:rPr lang="ar-EG" sz="3500" dirty="0">
                <a:solidFill>
                  <a:srgbClr val="FFFFFF"/>
                </a:solidFill>
                <a:effectLst>
                  <a:glow rad="127000">
                    <a:srgbClr val="000000"/>
                  </a:glow>
                </a:effectLst>
                <a:latin typeface="Arial" panose="020B0604020202020204" pitchFamily="34" charset="0"/>
                <a:cs typeface="Arial" panose="020B0604020202020204" pitchFamily="34" charset="0"/>
              </a:rPr>
              <a:t>(إش 14: 30-31).</a:t>
            </a:r>
            <a:endParaRPr kumimoji="0" lang="en-US" sz="35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pic>
        <p:nvPicPr>
          <p:cNvPr id="914436" name="Picture 4">
            <a:extLst>
              <a:ext uri="{FF2B5EF4-FFF2-40B4-BE49-F238E27FC236}">
                <a16:creationId xmlns:a16="http://schemas.microsoft.com/office/drawing/2014/main" id="{A9430910-D7CE-9F4A-95CB-5DFD00C677D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36937" y="1268760"/>
            <a:ext cx="2794000" cy="360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73506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endParaRPr>
          </a:p>
        </p:txBody>
      </p:sp>
      <p:sp>
        <p:nvSpPr>
          <p:cNvPr id="292867" name="Title 2"/>
          <p:cNvSpPr>
            <a:spLocks noGrp="1"/>
          </p:cNvSpPr>
          <p:nvPr>
            <p:ph type="title" idx="4294967295"/>
          </p:nvPr>
        </p:nvSpPr>
        <p:spPr>
          <a:xfrm>
            <a:off x="0" y="1168400"/>
            <a:ext cx="9144000" cy="2401888"/>
          </a:xfrm>
        </p:spPr>
        <p:txBody>
          <a:bodyPr/>
          <a:lstStyle/>
          <a:p>
            <a:pPr rtl="1"/>
            <a:r>
              <a:rPr lang="en-US" sz="8800" dirty="0">
                <a:solidFill>
                  <a:schemeClr val="tx1"/>
                </a:solidFill>
                <a:cs typeface="Arial" panose="020B0604020202020204" pitchFamily="34" charset="0"/>
              </a:rPr>
              <a:t>Slides on </a:t>
            </a:r>
            <a:br>
              <a:rPr lang="en-US" sz="8800" dirty="0">
                <a:solidFill>
                  <a:schemeClr val="tx1"/>
                </a:solidFill>
                <a:cs typeface="Arial" panose="020B0604020202020204" pitchFamily="34" charset="0"/>
              </a:rPr>
            </a:br>
            <a:r>
              <a:rPr lang="ar-JO" sz="8800" dirty="0">
                <a:cs typeface="Arial" panose="020B0604020202020204" pitchFamily="34" charset="0"/>
              </a:rPr>
              <a:t>أشعياء 3</a:t>
            </a:r>
            <a:r>
              <a:rPr lang="en-US" sz="8800" dirty="0">
                <a:cs typeface="Arial" panose="020B0604020202020204" pitchFamily="34" charset="0"/>
              </a:rPr>
              <a:t>1</a:t>
            </a:r>
            <a:r>
              <a:rPr lang="ar-JO" sz="8800" dirty="0">
                <a:solidFill>
                  <a:schemeClr val="tx1"/>
                </a:solidFill>
                <a:cs typeface="Arial" panose="020B0604020202020204" pitchFamily="34" charset="0"/>
              </a:rPr>
              <a:t> </a:t>
            </a:r>
            <a:endParaRPr lang="en-US" sz="8800" dirty="0">
              <a:cs typeface="Arial" panose="020B0604020202020204" pitchFamily="34" charset="0"/>
            </a:endParaRPr>
          </a:p>
        </p:txBody>
      </p:sp>
    </p:spTree>
    <p:extLst>
      <p:ext uri="{BB962C8B-B14F-4D97-AF65-F5344CB8AC3E}">
        <p14:creationId xmlns:p14="http://schemas.microsoft.com/office/powerpoint/2010/main" val="14961605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785813" y="152400"/>
            <a:ext cx="498297" cy="701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0080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lang="ar-EG" sz="4000" b="1" dirty="0">
                <a:solidFill>
                  <a:srgbClr val="008000"/>
                </a:solidFill>
                <a:latin typeface="Arial" panose="020B0604020202020204" pitchFamily="34" charset="0"/>
                <a:cs typeface="Arial" panose="020B0604020202020204" pitchFamily="34" charset="0"/>
              </a:rPr>
              <a:t>ب</a:t>
            </a:r>
            <a:endParaRPr kumimoji="0" lang="en-GB" sz="4000" b="1" u="none" strike="noStrike" kern="1200" cap="none" spc="0" normalizeH="0" baseline="0" noProof="0" dirty="0">
              <a:ln>
                <a:noFill/>
              </a:ln>
              <a:solidFill>
                <a:srgbClr val="008000"/>
              </a:solidFill>
              <a:effectLst/>
              <a:uLnTx/>
              <a:uFillTx/>
              <a:latin typeface="Arial" panose="020B0604020202020204" pitchFamily="34" charset="0"/>
              <a:ea typeface="ＭＳ Ｐゴシック" charset="0"/>
              <a:cs typeface="Arial" panose="020B0604020202020204" pitchFamily="34" charset="0"/>
            </a:endParaRPr>
          </a:p>
        </p:txBody>
      </p:sp>
      <p:sp>
        <p:nvSpPr>
          <p:cNvPr id="16386" name="Text Box 2"/>
          <p:cNvSpPr txBox="1">
            <a:spLocks noChangeArrowheads="1"/>
          </p:cNvSpPr>
          <p:nvPr/>
        </p:nvSpPr>
        <p:spPr bwMode="auto">
          <a:xfrm>
            <a:off x="1173163" y="762000"/>
            <a:ext cx="626537" cy="701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3366CC"/>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lang="ar-EG" sz="4000" b="1" dirty="0">
                <a:solidFill>
                  <a:srgbClr val="3366CC"/>
                </a:solidFill>
                <a:latin typeface="Arial" panose="020B0604020202020204" pitchFamily="34" charset="0"/>
                <a:cs typeface="Arial" panose="020B0604020202020204" pitchFamily="34" charset="0"/>
              </a:rPr>
              <a:t>س</a:t>
            </a:r>
            <a:endParaRPr kumimoji="0" lang="en-GB" sz="4000" b="1" u="none" strike="noStrike" kern="1200" cap="none" spc="0" normalizeH="0" baseline="0" noProof="0" dirty="0">
              <a:ln>
                <a:noFill/>
              </a:ln>
              <a:solidFill>
                <a:srgbClr val="3366CC"/>
              </a:solidFill>
              <a:effectLst/>
              <a:uLnTx/>
              <a:uFillTx/>
              <a:latin typeface="Arial" panose="020B0604020202020204" pitchFamily="34" charset="0"/>
              <a:ea typeface="ＭＳ Ｐゴシック" charset="0"/>
              <a:cs typeface="Arial" panose="020B0604020202020204" pitchFamily="34" charset="0"/>
            </a:endParaRPr>
          </a:p>
        </p:txBody>
      </p:sp>
      <p:sp>
        <p:nvSpPr>
          <p:cNvPr id="16387" name="Text Box 3"/>
          <p:cNvSpPr txBox="1">
            <a:spLocks noChangeArrowheads="1"/>
          </p:cNvSpPr>
          <p:nvPr/>
        </p:nvSpPr>
        <p:spPr bwMode="auto">
          <a:xfrm>
            <a:off x="2003425" y="1981200"/>
            <a:ext cx="275480" cy="701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0000FF"/>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lang="ar-EG" sz="4000" b="1" dirty="0">
                <a:solidFill>
                  <a:srgbClr val="0000FF"/>
                </a:solidFill>
                <a:latin typeface="Arial" panose="020B0604020202020204" pitchFamily="34" charset="0"/>
                <a:cs typeface="Arial" panose="020B0604020202020204" pitchFamily="34" charset="0"/>
              </a:rPr>
              <a:t>أ</a:t>
            </a:r>
            <a:endParaRPr kumimoji="0" lang="en-GB" sz="4000" b="1" u="none" strike="noStrike" kern="1200" cap="none" spc="0" normalizeH="0" baseline="0" noProof="0" dirty="0">
              <a:ln>
                <a:noFill/>
              </a:ln>
              <a:solidFill>
                <a:srgbClr val="0000FF"/>
              </a:solidFill>
              <a:effectLst/>
              <a:uLnTx/>
              <a:uFillTx/>
              <a:latin typeface="Arial" panose="020B0604020202020204" pitchFamily="34" charset="0"/>
              <a:ea typeface="ＭＳ Ｐゴシック" charset="0"/>
              <a:cs typeface="Arial" panose="020B0604020202020204" pitchFamily="34" charset="0"/>
            </a:endParaRPr>
          </a:p>
        </p:txBody>
      </p:sp>
      <p:sp>
        <p:nvSpPr>
          <p:cNvPr id="16388" name="Text Box 4"/>
          <p:cNvSpPr txBox="1">
            <a:spLocks noChangeArrowheads="1"/>
          </p:cNvSpPr>
          <p:nvPr/>
        </p:nvSpPr>
        <p:spPr bwMode="auto">
          <a:xfrm>
            <a:off x="2379663" y="2590800"/>
            <a:ext cx="709894" cy="701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33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EG" sz="4000" b="1" u="none" strike="noStrike" kern="1200" cap="none" spc="0" normalizeH="0" baseline="0" noProof="0" dirty="0">
                <a:ln>
                  <a:noFill/>
                </a:ln>
                <a:solidFill>
                  <a:srgbClr val="FF3300"/>
                </a:solidFill>
                <a:effectLst/>
                <a:uLnTx/>
                <a:uFillTx/>
                <a:latin typeface="Arial" panose="020B0604020202020204" pitchFamily="34" charset="0"/>
                <a:ea typeface="ＭＳ Ｐゴシック" charset="0"/>
                <a:cs typeface="Arial" panose="020B0604020202020204" pitchFamily="34" charset="0"/>
              </a:rPr>
              <a:t>ص</a:t>
            </a:r>
            <a:endParaRPr kumimoji="0" lang="en-GB" sz="4000" b="1" u="none" strike="noStrike" kern="1200" cap="none" spc="0" normalizeH="0" baseline="0" noProof="0" dirty="0">
              <a:ln>
                <a:noFill/>
              </a:ln>
              <a:solidFill>
                <a:srgbClr val="FF3300"/>
              </a:solidFill>
              <a:effectLst/>
              <a:uLnTx/>
              <a:uFillTx/>
              <a:latin typeface="Arial" panose="020B0604020202020204" pitchFamily="34" charset="0"/>
              <a:ea typeface="ＭＳ Ｐゴシック" charset="0"/>
              <a:cs typeface="Arial" panose="020B0604020202020204" pitchFamily="34" charset="0"/>
            </a:endParaRPr>
          </a:p>
        </p:txBody>
      </p:sp>
      <p:sp>
        <p:nvSpPr>
          <p:cNvPr id="16389" name="Text Box 5"/>
          <p:cNvSpPr txBox="1">
            <a:spLocks noChangeArrowheads="1"/>
          </p:cNvSpPr>
          <p:nvPr/>
        </p:nvSpPr>
        <p:spPr bwMode="auto">
          <a:xfrm>
            <a:off x="2771775" y="3200400"/>
            <a:ext cx="626537" cy="701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0080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lang="ar-EG" sz="4000" b="1" dirty="0">
                <a:solidFill>
                  <a:srgbClr val="008000"/>
                </a:solidFill>
                <a:latin typeface="Arial" panose="020B0604020202020204" pitchFamily="34" charset="0"/>
                <a:cs typeface="Arial" panose="020B0604020202020204" pitchFamily="34" charset="0"/>
              </a:rPr>
              <a:t>ش</a:t>
            </a:r>
            <a:endParaRPr kumimoji="0" lang="en-GB" sz="4000" b="1" u="none" strike="noStrike" kern="1200" cap="none" spc="0" normalizeH="0" baseline="0" noProof="0" dirty="0">
              <a:ln>
                <a:noFill/>
              </a:ln>
              <a:solidFill>
                <a:srgbClr val="008000"/>
              </a:solidFill>
              <a:effectLst/>
              <a:uLnTx/>
              <a:uFillTx/>
              <a:latin typeface="Arial" panose="020B0604020202020204" pitchFamily="34" charset="0"/>
              <a:ea typeface="ＭＳ Ｐゴシック" charset="0"/>
              <a:cs typeface="Arial" panose="020B0604020202020204" pitchFamily="34" charset="0"/>
            </a:endParaRPr>
          </a:p>
        </p:txBody>
      </p:sp>
      <p:sp>
        <p:nvSpPr>
          <p:cNvPr id="16390" name="Text Box 6"/>
          <p:cNvSpPr txBox="1">
            <a:spLocks noChangeArrowheads="1"/>
          </p:cNvSpPr>
          <p:nvPr/>
        </p:nvSpPr>
        <p:spPr bwMode="auto">
          <a:xfrm>
            <a:off x="3152775" y="3733800"/>
            <a:ext cx="275480" cy="701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00CC99"/>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lang="ar-EG" sz="4000" b="1" dirty="0">
                <a:solidFill>
                  <a:srgbClr val="00CC99"/>
                </a:solidFill>
                <a:latin typeface="Arial" panose="020B0604020202020204" pitchFamily="34" charset="0"/>
                <a:cs typeface="Arial" panose="020B0604020202020204" pitchFamily="34" charset="0"/>
              </a:rPr>
              <a:t>أ</a:t>
            </a:r>
            <a:endParaRPr kumimoji="0" lang="en-GB" sz="4000" b="1" u="none" strike="noStrike" kern="1200" cap="none" spc="0" normalizeH="0" baseline="0" noProof="0" dirty="0">
              <a:ln>
                <a:noFill/>
              </a:ln>
              <a:solidFill>
                <a:srgbClr val="00CC99"/>
              </a:solidFill>
              <a:effectLst/>
              <a:uLnTx/>
              <a:uFillTx/>
              <a:latin typeface="Arial" panose="020B0604020202020204" pitchFamily="34" charset="0"/>
              <a:ea typeface="ＭＳ Ｐゴシック" charset="0"/>
              <a:cs typeface="Arial" panose="020B0604020202020204" pitchFamily="34" charset="0"/>
            </a:endParaRPr>
          </a:p>
        </p:txBody>
      </p:sp>
      <p:sp>
        <p:nvSpPr>
          <p:cNvPr id="16391" name="Text Box 7"/>
          <p:cNvSpPr txBox="1">
            <a:spLocks noChangeArrowheads="1"/>
          </p:cNvSpPr>
          <p:nvPr/>
        </p:nvSpPr>
        <p:spPr bwMode="auto">
          <a:xfrm>
            <a:off x="3916363" y="4953000"/>
            <a:ext cx="584859" cy="701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99CC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lang="ar-EG" sz="4000" b="1" dirty="0">
                <a:solidFill>
                  <a:srgbClr val="99CC00"/>
                </a:solidFill>
                <a:latin typeface="Arial" panose="020B0604020202020204" pitchFamily="34" charset="0"/>
                <a:cs typeface="Arial" panose="020B0604020202020204" pitchFamily="34" charset="0"/>
              </a:rPr>
              <a:t>ن </a:t>
            </a:r>
            <a:endParaRPr kumimoji="0" lang="en-GB" sz="4000" b="1" u="none" strike="noStrike" kern="1200" cap="none" spc="0" normalizeH="0" baseline="0" noProof="0" dirty="0">
              <a:ln>
                <a:noFill/>
              </a:ln>
              <a:solidFill>
                <a:srgbClr val="99CC00"/>
              </a:solidFill>
              <a:effectLst/>
              <a:uLnTx/>
              <a:uFillTx/>
              <a:latin typeface="Arial" panose="020B0604020202020204" pitchFamily="34" charset="0"/>
              <a:ea typeface="ＭＳ Ｐゴシック" charset="0"/>
              <a:cs typeface="Arial" panose="020B0604020202020204" pitchFamily="34" charset="0"/>
            </a:endParaRPr>
          </a:p>
        </p:txBody>
      </p:sp>
      <p:sp>
        <p:nvSpPr>
          <p:cNvPr id="16392" name="Text Box 8"/>
          <p:cNvSpPr txBox="1">
            <a:spLocks noChangeArrowheads="1"/>
          </p:cNvSpPr>
          <p:nvPr/>
        </p:nvSpPr>
        <p:spPr bwMode="auto">
          <a:xfrm>
            <a:off x="4306888" y="5611813"/>
            <a:ext cx="528755" cy="701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CC3399"/>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EG" sz="4000" b="1" u="none" strike="noStrike" kern="1200" cap="none" spc="0" normalizeH="0" baseline="0" noProof="0" dirty="0">
                <a:ln>
                  <a:noFill/>
                </a:ln>
                <a:solidFill>
                  <a:srgbClr val="CC3399"/>
                </a:solidFill>
                <a:effectLst/>
                <a:uLnTx/>
                <a:uFillTx/>
                <a:latin typeface="Arial" panose="020B0604020202020204" pitchFamily="34" charset="0"/>
                <a:ea typeface="ＭＳ Ｐゴシック" charset="0"/>
                <a:cs typeface="Arial" panose="020B0604020202020204" pitchFamily="34" charset="0"/>
              </a:rPr>
              <a:t>ر </a:t>
            </a:r>
            <a:endParaRPr kumimoji="0" lang="en-GB" sz="4000" b="1" u="none" strike="noStrike" kern="1200" cap="none" spc="0" normalizeH="0" baseline="0" noProof="0" dirty="0">
              <a:ln>
                <a:noFill/>
              </a:ln>
              <a:solidFill>
                <a:srgbClr val="CC3399"/>
              </a:solidFill>
              <a:effectLst/>
              <a:uLnTx/>
              <a:uFillTx/>
              <a:latin typeface="Arial" panose="020B0604020202020204" pitchFamily="34" charset="0"/>
              <a:ea typeface="ＭＳ Ｐゴシック" charset="0"/>
              <a:cs typeface="Arial" panose="020B0604020202020204" pitchFamily="34" charset="0"/>
            </a:endParaRPr>
          </a:p>
        </p:txBody>
      </p:sp>
      <p:sp>
        <p:nvSpPr>
          <p:cNvPr id="16393" name="Text Box 9"/>
          <p:cNvSpPr txBox="1">
            <a:spLocks noChangeArrowheads="1"/>
          </p:cNvSpPr>
          <p:nvPr/>
        </p:nvSpPr>
        <p:spPr bwMode="auto">
          <a:xfrm>
            <a:off x="1617663" y="1371600"/>
            <a:ext cx="442193" cy="701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CC66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lang="ar-EG" sz="4000" b="1" dirty="0">
                <a:solidFill>
                  <a:srgbClr val="CC6600"/>
                </a:solidFill>
                <a:latin typeface="Arial" panose="020B0604020202020204" pitchFamily="34" charset="0"/>
                <a:cs typeface="Arial" panose="020B0604020202020204" pitchFamily="34" charset="0"/>
              </a:rPr>
              <a:t>ع</a:t>
            </a:r>
            <a:endParaRPr kumimoji="0" lang="en-GB" sz="4000" b="1" u="none" strike="noStrike" kern="1200" cap="none" spc="0" normalizeH="0" baseline="0" noProof="0" dirty="0">
              <a:ln>
                <a:noFill/>
              </a:ln>
              <a:solidFill>
                <a:srgbClr val="CC6600"/>
              </a:solidFill>
              <a:effectLst/>
              <a:uLnTx/>
              <a:uFillTx/>
              <a:latin typeface="Arial" panose="020B0604020202020204" pitchFamily="34" charset="0"/>
              <a:ea typeface="ＭＳ Ｐゴシック" charset="0"/>
              <a:cs typeface="Arial" panose="020B0604020202020204" pitchFamily="34" charset="0"/>
            </a:endParaRPr>
          </a:p>
        </p:txBody>
      </p:sp>
      <p:sp>
        <p:nvSpPr>
          <p:cNvPr id="16394" name="Text Box 10"/>
          <p:cNvSpPr txBox="1">
            <a:spLocks noChangeArrowheads="1"/>
          </p:cNvSpPr>
          <p:nvPr/>
        </p:nvSpPr>
        <p:spPr bwMode="auto">
          <a:xfrm>
            <a:off x="3524250" y="4343400"/>
            <a:ext cx="275480" cy="701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33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lang="ar-EG" sz="4000" b="1" noProof="0" dirty="0">
                <a:solidFill>
                  <a:srgbClr val="FF3300"/>
                </a:solidFill>
                <a:latin typeface="Arial" panose="020B0604020202020204" pitchFamily="34" charset="0"/>
                <a:cs typeface="Arial" panose="020B0604020202020204" pitchFamily="34" charset="0"/>
              </a:rPr>
              <a:t>أ</a:t>
            </a:r>
            <a:endParaRPr kumimoji="0" lang="en-GB" sz="4000" b="1" u="none" strike="noStrike" kern="1200" cap="none" spc="0" normalizeH="0" baseline="0" noProof="0" dirty="0">
              <a:ln>
                <a:noFill/>
              </a:ln>
              <a:solidFill>
                <a:srgbClr val="FF3300"/>
              </a:solidFill>
              <a:effectLst/>
              <a:uLnTx/>
              <a:uFillTx/>
              <a:latin typeface="Arial" panose="020B0604020202020204" pitchFamily="34" charset="0"/>
              <a:ea typeface="ＭＳ Ｐゴシック" charset="0"/>
              <a:cs typeface="Arial" panose="020B0604020202020204" pitchFamily="34" charset="0"/>
            </a:endParaRPr>
          </a:p>
        </p:txBody>
      </p:sp>
      <p:sp>
        <p:nvSpPr>
          <p:cNvPr id="697355" name="Text Box 11"/>
          <p:cNvSpPr txBox="1">
            <a:spLocks noChangeArrowheads="1"/>
          </p:cNvSpPr>
          <p:nvPr/>
        </p:nvSpPr>
        <p:spPr bwMode="auto">
          <a:xfrm>
            <a:off x="4343400" y="914400"/>
            <a:ext cx="18415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2945" tIns="41473" rIns="82945" bIns="41473"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16396" name="Text Box 12"/>
          <p:cNvSpPr txBox="1">
            <a:spLocks noChangeArrowheads="1"/>
          </p:cNvSpPr>
          <p:nvPr/>
        </p:nvSpPr>
        <p:spPr bwMode="auto">
          <a:xfrm>
            <a:off x="1786848" y="914400"/>
            <a:ext cx="1969854" cy="470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lvl="0" algn="r" rtl="1" eaLnBrk="1" hangingPunct="1">
              <a:buClr>
                <a:srgbClr val="3333CC"/>
              </a:buClr>
              <a:buSzPct val="100000"/>
              <a:defRPr/>
            </a:pPr>
            <a:r>
              <a:rPr lang="ar-EG" sz="2500" b="1" dirty="0">
                <a:solidFill>
                  <a:srgbClr val="3333CC"/>
                </a:solidFill>
                <a:latin typeface="Arial" panose="020B0604020202020204" pitchFamily="34" charset="0"/>
                <a:cs typeface="Arial" panose="020B0604020202020204" pitchFamily="34" charset="0"/>
              </a:rPr>
              <a:t>سليل لحم الخنزير</a:t>
            </a:r>
            <a:endParaRPr kumimoji="0" lang="en-GB" sz="2500" b="1" u="none" strike="noStrike" kern="1200" cap="none" spc="0" normalizeH="0" baseline="0" noProof="0" dirty="0">
              <a:ln>
                <a:noFill/>
              </a:ln>
              <a:solidFill>
                <a:srgbClr val="3333CC"/>
              </a:solidFill>
              <a:effectLst/>
              <a:uLnTx/>
              <a:uFillTx/>
              <a:latin typeface="Arial" panose="020B0604020202020204" pitchFamily="34" charset="0"/>
              <a:ea typeface="ＭＳ Ｐゴシック" charset="0"/>
              <a:cs typeface="Arial" panose="020B0604020202020204" pitchFamily="34" charset="0"/>
            </a:endParaRPr>
          </a:p>
        </p:txBody>
      </p:sp>
      <p:sp>
        <p:nvSpPr>
          <p:cNvPr id="16397" name="Text Box 13"/>
          <p:cNvSpPr txBox="1">
            <a:spLocks noChangeArrowheads="1"/>
          </p:cNvSpPr>
          <p:nvPr/>
        </p:nvSpPr>
        <p:spPr bwMode="auto">
          <a:xfrm>
            <a:off x="2118431" y="1575317"/>
            <a:ext cx="1472923" cy="470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lvl="0" algn="r" rtl="1" eaLnBrk="1" hangingPunct="1">
              <a:buClr>
                <a:srgbClr val="00CC99"/>
              </a:buClr>
              <a:buSzPct val="100000"/>
              <a:defRPr/>
            </a:pPr>
            <a:r>
              <a:rPr lang="ar-EG" sz="2500" b="1" dirty="0">
                <a:solidFill>
                  <a:srgbClr val="00CC99"/>
                </a:solidFill>
                <a:latin typeface="Arial" panose="020B0604020202020204" pitchFamily="34" charset="0"/>
                <a:cs typeface="Arial" panose="020B0604020202020204" pitchFamily="34" charset="0"/>
              </a:rPr>
              <a:t>عدو إسرائيل</a:t>
            </a:r>
            <a:endParaRPr kumimoji="0" lang="en-GB" sz="2500" b="1" u="none" strike="noStrike" kern="1200" cap="none" spc="0" normalizeH="0" baseline="0" noProof="0" dirty="0">
              <a:ln>
                <a:noFill/>
              </a:ln>
              <a:solidFill>
                <a:srgbClr val="00CC99"/>
              </a:solidFill>
              <a:effectLst/>
              <a:uLnTx/>
              <a:uFillTx/>
              <a:latin typeface="Arial" panose="020B0604020202020204" pitchFamily="34" charset="0"/>
              <a:ea typeface="ＭＳ Ｐゴシック" charset="0"/>
              <a:cs typeface="Arial" panose="020B0604020202020204" pitchFamily="34" charset="0"/>
            </a:endParaRPr>
          </a:p>
        </p:txBody>
      </p:sp>
      <p:sp>
        <p:nvSpPr>
          <p:cNvPr id="16398" name="Text Box 14"/>
          <p:cNvSpPr txBox="1">
            <a:spLocks noChangeArrowheads="1"/>
          </p:cNvSpPr>
          <p:nvPr/>
        </p:nvSpPr>
        <p:spPr bwMode="auto">
          <a:xfrm>
            <a:off x="2471738" y="2133600"/>
            <a:ext cx="2652733" cy="470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lvl="0" algn="r" rtl="1" eaLnBrk="1" hangingPunct="1">
              <a:buClr>
                <a:srgbClr val="FF9900"/>
              </a:buClr>
              <a:buSzPct val="100000"/>
              <a:defRPr/>
            </a:pPr>
            <a:r>
              <a:rPr lang="ar-EG" sz="2500" b="1" dirty="0">
                <a:solidFill>
                  <a:srgbClr val="FF9900"/>
                </a:solidFill>
                <a:latin typeface="Arial" panose="020B0604020202020204" pitchFamily="34" charset="0"/>
                <a:cs typeface="Arial" panose="020B0604020202020204" pitchFamily="34" charset="0"/>
              </a:rPr>
              <a:t>الهجرة على نطاق واسع</a:t>
            </a:r>
            <a:endParaRPr kumimoji="0" lang="en-GB" sz="2500" b="1" u="none" strike="noStrike" kern="1200" cap="none" spc="0" normalizeH="0" baseline="0" noProof="0" dirty="0">
              <a:ln>
                <a:noFill/>
              </a:ln>
              <a:solidFill>
                <a:srgbClr val="FF9900"/>
              </a:solidFill>
              <a:effectLst/>
              <a:uLnTx/>
              <a:uFillTx/>
              <a:latin typeface="Arial" panose="020B0604020202020204" pitchFamily="34" charset="0"/>
              <a:ea typeface="ＭＳ Ｐゴシック" charset="0"/>
              <a:cs typeface="Arial" panose="020B0604020202020204" pitchFamily="34" charset="0"/>
            </a:endParaRPr>
          </a:p>
        </p:txBody>
      </p:sp>
      <p:sp>
        <p:nvSpPr>
          <p:cNvPr id="16399" name="Text Box 15"/>
          <p:cNvSpPr txBox="1">
            <a:spLocks noChangeArrowheads="1"/>
          </p:cNvSpPr>
          <p:nvPr/>
        </p:nvSpPr>
        <p:spPr bwMode="auto">
          <a:xfrm>
            <a:off x="3147480" y="2761419"/>
            <a:ext cx="3204166" cy="470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lvl="0" algn="r" rtl="1" eaLnBrk="1" hangingPunct="1">
              <a:buClr>
                <a:srgbClr val="FFFFFF"/>
              </a:buClr>
              <a:buSzPct val="100000"/>
              <a:defRPr/>
            </a:pPr>
            <a:r>
              <a:rPr lang="ar-EG" sz="2500" b="1" dirty="0">
                <a:solidFill>
                  <a:srgbClr val="000000"/>
                </a:solidFill>
                <a:latin typeface="Arial" panose="020B0604020202020204" pitchFamily="34" charset="0"/>
                <a:cs typeface="Arial" panose="020B0604020202020204" pitchFamily="34" charset="0"/>
              </a:rPr>
              <a:t>صموئيل 17 (داود وجالوت)</a:t>
            </a:r>
            <a:r>
              <a:rPr kumimoji="0" lang="en-GB" sz="25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 </a:t>
            </a:r>
            <a:r>
              <a:rPr kumimoji="0" lang="en-US" sz="25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a:t>
            </a:r>
            <a:endParaRPr kumimoji="0" lang="en-GB" sz="25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16400" name="Text Box 16"/>
          <p:cNvSpPr txBox="1">
            <a:spLocks noChangeArrowheads="1"/>
          </p:cNvSpPr>
          <p:nvPr/>
        </p:nvSpPr>
        <p:spPr bwMode="auto">
          <a:xfrm>
            <a:off x="3436940" y="3368398"/>
            <a:ext cx="1312623" cy="470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lvl="0" algn="r" rtl="1" eaLnBrk="1" hangingPunct="1">
              <a:buClr>
                <a:srgbClr val="CC3399"/>
              </a:buClr>
              <a:buSzPct val="100000"/>
              <a:defRPr/>
            </a:pPr>
            <a:r>
              <a:rPr lang="ar-EG" sz="2500" b="1" dirty="0">
                <a:solidFill>
                  <a:srgbClr val="CC3399"/>
                </a:solidFill>
                <a:latin typeface="Arial" panose="020B0604020202020204" pitchFamily="34" charset="0"/>
                <a:cs typeface="Arial" panose="020B0604020202020204" pitchFamily="34" charset="0"/>
              </a:rPr>
              <a:t>شعب البحر</a:t>
            </a:r>
            <a:endParaRPr kumimoji="0" lang="en-GB" sz="2500" b="1" u="none" strike="noStrike" kern="1200" cap="none" spc="0" normalizeH="0" baseline="0" noProof="0" dirty="0">
              <a:ln>
                <a:noFill/>
              </a:ln>
              <a:solidFill>
                <a:srgbClr val="CC3399"/>
              </a:solidFill>
              <a:effectLst/>
              <a:uLnTx/>
              <a:uFillTx/>
              <a:latin typeface="Arial" panose="020B0604020202020204" pitchFamily="34" charset="0"/>
              <a:ea typeface="ＭＳ Ｐゴシック" charset="0"/>
              <a:cs typeface="Arial" panose="020B0604020202020204" pitchFamily="34" charset="0"/>
            </a:endParaRPr>
          </a:p>
        </p:txBody>
      </p:sp>
      <p:sp>
        <p:nvSpPr>
          <p:cNvPr id="16401" name="Text Box 17"/>
          <p:cNvSpPr txBox="1">
            <a:spLocks noChangeArrowheads="1"/>
          </p:cNvSpPr>
          <p:nvPr/>
        </p:nvSpPr>
        <p:spPr bwMode="auto">
          <a:xfrm>
            <a:off x="3605356" y="3885646"/>
            <a:ext cx="830119" cy="470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lvl="0" algn="r" rtl="1" eaLnBrk="1" hangingPunct="1">
              <a:buClr>
                <a:srgbClr val="FFFFFF"/>
              </a:buClr>
              <a:buSzPct val="100000"/>
              <a:defRPr/>
            </a:pPr>
            <a:r>
              <a:rPr lang="ar-EG" sz="2500" b="1" dirty="0">
                <a:solidFill>
                  <a:srgbClr val="000000"/>
                </a:solidFill>
                <a:latin typeface="Arial" panose="020B0604020202020204" pitchFamily="34" charset="0"/>
                <a:cs typeface="Arial" panose="020B0604020202020204" pitchFamily="34" charset="0"/>
              </a:rPr>
              <a:t>المعابد</a:t>
            </a:r>
            <a:endParaRPr kumimoji="0" lang="en-GB" sz="2500" b="1" u="none" strike="noStrike" kern="1200" cap="none" spc="0" normalizeH="0" baseline="0" noProof="0" dirty="0">
              <a:ln>
                <a:noFill/>
              </a:ln>
              <a:solidFill>
                <a:srgbClr val="3333CC"/>
              </a:solidFill>
              <a:effectLst/>
              <a:uLnTx/>
              <a:uFillTx/>
              <a:latin typeface="Arial" panose="020B0604020202020204" pitchFamily="34" charset="0"/>
              <a:ea typeface="ＭＳ Ｐゴシック" charset="0"/>
              <a:cs typeface="Arial" panose="020B0604020202020204" pitchFamily="34" charset="0"/>
            </a:endParaRPr>
          </a:p>
        </p:txBody>
      </p:sp>
      <p:sp>
        <p:nvSpPr>
          <p:cNvPr id="16402" name="Text Box 18"/>
          <p:cNvSpPr txBox="1">
            <a:spLocks noChangeArrowheads="1"/>
          </p:cNvSpPr>
          <p:nvPr/>
        </p:nvSpPr>
        <p:spPr bwMode="auto">
          <a:xfrm>
            <a:off x="2867888" y="5087384"/>
            <a:ext cx="919887" cy="470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lvl="0" algn="r" rtl="1" eaLnBrk="1" hangingPunct="1">
              <a:buClr>
                <a:srgbClr val="FFFFFF"/>
              </a:buClr>
              <a:buSzPct val="100000"/>
              <a:defRPr/>
            </a:pPr>
            <a:r>
              <a:rPr kumimoji="0" lang="en-GB" sz="25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 </a:t>
            </a:r>
            <a:r>
              <a:rPr lang="ar-EG" sz="2500" b="1" dirty="0">
                <a:solidFill>
                  <a:srgbClr val="000000"/>
                </a:solidFill>
                <a:latin typeface="Arial" panose="020B0604020202020204" pitchFamily="34" charset="0"/>
                <a:cs typeface="Arial" panose="020B0604020202020204" pitchFamily="34" charset="0"/>
              </a:rPr>
              <a:t>داجون</a:t>
            </a:r>
            <a:endParaRPr kumimoji="0" lang="en-GB" sz="25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16403" name="Text Box 19"/>
          <p:cNvSpPr txBox="1">
            <a:spLocks noChangeArrowheads="1"/>
          </p:cNvSpPr>
          <p:nvPr/>
        </p:nvSpPr>
        <p:spPr bwMode="auto">
          <a:xfrm>
            <a:off x="4579938" y="5108575"/>
            <a:ext cx="1788715" cy="470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lvl="0" algn="r" rtl="1" eaLnBrk="1" hangingPunct="1">
              <a:buClr>
                <a:srgbClr val="FFFFFF"/>
              </a:buClr>
              <a:buSzPct val="100000"/>
              <a:defRPr/>
            </a:pPr>
            <a:r>
              <a:rPr kumimoji="0" lang="en-GB" sz="25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 </a:t>
            </a:r>
            <a:r>
              <a:rPr lang="ar-EG" sz="2500" b="1" dirty="0">
                <a:solidFill>
                  <a:srgbClr val="000000"/>
                </a:solidFill>
                <a:latin typeface="Arial" panose="020B0604020202020204" pitchFamily="34" charset="0"/>
                <a:cs typeface="Arial" panose="020B0604020202020204" pitchFamily="34" charset="0"/>
              </a:rPr>
              <a:t>كان أحد آلهتهم</a:t>
            </a:r>
            <a:endParaRPr kumimoji="0" lang="en-GB" sz="25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16404" name="Text Box 20"/>
          <p:cNvSpPr txBox="1">
            <a:spLocks noChangeArrowheads="1"/>
          </p:cNvSpPr>
          <p:nvPr/>
        </p:nvSpPr>
        <p:spPr bwMode="auto">
          <a:xfrm>
            <a:off x="2210134" y="6291932"/>
            <a:ext cx="5718075" cy="470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lvl="0" algn="r" rtl="1" eaLnBrk="1" hangingPunct="1">
              <a:buClr>
                <a:srgbClr val="0000FF"/>
              </a:buClr>
              <a:buSzPct val="100000"/>
              <a:defRPr/>
            </a:pPr>
            <a:r>
              <a:rPr lang="ar-EG" sz="2500" b="1" dirty="0">
                <a:solidFill>
                  <a:srgbClr val="0000FF"/>
                </a:solidFill>
                <a:latin typeface="Arial" panose="020B0604020202020204" pitchFamily="34" charset="0"/>
                <a:cs typeface="Arial" panose="020B0604020202020204" pitchFamily="34" charset="0"/>
              </a:rPr>
              <a:t>(عسقلان، أشدود، غزة، جت، </a:t>
            </a:r>
            <a:r>
              <a:rPr lang="ar-EG" sz="2500" b="1" dirty="0" err="1">
                <a:solidFill>
                  <a:srgbClr val="0000FF"/>
                </a:solidFill>
                <a:latin typeface="Arial" panose="020B0604020202020204" pitchFamily="34" charset="0"/>
                <a:cs typeface="Arial" panose="020B0604020202020204" pitchFamily="34" charset="0"/>
              </a:rPr>
              <a:t>عقرون</a:t>
            </a:r>
            <a:r>
              <a:rPr lang="ar-EG" sz="2500" b="1" dirty="0">
                <a:solidFill>
                  <a:srgbClr val="0000FF"/>
                </a:solidFill>
                <a:latin typeface="Arial" panose="020B0604020202020204" pitchFamily="34" charset="0"/>
                <a:cs typeface="Arial" panose="020B0604020202020204" pitchFamily="34" charset="0"/>
              </a:rPr>
              <a:t>).</a:t>
            </a:r>
            <a:endParaRPr kumimoji="0" lang="en-GB" sz="2500" b="1" u="none" strike="noStrike" kern="1200" cap="none" spc="0" normalizeH="0" baseline="0" noProof="0" dirty="0">
              <a:ln>
                <a:noFill/>
              </a:ln>
              <a:solidFill>
                <a:srgbClr val="0000FF"/>
              </a:solidFill>
              <a:effectLst/>
              <a:uLnTx/>
              <a:uFillTx/>
              <a:latin typeface="Arial" panose="020B0604020202020204" pitchFamily="34" charset="0"/>
              <a:ea typeface="ＭＳ Ｐゴシック" charset="0"/>
              <a:cs typeface="Arial" panose="020B0604020202020204" pitchFamily="34" charset="0"/>
            </a:endParaRPr>
          </a:p>
        </p:txBody>
      </p:sp>
      <p:sp>
        <p:nvSpPr>
          <p:cNvPr id="16405" name="Text Box 21"/>
          <p:cNvSpPr txBox="1">
            <a:spLocks noChangeArrowheads="1"/>
          </p:cNvSpPr>
          <p:nvPr/>
        </p:nvSpPr>
        <p:spPr bwMode="auto">
          <a:xfrm>
            <a:off x="1258006" y="270507"/>
            <a:ext cx="5130976" cy="470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lvl="0" algn="r" rtl="1" eaLnBrk="1" hangingPunct="1">
              <a:buClr>
                <a:srgbClr val="FFFFFF"/>
              </a:buClr>
              <a:buSzPct val="100000"/>
              <a:defRPr/>
            </a:pPr>
            <a:r>
              <a:rPr lang="ar-EG" sz="2500" b="1" dirty="0" err="1">
                <a:solidFill>
                  <a:srgbClr val="000000"/>
                </a:solidFill>
                <a:latin typeface="Arial" panose="020B0604020202020204" pitchFamily="34" charset="0"/>
                <a:cs typeface="Arial" panose="020B0604020202020204" pitchFamily="34" charset="0"/>
              </a:rPr>
              <a:t>بنتابوليس</a:t>
            </a:r>
            <a:r>
              <a:rPr lang="ar-EG" sz="2500" b="1" dirty="0">
                <a:solidFill>
                  <a:srgbClr val="000000"/>
                </a:solidFill>
                <a:latin typeface="Arial" panose="020B0604020202020204" pitchFamily="34" charset="0"/>
                <a:cs typeface="Arial" panose="020B0604020202020204" pitchFamily="34" charset="0"/>
              </a:rPr>
              <a:t>: عسقلان، أشدود، غزة، جت، </a:t>
            </a:r>
            <a:r>
              <a:rPr lang="ar-EG" sz="2500" b="1" dirty="0" err="1">
                <a:solidFill>
                  <a:srgbClr val="000000"/>
                </a:solidFill>
                <a:latin typeface="Arial" panose="020B0604020202020204" pitchFamily="34" charset="0"/>
                <a:cs typeface="Arial" panose="020B0604020202020204" pitchFamily="34" charset="0"/>
              </a:rPr>
              <a:t>عقرون</a:t>
            </a:r>
            <a:endPar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16406" name="Text Box 22"/>
          <p:cNvSpPr txBox="1">
            <a:spLocks noChangeArrowheads="1"/>
          </p:cNvSpPr>
          <p:nvPr/>
        </p:nvSpPr>
        <p:spPr bwMode="auto">
          <a:xfrm>
            <a:off x="3805238" y="4495800"/>
            <a:ext cx="1678107" cy="470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lvl="0" algn="r" rtl="1" eaLnBrk="1" hangingPunct="1">
              <a:buClr>
                <a:srgbClr val="FF9966"/>
              </a:buClr>
              <a:buSzPct val="100000"/>
              <a:defRPr/>
            </a:pPr>
            <a:r>
              <a:rPr lang="ar-EG" sz="2500" b="1" dirty="0">
                <a:solidFill>
                  <a:srgbClr val="FF9966"/>
                </a:solidFill>
                <a:latin typeface="Arial" panose="020B0604020202020204" pitchFamily="34" charset="0"/>
                <a:cs typeface="Arial" panose="020B0604020202020204" pitchFamily="34" charset="0"/>
              </a:rPr>
              <a:t>الرمح الحديدي</a:t>
            </a:r>
            <a:endParaRPr kumimoji="0" lang="en-GB" sz="2500" b="1" u="none" strike="noStrike" kern="1200" cap="none" spc="0" normalizeH="0" baseline="0" noProof="0" dirty="0">
              <a:ln>
                <a:noFill/>
              </a:ln>
              <a:solidFill>
                <a:srgbClr val="FF9966"/>
              </a:solidFill>
              <a:effectLst/>
              <a:uLnTx/>
              <a:uFillTx/>
              <a:latin typeface="Arial" panose="020B0604020202020204" pitchFamily="34" charset="0"/>
              <a:ea typeface="ＭＳ Ｐゴシック" charset="0"/>
              <a:cs typeface="Arial" panose="020B0604020202020204" pitchFamily="34" charset="0"/>
            </a:endParaRPr>
          </a:p>
        </p:txBody>
      </p:sp>
      <p:sp>
        <p:nvSpPr>
          <p:cNvPr id="16407" name="Text Box 23"/>
          <p:cNvSpPr txBox="1">
            <a:spLocks noChangeArrowheads="1"/>
          </p:cNvSpPr>
          <p:nvPr/>
        </p:nvSpPr>
        <p:spPr bwMode="auto">
          <a:xfrm>
            <a:off x="3257550" y="5791200"/>
            <a:ext cx="1093012" cy="470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en-GB" sz="25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(2) </a:t>
            </a:r>
            <a:r>
              <a:rPr kumimoji="0" lang="ar-EG" sz="25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عمر</a:t>
            </a:r>
            <a:endParaRPr kumimoji="0" lang="en-GB" sz="25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pic>
        <p:nvPicPr>
          <p:cNvPr id="697368" name="Picture 2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10400" y="990600"/>
            <a:ext cx="1809750" cy="1790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extLst>
      <p:ext uri="{BB962C8B-B14F-4D97-AF65-F5344CB8AC3E}">
        <p14:creationId xmlns:p14="http://schemas.microsoft.com/office/powerpoint/2010/main" val="326797891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afterEffect">
                                  <p:stCondLst>
                                    <p:cond delay="0"/>
                                  </p:stCondLst>
                                  <p:childTnLst>
                                    <p:set>
                                      <p:cBhvr additive="repl">
                                        <p:cTn id="6" dur="1" fill="hold">
                                          <p:stCondLst>
                                            <p:cond delay="0"/>
                                          </p:stCondLst>
                                        </p:cTn>
                                        <p:tgtEl>
                                          <p:spTgt spid="16385"/>
                                        </p:tgtEl>
                                        <p:attrNameLst>
                                          <p:attrName>style.visibility</p:attrName>
                                        </p:attrNameLst>
                                      </p:cBhvr>
                                      <p:to>
                                        <p:strVal val="visible"/>
                                      </p:to>
                                    </p:set>
                                    <p:anim calcmode="lin" valueType="num">
                                      <p:cBhvr additive="repl">
                                        <p:cTn id="7" dur="500" fill="hold"/>
                                        <p:tgtEl>
                                          <p:spTgt spid="16385"/>
                                        </p:tgtEl>
                                        <p:attrNameLst>
                                          <p:attrName>ppt_x</p:attrName>
                                        </p:attrNameLst>
                                      </p:cBhvr>
                                      <p:tavLst>
                                        <p:tav>
                                          <p:val>
                                            <p:strVal val="#ppt_x"/>
                                          </p:val>
                                        </p:tav>
                                        <p:tav>
                                          <p:val>
                                            <p:strVal val="#ppt_x"/>
                                          </p:val>
                                        </p:tav>
                                      </p:tavLst>
                                    </p:anim>
                                    <p:anim calcmode="lin" valueType="num">
                                      <p:cBhvr additive="repl">
                                        <p:cTn id="8" dur="500" fill="hold"/>
                                        <p:tgtEl>
                                          <p:spTgt spid="16385"/>
                                        </p:tgtEl>
                                        <p:attrNameLst>
                                          <p:attrName>ppt_y</p:attrName>
                                        </p:attrNameLst>
                                      </p:cBhvr>
                                      <p:tavLst>
                                        <p:tav>
                                          <p:val>
                                            <p:strVal val="1+#ppt_h/2"/>
                                          </p:val>
                                        </p:tav>
                                        <p:tav>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additive="repl">
                                        <p:cTn id="11" dur="1" fill="hold">
                                          <p:stCondLst>
                                            <p:cond delay="0"/>
                                          </p:stCondLst>
                                        </p:cTn>
                                        <p:tgtEl>
                                          <p:spTgt spid="16386"/>
                                        </p:tgtEl>
                                        <p:attrNameLst>
                                          <p:attrName>style.visibility</p:attrName>
                                        </p:attrNameLst>
                                      </p:cBhvr>
                                      <p:to>
                                        <p:strVal val="visible"/>
                                      </p:to>
                                    </p:set>
                                    <p:anim calcmode="lin" valueType="num">
                                      <p:cBhvr additive="repl">
                                        <p:cTn id="12" dur="500" fill="hold"/>
                                        <p:tgtEl>
                                          <p:spTgt spid="16386"/>
                                        </p:tgtEl>
                                        <p:attrNameLst>
                                          <p:attrName>ppt_x</p:attrName>
                                        </p:attrNameLst>
                                      </p:cBhvr>
                                      <p:tavLst>
                                        <p:tav>
                                          <p:val>
                                            <p:strVal val="0-#ppt_w/2"/>
                                          </p:val>
                                        </p:tav>
                                        <p:tav>
                                          <p:val>
                                            <p:strVal val="#ppt_x"/>
                                          </p:val>
                                        </p:tav>
                                      </p:tavLst>
                                    </p:anim>
                                    <p:anim calcmode="lin" valueType="num">
                                      <p:cBhvr additive="repl">
                                        <p:cTn id="13" dur="500" fill="hold"/>
                                        <p:tgtEl>
                                          <p:spTgt spid="16386"/>
                                        </p:tgtEl>
                                        <p:attrNameLst>
                                          <p:attrName>ppt_y</p:attrName>
                                        </p:attrNameLst>
                                      </p:cBhvr>
                                      <p:tavLst>
                                        <p:tav>
                                          <p:val>
                                            <p:strVal val="#ppt_y"/>
                                          </p:val>
                                        </p:tav>
                                        <p:tav>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additive="repl">
                                        <p:cTn id="16" dur="1" fill="hold">
                                          <p:stCondLst>
                                            <p:cond delay="0"/>
                                          </p:stCondLst>
                                        </p:cTn>
                                        <p:tgtEl>
                                          <p:spTgt spid="16393"/>
                                        </p:tgtEl>
                                        <p:attrNameLst>
                                          <p:attrName>style.visibility</p:attrName>
                                        </p:attrNameLst>
                                      </p:cBhvr>
                                      <p:to>
                                        <p:strVal val="visible"/>
                                      </p:to>
                                    </p:set>
                                    <p:anim calcmode="lin" valueType="num">
                                      <p:cBhvr additive="repl">
                                        <p:cTn id="17" dur="500" fill="hold"/>
                                        <p:tgtEl>
                                          <p:spTgt spid="16393"/>
                                        </p:tgtEl>
                                        <p:attrNameLst>
                                          <p:attrName>ppt_x</p:attrName>
                                        </p:attrNameLst>
                                      </p:cBhvr>
                                      <p:tavLst>
                                        <p:tav>
                                          <p:val>
                                            <p:strVal val="0-#ppt_w/2"/>
                                          </p:val>
                                        </p:tav>
                                        <p:tav>
                                          <p:val>
                                            <p:strVal val="#ppt_x"/>
                                          </p:val>
                                        </p:tav>
                                      </p:tavLst>
                                    </p:anim>
                                    <p:anim calcmode="lin" valueType="num">
                                      <p:cBhvr additive="repl">
                                        <p:cTn id="18" dur="500" fill="hold"/>
                                        <p:tgtEl>
                                          <p:spTgt spid="16393"/>
                                        </p:tgtEl>
                                        <p:attrNameLst>
                                          <p:attrName>ppt_y</p:attrName>
                                        </p:attrNameLst>
                                      </p:cBhvr>
                                      <p:tavLst>
                                        <p:tav>
                                          <p:val>
                                            <p:strVal val="#ppt_y"/>
                                          </p:val>
                                        </p:tav>
                                        <p:tav>
                                          <p:val>
                                            <p:strVal val="#ppt_y"/>
                                          </p:val>
                                        </p:tav>
                                      </p:tavLst>
                                    </p:anim>
                                  </p:childTnLst>
                                </p:cTn>
                              </p:par>
                            </p:childTnLst>
                          </p:cTn>
                        </p:par>
                        <p:par>
                          <p:cTn id="19" fill="hold" nodeType="afterGroup">
                            <p:stCondLst>
                              <p:cond delay="1500"/>
                            </p:stCondLst>
                            <p:childTnLst>
                              <p:par>
                                <p:cTn id="20" presetID="2" presetClass="entr" presetSubtype="8" fill="hold" nodeType="afterEffect">
                                  <p:stCondLst>
                                    <p:cond delay="0"/>
                                  </p:stCondLst>
                                  <p:childTnLst>
                                    <p:set>
                                      <p:cBhvr additive="repl">
                                        <p:cTn id="21" dur="1" fill="hold">
                                          <p:stCondLst>
                                            <p:cond delay="0"/>
                                          </p:stCondLst>
                                        </p:cTn>
                                        <p:tgtEl>
                                          <p:spTgt spid="16387"/>
                                        </p:tgtEl>
                                        <p:attrNameLst>
                                          <p:attrName>style.visibility</p:attrName>
                                        </p:attrNameLst>
                                      </p:cBhvr>
                                      <p:to>
                                        <p:strVal val="visible"/>
                                      </p:to>
                                    </p:set>
                                    <p:anim calcmode="lin" valueType="num">
                                      <p:cBhvr additive="repl">
                                        <p:cTn id="22" dur="500" fill="hold"/>
                                        <p:tgtEl>
                                          <p:spTgt spid="16387"/>
                                        </p:tgtEl>
                                        <p:attrNameLst>
                                          <p:attrName>ppt_x</p:attrName>
                                        </p:attrNameLst>
                                      </p:cBhvr>
                                      <p:tavLst>
                                        <p:tav>
                                          <p:val>
                                            <p:strVal val="0-#ppt_w/2"/>
                                          </p:val>
                                        </p:tav>
                                        <p:tav>
                                          <p:val>
                                            <p:strVal val="#ppt_x"/>
                                          </p:val>
                                        </p:tav>
                                      </p:tavLst>
                                    </p:anim>
                                    <p:anim calcmode="lin" valueType="num">
                                      <p:cBhvr additive="repl">
                                        <p:cTn id="23" dur="500" fill="hold"/>
                                        <p:tgtEl>
                                          <p:spTgt spid="16387"/>
                                        </p:tgtEl>
                                        <p:attrNameLst>
                                          <p:attrName>ppt_y</p:attrName>
                                        </p:attrNameLst>
                                      </p:cBhvr>
                                      <p:tavLst>
                                        <p:tav>
                                          <p:val>
                                            <p:strVal val="#ppt_y"/>
                                          </p:val>
                                        </p:tav>
                                        <p:tav>
                                          <p:val>
                                            <p:strVal val="#ppt_y"/>
                                          </p:val>
                                        </p:tav>
                                      </p:tavLst>
                                    </p:anim>
                                  </p:childTnLst>
                                </p:cTn>
                              </p:par>
                            </p:childTnLst>
                          </p:cTn>
                        </p:par>
                        <p:par>
                          <p:cTn id="24" fill="hold" nodeType="afterGroup">
                            <p:stCondLst>
                              <p:cond delay="2000"/>
                            </p:stCondLst>
                            <p:childTnLst>
                              <p:par>
                                <p:cTn id="25" presetID="2" presetClass="entr" presetSubtype="8" fill="hold" nodeType="afterEffect">
                                  <p:stCondLst>
                                    <p:cond delay="0"/>
                                  </p:stCondLst>
                                  <p:childTnLst>
                                    <p:set>
                                      <p:cBhvr additive="repl">
                                        <p:cTn id="26" dur="1" fill="hold">
                                          <p:stCondLst>
                                            <p:cond delay="0"/>
                                          </p:stCondLst>
                                        </p:cTn>
                                        <p:tgtEl>
                                          <p:spTgt spid="16388"/>
                                        </p:tgtEl>
                                        <p:attrNameLst>
                                          <p:attrName>style.visibility</p:attrName>
                                        </p:attrNameLst>
                                      </p:cBhvr>
                                      <p:to>
                                        <p:strVal val="visible"/>
                                      </p:to>
                                    </p:set>
                                    <p:anim calcmode="lin" valueType="num">
                                      <p:cBhvr additive="repl">
                                        <p:cTn id="27" dur="500" fill="hold"/>
                                        <p:tgtEl>
                                          <p:spTgt spid="16388"/>
                                        </p:tgtEl>
                                        <p:attrNameLst>
                                          <p:attrName>ppt_x</p:attrName>
                                        </p:attrNameLst>
                                      </p:cBhvr>
                                      <p:tavLst>
                                        <p:tav>
                                          <p:val>
                                            <p:strVal val="0-#ppt_w/2"/>
                                          </p:val>
                                        </p:tav>
                                        <p:tav>
                                          <p:val>
                                            <p:strVal val="#ppt_x"/>
                                          </p:val>
                                        </p:tav>
                                      </p:tavLst>
                                    </p:anim>
                                    <p:anim calcmode="lin" valueType="num">
                                      <p:cBhvr additive="repl">
                                        <p:cTn id="28" dur="500" fill="hold"/>
                                        <p:tgtEl>
                                          <p:spTgt spid="16388"/>
                                        </p:tgtEl>
                                        <p:attrNameLst>
                                          <p:attrName>ppt_y</p:attrName>
                                        </p:attrNameLst>
                                      </p:cBhvr>
                                      <p:tavLst>
                                        <p:tav>
                                          <p:val>
                                            <p:strVal val="#ppt_y"/>
                                          </p:val>
                                        </p:tav>
                                        <p:tav>
                                          <p:val>
                                            <p:strVal val="#ppt_y"/>
                                          </p:val>
                                        </p:tav>
                                      </p:tavLst>
                                    </p:anim>
                                  </p:childTnLst>
                                </p:cTn>
                              </p:par>
                            </p:childTnLst>
                          </p:cTn>
                        </p:par>
                        <p:par>
                          <p:cTn id="29" fill="hold" nodeType="afterGroup">
                            <p:stCondLst>
                              <p:cond delay="2500"/>
                            </p:stCondLst>
                            <p:childTnLst>
                              <p:par>
                                <p:cTn id="30" presetID="2" presetClass="entr" presetSubtype="8" fill="hold" nodeType="afterEffect">
                                  <p:stCondLst>
                                    <p:cond delay="0"/>
                                  </p:stCondLst>
                                  <p:childTnLst>
                                    <p:set>
                                      <p:cBhvr additive="repl">
                                        <p:cTn id="31" dur="1" fill="hold">
                                          <p:stCondLst>
                                            <p:cond delay="0"/>
                                          </p:stCondLst>
                                        </p:cTn>
                                        <p:tgtEl>
                                          <p:spTgt spid="16389"/>
                                        </p:tgtEl>
                                        <p:attrNameLst>
                                          <p:attrName>style.visibility</p:attrName>
                                        </p:attrNameLst>
                                      </p:cBhvr>
                                      <p:to>
                                        <p:strVal val="visible"/>
                                      </p:to>
                                    </p:set>
                                    <p:anim calcmode="lin" valueType="num">
                                      <p:cBhvr additive="repl">
                                        <p:cTn id="32" dur="500" fill="hold"/>
                                        <p:tgtEl>
                                          <p:spTgt spid="16389"/>
                                        </p:tgtEl>
                                        <p:attrNameLst>
                                          <p:attrName>ppt_x</p:attrName>
                                        </p:attrNameLst>
                                      </p:cBhvr>
                                      <p:tavLst>
                                        <p:tav>
                                          <p:val>
                                            <p:strVal val="0-#ppt_w/2"/>
                                          </p:val>
                                        </p:tav>
                                        <p:tav>
                                          <p:val>
                                            <p:strVal val="#ppt_x"/>
                                          </p:val>
                                        </p:tav>
                                      </p:tavLst>
                                    </p:anim>
                                    <p:anim calcmode="lin" valueType="num">
                                      <p:cBhvr additive="repl">
                                        <p:cTn id="33" dur="500" fill="hold"/>
                                        <p:tgtEl>
                                          <p:spTgt spid="16389"/>
                                        </p:tgtEl>
                                        <p:attrNameLst>
                                          <p:attrName>ppt_y</p:attrName>
                                        </p:attrNameLst>
                                      </p:cBhvr>
                                      <p:tavLst>
                                        <p:tav>
                                          <p:val>
                                            <p:strVal val="#ppt_y"/>
                                          </p:val>
                                        </p:tav>
                                        <p:tav>
                                          <p:val>
                                            <p:strVal val="#ppt_y"/>
                                          </p:val>
                                        </p:tav>
                                      </p:tavLst>
                                    </p:anim>
                                  </p:childTnLst>
                                </p:cTn>
                              </p:par>
                            </p:childTnLst>
                          </p:cTn>
                        </p:par>
                        <p:par>
                          <p:cTn id="34" fill="hold" nodeType="afterGroup">
                            <p:stCondLst>
                              <p:cond delay="3000"/>
                            </p:stCondLst>
                            <p:childTnLst>
                              <p:par>
                                <p:cTn id="35" presetID="2" presetClass="entr" presetSubtype="8" fill="hold" nodeType="afterEffect">
                                  <p:stCondLst>
                                    <p:cond delay="0"/>
                                  </p:stCondLst>
                                  <p:childTnLst>
                                    <p:set>
                                      <p:cBhvr additive="repl">
                                        <p:cTn id="36" dur="1" fill="hold">
                                          <p:stCondLst>
                                            <p:cond delay="0"/>
                                          </p:stCondLst>
                                        </p:cTn>
                                        <p:tgtEl>
                                          <p:spTgt spid="16390"/>
                                        </p:tgtEl>
                                        <p:attrNameLst>
                                          <p:attrName>style.visibility</p:attrName>
                                        </p:attrNameLst>
                                      </p:cBhvr>
                                      <p:to>
                                        <p:strVal val="visible"/>
                                      </p:to>
                                    </p:set>
                                    <p:anim calcmode="lin" valueType="num">
                                      <p:cBhvr additive="repl">
                                        <p:cTn id="37" dur="500" fill="hold"/>
                                        <p:tgtEl>
                                          <p:spTgt spid="16390"/>
                                        </p:tgtEl>
                                        <p:attrNameLst>
                                          <p:attrName>ppt_x</p:attrName>
                                        </p:attrNameLst>
                                      </p:cBhvr>
                                      <p:tavLst>
                                        <p:tav>
                                          <p:val>
                                            <p:strVal val="0-#ppt_w/2"/>
                                          </p:val>
                                        </p:tav>
                                        <p:tav>
                                          <p:val>
                                            <p:strVal val="#ppt_x"/>
                                          </p:val>
                                        </p:tav>
                                      </p:tavLst>
                                    </p:anim>
                                    <p:anim calcmode="lin" valueType="num">
                                      <p:cBhvr additive="repl">
                                        <p:cTn id="38" dur="500" fill="hold"/>
                                        <p:tgtEl>
                                          <p:spTgt spid="16390"/>
                                        </p:tgtEl>
                                        <p:attrNameLst>
                                          <p:attrName>ppt_y</p:attrName>
                                        </p:attrNameLst>
                                      </p:cBhvr>
                                      <p:tavLst>
                                        <p:tav>
                                          <p:val>
                                            <p:strVal val="#ppt_y"/>
                                          </p:val>
                                        </p:tav>
                                        <p:tav>
                                          <p:val>
                                            <p:strVal val="#ppt_y"/>
                                          </p:val>
                                        </p:tav>
                                      </p:tavLst>
                                    </p:anim>
                                  </p:childTnLst>
                                </p:cTn>
                              </p:par>
                            </p:childTnLst>
                          </p:cTn>
                        </p:par>
                        <p:par>
                          <p:cTn id="39" fill="hold" nodeType="afterGroup">
                            <p:stCondLst>
                              <p:cond delay="3500"/>
                            </p:stCondLst>
                            <p:childTnLst>
                              <p:par>
                                <p:cTn id="40" presetID="2" presetClass="entr" presetSubtype="8" fill="hold" nodeType="afterEffect">
                                  <p:stCondLst>
                                    <p:cond delay="0"/>
                                  </p:stCondLst>
                                  <p:childTnLst>
                                    <p:set>
                                      <p:cBhvr additive="repl">
                                        <p:cTn id="41" dur="1" fill="hold">
                                          <p:stCondLst>
                                            <p:cond delay="0"/>
                                          </p:stCondLst>
                                        </p:cTn>
                                        <p:tgtEl>
                                          <p:spTgt spid="16394"/>
                                        </p:tgtEl>
                                        <p:attrNameLst>
                                          <p:attrName>style.visibility</p:attrName>
                                        </p:attrNameLst>
                                      </p:cBhvr>
                                      <p:to>
                                        <p:strVal val="visible"/>
                                      </p:to>
                                    </p:set>
                                    <p:anim calcmode="lin" valueType="num">
                                      <p:cBhvr additive="repl">
                                        <p:cTn id="42" dur="500" fill="hold"/>
                                        <p:tgtEl>
                                          <p:spTgt spid="16394"/>
                                        </p:tgtEl>
                                        <p:attrNameLst>
                                          <p:attrName>ppt_x</p:attrName>
                                        </p:attrNameLst>
                                      </p:cBhvr>
                                      <p:tavLst>
                                        <p:tav>
                                          <p:val>
                                            <p:strVal val="0-#ppt_w/2"/>
                                          </p:val>
                                        </p:tav>
                                        <p:tav>
                                          <p:val>
                                            <p:strVal val="#ppt_x"/>
                                          </p:val>
                                        </p:tav>
                                      </p:tavLst>
                                    </p:anim>
                                    <p:anim calcmode="lin" valueType="num">
                                      <p:cBhvr additive="repl">
                                        <p:cTn id="43" dur="500" fill="hold"/>
                                        <p:tgtEl>
                                          <p:spTgt spid="16394"/>
                                        </p:tgtEl>
                                        <p:attrNameLst>
                                          <p:attrName>ppt_y</p:attrName>
                                        </p:attrNameLst>
                                      </p:cBhvr>
                                      <p:tavLst>
                                        <p:tav>
                                          <p:val>
                                            <p:strVal val="#ppt_y"/>
                                          </p:val>
                                        </p:tav>
                                        <p:tav>
                                          <p:val>
                                            <p:strVal val="#ppt_y"/>
                                          </p:val>
                                        </p:tav>
                                      </p:tavLst>
                                    </p:anim>
                                  </p:childTnLst>
                                </p:cTn>
                              </p:par>
                            </p:childTnLst>
                          </p:cTn>
                        </p:par>
                        <p:par>
                          <p:cTn id="44" fill="hold" nodeType="afterGroup">
                            <p:stCondLst>
                              <p:cond delay="4000"/>
                            </p:stCondLst>
                            <p:childTnLst>
                              <p:par>
                                <p:cTn id="45" presetID="2" presetClass="entr" presetSubtype="8" fill="hold" nodeType="afterEffect">
                                  <p:stCondLst>
                                    <p:cond delay="0"/>
                                  </p:stCondLst>
                                  <p:childTnLst>
                                    <p:set>
                                      <p:cBhvr additive="repl">
                                        <p:cTn id="46" dur="1" fill="hold">
                                          <p:stCondLst>
                                            <p:cond delay="0"/>
                                          </p:stCondLst>
                                        </p:cTn>
                                        <p:tgtEl>
                                          <p:spTgt spid="16391"/>
                                        </p:tgtEl>
                                        <p:attrNameLst>
                                          <p:attrName>style.visibility</p:attrName>
                                        </p:attrNameLst>
                                      </p:cBhvr>
                                      <p:to>
                                        <p:strVal val="visible"/>
                                      </p:to>
                                    </p:set>
                                    <p:anim calcmode="lin" valueType="num">
                                      <p:cBhvr additive="repl">
                                        <p:cTn id="47" dur="500" fill="hold"/>
                                        <p:tgtEl>
                                          <p:spTgt spid="16391"/>
                                        </p:tgtEl>
                                        <p:attrNameLst>
                                          <p:attrName>ppt_x</p:attrName>
                                        </p:attrNameLst>
                                      </p:cBhvr>
                                      <p:tavLst>
                                        <p:tav>
                                          <p:val>
                                            <p:strVal val="0-#ppt_w/2"/>
                                          </p:val>
                                        </p:tav>
                                        <p:tav>
                                          <p:val>
                                            <p:strVal val="#ppt_x"/>
                                          </p:val>
                                        </p:tav>
                                      </p:tavLst>
                                    </p:anim>
                                    <p:anim calcmode="lin" valueType="num">
                                      <p:cBhvr additive="repl">
                                        <p:cTn id="48" dur="500" fill="hold"/>
                                        <p:tgtEl>
                                          <p:spTgt spid="16391"/>
                                        </p:tgtEl>
                                        <p:attrNameLst>
                                          <p:attrName>ppt_y</p:attrName>
                                        </p:attrNameLst>
                                      </p:cBhvr>
                                      <p:tavLst>
                                        <p:tav>
                                          <p:val>
                                            <p:strVal val="#ppt_y"/>
                                          </p:val>
                                        </p:tav>
                                        <p:tav>
                                          <p:val>
                                            <p:strVal val="#ppt_y"/>
                                          </p:val>
                                        </p:tav>
                                      </p:tavLst>
                                    </p:anim>
                                  </p:childTnLst>
                                </p:cTn>
                              </p:par>
                            </p:childTnLst>
                          </p:cTn>
                        </p:par>
                        <p:par>
                          <p:cTn id="49" fill="hold" nodeType="afterGroup">
                            <p:stCondLst>
                              <p:cond delay="4500"/>
                            </p:stCondLst>
                            <p:childTnLst>
                              <p:par>
                                <p:cTn id="50" presetID="2" presetClass="entr" presetSubtype="8" fill="hold" nodeType="afterEffect">
                                  <p:stCondLst>
                                    <p:cond delay="0"/>
                                  </p:stCondLst>
                                  <p:childTnLst>
                                    <p:set>
                                      <p:cBhvr additive="repl">
                                        <p:cTn id="51" dur="1" fill="hold">
                                          <p:stCondLst>
                                            <p:cond delay="0"/>
                                          </p:stCondLst>
                                        </p:cTn>
                                        <p:tgtEl>
                                          <p:spTgt spid="16392"/>
                                        </p:tgtEl>
                                        <p:attrNameLst>
                                          <p:attrName>style.visibility</p:attrName>
                                        </p:attrNameLst>
                                      </p:cBhvr>
                                      <p:to>
                                        <p:strVal val="visible"/>
                                      </p:to>
                                    </p:set>
                                    <p:anim calcmode="lin" valueType="num">
                                      <p:cBhvr additive="repl">
                                        <p:cTn id="52" dur="500" fill="hold"/>
                                        <p:tgtEl>
                                          <p:spTgt spid="16392"/>
                                        </p:tgtEl>
                                        <p:attrNameLst>
                                          <p:attrName>ppt_x</p:attrName>
                                        </p:attrNameLst>
                                      </p:cBhvr>
                                      <p:tavLst>
                                        <p:tav>
                                          <p:val>
                                            <p:strVal val="0-#ppt_w/2"/>
                                          </p:val>
                                        </p:tav>
                                        <p:tav>
                                          <p:val>
                                            <p:strVal val="#ppt_x"/>
                                          </p:val>
                                        </p:tav>
                                      </p:tavLst>
                                    </p:anim>
                                    <p:anim calcmode="lin" valueType="num">
                                      <p:cBhvr additive="repl">
                                        <p:cTn id="53" dur="500" fill="hold"/>
                                        <p:tgtEl>
                                          <p:spTgt spid="16392"/>
                                        </p:tgtEl>
                                        <p:attrNameLst>
                                          <p:attrName>ppt_y</p:attrName>
                                        </p:attrNameLst>
                                      </p:cBhvr>
                                      <p:tavLst>
                                        <p:tav>
                                          <p:val>
                                            <p:strVal val="#ppt_y"/>
                                          </p:val>
                                        </p:tav>
                                        <p:tav>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8" fill="hold" nodeType="clickEffect">
                                  <p:stCondLst>
                                    <p:cond delay="0"/>
                                  </p:stCondLst>
                                  <p:childTnLst>
                                    <p:set>
                                      <p:cBhvr additive="repl">
                                        <p:cTn id="57" dur="1" fill="hold">
                                          <p:stCondLst>
                                            <p:cond delay="0"/>
                                          </p:stCondLst>
                                        </p:cTn>
                                        <p:tgtEl>
                                          <p:spTgt spid="16405"/>
                                        </p:tgtEl>
                                        <p:attrNameLst>
                                          <p:attrName>style.visibility</p:attrName>
                                        </p:attrNameLst>
                                      </p:cBhvr>
                                      <p:to>
                                        <p:strVal val="visible"/>
                                      </p:to>
                                    </p:set>
                                    <p:anim calcmode="lin" valueType="num">
                                      <p:cBhvr additive="repl">
                                        <p:cTn id="58" dur="500" fill="hold"/>
                                        <p:tgtEl>
                                          <p:spTgt spid="16405"/>
                                        </p:tgtEl>
                                        <p:attrNameLst>
                                          <p:attrName>ppt_x</p:attrName>
                                        </p:attrNameLst>
                                      </p:cBhvr>
                                      <p:tavLst>
                                        <p:tav>
                                          <p:val>
                                            <p:strVal val="0-#ppt_w/2"/>
                                          </p:val>
                                        </p:tav>
                                        <p:tav>
                                          <p:val>
                                            <p:strVal val="#ppt_x"/>
                                          </p:val>
                                        </p:tav>
                                      </p:tavLst>
                                    </p:anim>
                                    <p:anim calcmode="lin" valueType="num">
                                      <p:cBhvr additive="repl">
                                        <p:cTn id="59" dur="500" fill="hold"/>
                                        <p:tgtEl>
                                          <p:spTgt spid="16405"/>
                                        </p:tgtEl>
                                        <p:attrNameLst>
                                          <p:attrName>ppt_y</p:attrName>
                                        </p:attrNameLst>
                                      </p:cBhvr>
                                      <p:tavLst>
                                        <p:tav>
                                          <p:val>
                                            <p:strVal val="#ppt_y"/>
                                          </p:val>
                                        </p:tav>
                                        <p:tav>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2" presetClass="entr" presetSubtype="8" fill="hold" nodeType="clickEffect">
                                  <p:stCondLst>
                                    <p:cond delay="0"/>
                                  </p:stCondLst>
                                  <p:childTnLst>
                                    <p:set>
                                      <p:cBhvr additive="repl">
                                        <p:cTn id="63" dur="1" fill="hold">
                                          <p:stCondLst>
                                            <p:cond delay="0"/>
                                          </p:stCondLst>
                                        </p:cTn>
                                        <p:tgtEl>
                                          <p:spTgt spid="16396"/>
                                        </p:tgtEl>
                                        <p:attrNameLst>
                                          <p:attrName>style.visibility</p:attrName>
                                        </p:attrNameLst>
                                      </p:cBhvr>
                                      <p:to>
                                        <p:strVal val="visible"/>
                                      </p:to>
                                    </p:set>
                                    <p:anim calcmode="lin" valueType="num">
                                      <p:cBhvr additive="repl">
                                        <p:cTn id="64" dur="500" fill="hold"/>
                                        <p:tgtEl>
                                          <p:spTgt spid="16396"/>
                                        </p:tgtEl>
                                        <p:attrNameLst>
                                          <p:attrName>ppt_x</p:attrName>
                                        </p:attrNameLst>
                                      </p:cBhvr>
                                      <p:tavLst>
                                        <p:tav>
                                          <p:val>
                                            <p:strVal val="0-#ppt_w/2"/>
                                          </p:val>
                                        </p:tav>
                                        <p:tav>
                                          <p:val>
                                            <p:strVal val="#ppt_x"/>
                                          </p:val>
                                        </p:tav>
                                      </p:tavLst>
                                    </p:anim>
                                    <p:anim calcmode="lin" valueType="num">
                                      <p:cBhvr additive="repl">
                                        <p:cTn id="65" dur="500" fill="hold"/>
                                        <p:tgtEl>
                                          <p:spTgt spid="16396"/>
                                        </p:tgtEl>
                                        <p:attrNameLst>
                                          <p:attrName>ppt_y</p:attrName>
                                        </p:attrNameLst>
                                      </p:cBhvr>
                                      <p:tavLst>
                                        <p:tav>
                                          <p:val>
                                            <p:strVal val="#ppt_y"/>
                                          </p:val>
                                        </p:tav>
                                        <p:tav>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2" presetClass="entr" presetSubtype="8" fill="hold" nodeType="clickEffect">
                                  <p:stCondLst>
                                    <p:cond delay="0"/>
                                  </p:stCondLst>
                                  <p:childTnLst>
                                    <p:set>
                                      <p:cBhvr additive="repl">
                                        <p:cTn id="69" dur="1" fill="hold">
                                          <p:stCondLst>
                                            <p:cond delay="0"/>
                                          </p:stCondLst>
                                        </p:cTn>
                                        <p:tgtEl>
                                          <p:spTgt spid="16397"/>
                                        </p:tgtEl>
                                        <p:attrNameLst>
                                          <p:attrName>style.visibility</p:attrName>
                                        </p:attrNameLst>
                                      </p:cBhvr>
                                      <p:to>
                                        <p:strVal val="visible"/>
                                      </p:to>
                                    </p:set>
                                    <p:anim calcmode="lin" valueType="num">
                                      <p:cBhvr additive="repl">
                                        <p:cTn id="70" dur="500" fill="hold"/>
                                        <p:tgtEl>
                                          <p:spTgt spid="16397"/>
                                        </p:tgtEl>
                                        <p:attrNameLst>
                                          <p:attrName>ppt_x</p:attrName>
                                        </p:attrNameLst>
                                      </p:cBhvr>
                                      <p:tavLst>
                                        <p:tav>
                                          <p:val>
                                            <p:strVal val="0-#ppt_w/2"/>
                                          </p:val>
                                        </p:tav>
                                        <p:tav>
                                          <p:val>
                                            <p:strVal val="#ppt_x"/>
                                          </p:val>
                                        </p:tav>
                                      </p:tavLst>
                                    </p:anim>
                                    <p:anim calcmode="lin" valueType="num">
                                      <p:cBhvr additive="repl">
                                        <p:cTn id="71" dur="500" fill="hold"/>
                                        <p:tgtEl>
                                          <p:spTgt spid="16397"/>
                                        </p:tgtEl>
                                        <p:attrNameLst>
                                          <p:attrName>ppt_y</p:attrName>
                                        </p:attrNameLst>
                                      </p:cBhvr>
                                      <p:tavLst>
                                        <p:tav>
                                          <p:val>
                                            <p:strVal val="#ppt_y"/>
                                          </p:val>
                                        </p:tav>
                                        <p:tav>
                                          <p:val>
                                            <p:strVal val="#ppt_y"/>
                                          </p:val>
                                        </p:tav>
                                      </p:tavLst>
                                    </p:anim>
                                  </p:childTnLst>
                                </p:cTn>
                              </p:par>
                            </p:childTnLst>
                          </p:cTn>
                        </p:par>
                      </p:childTnLst>
                    </p:cTn>
                  </p:par>
                  <p:par>
                    <p:cTn id="72" fill="hold" nodeType="clickPar">
                      <p:stCondLst>
                        <p:cond delay="indefinite"/>
                      </p:stCondLst>
                      <p:childTnLst>
                        <p:par>
                          <p:cTn id="73" fill="hold" nodeType="withGroup">
                            <p:stCondLst>
                              <p:cond delay="0"/>
                            </p:stCondLst>
                            <p:childTnLst>
                              <p:par>
                                <p:cTn id="74" presetID="2" presetClass="entr" presetSubtype="8" fill="hold" nodeType="clickEffect">
                                  <p:stCondLst>
                                    <p:cond delay="0"/>
                                  </p:stCondLst>
                                  <p:childTnLst>
                                    <p:set>
                                      <p:cBhvr additive="repl">
                                        <p:cTn id="75" dur="1" fill="hold">
                                          <p:stCondLst>
                                            <p:cond delay="0"/>
                                          </p:stCondLst>
                                        </p:cTn>
                                        <p:tgtEl>
                                          <p:spTgt spid="16398"/>
                                        </p:tgtEl>
                                        <p:attrNameLst>
                                          <p:attrName>style.visibility</p:attrName>
                                        </p:attrNameLst>
                                      </p:cBhvr>
                                      <p:to>
                                        <p:strVal val="visible"/>
                                      </p:to>
                                    </p:set>
                                    <p:anim calcmode="lin" valueType="num">
                                      <p:cBhvr additive="repl">
                                        <p:cTn id="76" dur="500" fill="hold"/>
                                        <p:tgtEl>
                                          <p:spTgt spid="16398"/>
                                        </p:tgtEl>
                                        <p:attrNameLst>
                                          <p:attrName>ppt_x</p:attrName>
                                        </p:attrNameLst>
                                      </p:cBhvr>
                                      <p:tavLst>
                                        <p:tav>
                                          <p:val>
                                            <p:strVal val="0-#ppt_w/2"/>
                                          </p:val>
                                        </p:tav>
                                        <p:tav>
                                          <p:val>
                                            <p:strVal val="#ppt_x"/>
                                          </p:val>
                                        </p:tav>
                                      </p:tavLst>
                                    </p:anim>
                                    <p:anim calcmode="lin" valueType="num">
                                      <p:cBhvr additive="repl">
                                        <p:cTn id="77" dur="500" fill="hold"/>
                                        <p:tgtEl>
                                          <p:spTgt spid="16398"/>
                                        </p:tgtEl>
                                        <p:attrNameLst>
                                          <p:attrName>ppt_y</p:attrName>
                                        </p:attrNameLst>
                                      </p:cBhvr>
                                      <p:tavLst>
                                        <p:tav>
                                          <p:val>
                                            <p:strVal val="#ppt_y"/>
                                          </p:val>
                                        </p:tav>
                                        <p:tav>
                                          <p:val>
                                            <p:strVal val="#ppt_y"/>
                                          </p:val>
                                        </p:tav>
                                      </p:tavLst>
                                    </p:anim>
                                  </p:childTnLst>
                                </p:cTn>
                              </p:par>
                            </p:childTnLst>
                          </p:cTn>
                        </p:par>
                      </p:childTnLst>
                    </p:cTn>
                  </p:par>
                  <p:par>
                    <p:cTn id="78" fill="hold" nodeType="clickPar">
                      <p:stCondLst>
                        <p:cond delay="indefinite"/>
                      </p:stCondLst>
                      <p:childTnLst>
                        <p:par>
                          <p:cTn id="79" fill="hold" nodeType="withGroup">
                            <p:stCondLst>
                              <p:cond delay="0"/>
                            </p:stCondLst>
                            <p:childTnLst>
                              <p:par>
                                <p:cTn id="80" presetID="2" presetClass="entr" presetSubtype="8" fill="hold" nodeType="clickEffect">
                                  <p:stCondLst>
                                    <p:cond delay="0"/>
                                  </p:stCondLst>
                                  <p:childTnLst>
                                    <p:set>
                                      <p:cBhvr additive="repl">
                                        <p:cTn id="81" dur="1" fill="hold">
                                          <p:stCondLst>
                                            <p:cond delay="0"/>
                                          </p:stCondLst>
                                        </p:cTn>
                                        <p:tgtEl>
                                          <p:spTgt spid="16399"/>
                                        </p:tgtEl>
                                        <p:attrNameLst>
                                          <p:attrName>style.visibility</p:attrName>
                                        </p:attrNameLst>
                                      </p:cBhvr>
                                      <p:to>
                                        <p:strVal val="visible"/>
                                      </p:to>
                                    </p:set>
                                    <p:anim calcmode="lin" valueType="num">
                                      <p:cBhvr additive="repl">
                                        <p:cTn id="82" dur="500" fill="hold"/>
                                        <p:tgtEl>
                                          <p:spTgt spid="16399"/>
                                        </p:tgtEl>
                                        <p:attrNameLst>
                                          <p:attrName>ppt_x</p:attrName>
                                        </p:attrNameLst>
                                      </p:cBhvr>
                                      <p:tavLst>
                                        <p:tav>
                                          <p:val>
                                            <p:strVal val="0-#ppt_w/2"/>
                                          </p:val>
                                        </p:tav>
                                        <p:tav>
                                          <p:val>
                                            <p:strVal val="#ppt_x"/>
                                          </p:val>
                                        </p:tav>
                                      </p:tavLst>
                                    </p:anim>
                                    <p:anim calcmode="lin" valueType="num">
                                      <p:cBhvr additive="repl">
                                        <p:cTn id="83" dur="500" fill="hold"/>
                                        <p:tgtEl>
                                          <p:spTgt spid="16399"/>
                                        </p:tgtEl>
                                        <p:attrNameLst>
                                          <p:attrName>ppt_y</p:attrName>
                                        </p:attrNameLst>
                                      </p:cBhvr>
                                      <p:tavLst>
                                        <p:tav>
                                          <p:val>
                                            <p:strVal val="#ppt_y"/>
                                          </p:val>
                                        </p:tav>
                                        <p:tav>
                                          <p:val>
                                            <p:strVal val="#ppt_y"/>
                                          </p:val>
                                        </p:tav>
                                      </p:tavLst>
                                    </p:anim>
                                  </p:childTnLst>
                                </p:cTn>
                              </p:par>
                            </p:childTnLst>
                          </p:cTn>
                        </p:par>
                      </p:childTnLst>
                    </p:cTn>
                  </p:par>
                  <p:par>
                    <p:cTn id="84" fill="hold" nodeType="clickPar">
                      <p:stCondLst>
                        <p:cond delay="indefinite"/>
                      </p:stCondLst>
                      <p:childTnLst>
                        <p:par>
                          <p:cTn id="85" fill="hold" nodeType="withGroup">
                            <p:stCondLst>
                              <p:cond delay="0"/>
                            </p:stCondLst>
                            <p:childTnLst>
                              <p:par>
                                <p:cTn id="86" presetID="2" presetClass="entr" presetSubtype="8" fill="hold" nodeType="clickEffect">
                                  <p:stCondLst>
                                    <p:cond delay="0"/>
                                  </p:stCondLst>
                                  <p:childTnLst>
                                    <p:set>
                                      <p:cBhvr additive="repl">
                                        <p:cTn id="87" dur="1" fill="hold">
                                          <p:stCondLst>
                                            <p:cond delay="0"/>
                                          </p:stCondLst>
                                        </p:cTn>
                                        <p:tgtEl>
                                          <p:spTgt spid="16400"/>
                                        </p:tgtEl>
                                        <p:attrNameLst>
                                          <p:attrName>style.visibility</p:attrName>
                                        </p:attrNameLst>
                                      </p:cBhvr>
                                      <p:to>
                                        <p:strVal val="visible"/>
                                      </p:to>
                                    </p:set>
                                    <p:anim calcmode="lin" valueType="num">
                                      <p:cBhvr additive="repl">
                                        <p:cTn id="88" dur="500" fill="hold"/>
                                        <p:tgtEl>
                                          <p:spTgt spid="16400"/>
                                        </p:tgtEl>
                                        <p:attrNameLst>
                                          <p:attrName>ppt_x</p:attrName>
                                        </p:attrNameLst>
                                      </p:cBhvr>
                                      <p:tavLst>
                                        <p:tav>
                                          <p:val>
                                            <p:strVal val="0-#ppt_w/2"/>
                                          </p:val>
                                        </p:tav>
                                        <p:tav>
                                          <p:val>
                                            <p:strVal val="#ppt_x"/>
                                          </p:val>
                                        </p:tav>
                                      </p:tavLst>
                                    </p:anim>
                                    <p:anim calcmode="lin" valueType="num">
                                      <p:cBhvr additive="repl">
                                        <p:cTn id="89" dur="500" fill="hold"/>
                                        <p:tgtEl>
                                          <p:spTgt spid="16400"/>
                                        </p:tgtEl>
                                        <p:attrNameLst>
                                          <p:attrName>ppt_y</p:attrName>
                                        </p:attrNameLst>
                                      </p:cBhvr>
                                      <p:tavLst>
                                        <p:tav>
                                          <p:val>
                                            <p:strVal val="#ppt_y"/>
                                          </p:val>
                                        </p:tav>
                                        <p:tav>
                                          <p:val>
                                            <p:strVal val="#ppt_y"/>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2" presetClass="entr" presetSubtype="8" fill="hold" nodeType="clickEffect">
                                  <p:stCondLst>
                                    <p:cond delay="0"/>
                                  </p:stCondLst>
                                  <p:childTnLst>
                                    <p:set>
                                      <p:cBhvr additive="repl">
                                        <p:cTn id="93" dur="1" fill="hold">
                                          <p:stCondLst>
                                            <p:cond delay="0"/>
                                          </p:stCondLst>
                                        </p:cTn>
                                        <p:tgtEl>
                                          <p:spTgt spid="16401"/>
                                        </p:tgtEl>
                                        <p:attrNameLst>
                                          <p:attrName>style.visibility</p:attrName>
                                        </p:attrNameLst>
                                      </p:cBhvr>
                                      <p:to>
                                        <p:strVal val="visible"/>
                                      </p:to>
                                    </p:set>
                                    <p:anim calcmode="lin" valueType="num">
                                      <p:cBhvr additive="repl">
                                        <p:cTn id="94" dur="500" fill="hold"/>
                                        <p:tgtEl>
                                          <p:spTgt spid="16401"/>
                                        </p:tgtEl>
                                        <p:attrNameLst>
                                          <p:attrName>ppt_x</p:attrName>
                                        </p:attrNameLst>
                                      </p:cBhvr>
                                      <p:tavLst>
                                        <p:tav>
                                          <p:val>
                                            <p:strVal val="0-#ppt_w/2"/>
                                          </p:val>
                                        </p:tav>
                                        <p:tav>
                                          <p:val>
                                            <p:strVal val="#ppt_x"/>
                                          </p:val>
                                        </p:tav>
                                      </p:tavLst>
                                    </p:anim>
                                    <p:anim calcmode="lin" valueType="num">
                                      <p:cBhvr additive="repl">
                                        <p:cTn id="95" dur="500" fill="hold"/>
                                        <p:tgtEl>
                                          <p:spTgt spid="16401"/>
                                        </p:tgtEl>
                                        <p:attrNameLst>
                                          <p:attrName>ppt_y</p:attrName>
                                        </p:attrNameLst>
                                      </p:cBhvr>
                                      <p:tavLst>
                                        <p:tav>
                                          <p:val>
                                            <p:strVal val="#ppt_y"/>
                                          </p:val>
                                        </p:tav>
                                        <p:tav>
                                          <p:val>
                                            <p:strVal val="#ppt_y"/>
                                          </p:val>
                                        </p:tav>
                                      </p:tavLst>
                                    </p:anim>
                                  </p:childTnLst>
                                </p:cTn>
                              </p:par>
                            </p:childTnLst>
                          </p:cTn>
                        </p:par>
                      </p:childTnLst>
                    </p:cTn>
                  </p:par>
                  <p:par>
                    <p:cTn id="96" fill="hold" nodeType="clickPar">
                      <p:stCondLst>
                        <p:cond delay="indefinite"/>
                      </p:stCondLst>
                      <p:childTnLst>
                        <p:par>
                          <p:cTn id="97" fill="hold" nodeType="withGroup">
                            <p:stCondLst>
                              <p:cond delay="0"/>
                            </p:stCondLst>
                            <p:childTnLst>
                              <p:par>
                                <p:cTn id="98" presetID="2" presetClass="entr" presetSubtype="8" fill="hold" nodeType="clickEffect">
                                  <p:stCondLst>
                                    <p:cond delay="0"/>
                                  </p:stCondLst>
                                  <p:childTnLst>
                                    <p:set>
                                      <p:cBhvr additive="repl">
                                        <p:cTn id="99" dur="1" fill="hold">
                                          <p:stCondLst>
                                            <p:cond delay="0"/>
                                          </p:stCondLst>
                                        </p:cTn>
                                        <p:tgtEl>
                                          <p:spTgt spid="16406"/>
                                        </p:tgtEl>
                                        <p:attrNameLst>
                                          <p:attrName>style.visibility</p:attrName>
                                        </p:attrNameLst>
                                      </p:cBhvr>
                                      <p:to>
                                        <p:strVal val="visible"/>
                                      </p:to>
                                    </p:set>
                                    <p:anim calcmode="lin" valueType="num">
                                      <p:cBhvr additive="repl">
                                        <p:cTn id="100" dur="500" fill="hold"/>
                                        <p:tgtEl>
                                          <p:spTgt spid="16406"/>
                                        </p:tgtEl>
                                        <p:attrNameLst>
                                          <p:attrName>ppt_x</p:attrName>
                                        </p:attrNameLst>
                                      </p:cBhvr>
                                      <p:tavLst>
                                        <p:tav>
                                          <p:val>
                                            <p:strVal val="0-#ppt_w/2"/>
                                          </p:val>
                                        </p:tav>
                                        <p:tav>
                                          <p:val>
                                            <p:strVal val="#ppt_x"/>
                                          </p:val>
                                        </p:tav>
                                      </p:tavLst>
                                    </p:anim>
                                    <p:anim calcmode="lin" valueType="num">
                                      <p:cBhvr additive="repl">
                                        <p:cTn id="101" dur="500" fill="hold"/>
                                        <p:tgtEl>
                                          <p:spTgt spid="16406"/>
                                        </p:tgtEl>
                                        <p:attrNameLst>
                                          <p:attrName>ppt_y</p:attrName>
                                        </p:attrNameLst>
                                      </p:cBhvr>
                                      <p:tavLst>
                                        <p:tav>
                                          <p:val>
                                            <p:strVal val="#ppt_y"/>
                                          </p:val>
                                        </p:tav>
                                        <p:tav>
                                          <p:val>
                                            <p:strVal val="#ppt_y"/>
                                          </p:val>
                                        </p:tav>
                                      </p:tavLst>
                                    </p:anim>
                                  </p:childTnLst>
                                </p:cTn>
                              </p:par>
                            </p:childTnLst>
                          </p:cTn>
                        </p:par>
                      </p:childTnLst>
                    </p:cTn>
                  </p:par>
                  <p:par>
                    <p:cTn id="102" fill="hold" nodeType="clickPar">
                      <p:stCondLst>
                        <p:cond delay="indefinite"/>
                      </p:stCondLst>
                      <p:childTnLst>
                        <p:par>
                          <p:cTn id="103" fill="hold" nodeType="withGroup">
                            <p:stCondLst>
                              <p:cond delay="0"/>
                            </p:stCondLst>
                            <p:childTnLst>
                              <p:par>
                                <p:cTn id="104" presetID="2" presetClass="entr" presetSubtype="8" fill="hold" nodeType="clickEffect">
                                  <p:stCondLst>
                                    <p:cond delay="0"/>
                                  </p:stCondLst>
                                  <p:childTnLst>
                                    <p:set>
                                      <p:cBhvr additive="repl">
                                        <p:cTn id="105" dur="1" fill="hold">
                                          <p:stCondLst>
                                            <p:cond delay="0"/>
                                          </p:stCondLst>
                                        </p:cTn>
                                        <p:tgtEl>
                                          <p:spTgt spid="16402"/>
                                        </p:tgtEl>
                                        <p:attrNameLst>
                                          <p:attrName>style.visibility</p:attrName>
                                        </p:attrNameLst>
                                      </p:cBhvr>
                                      <p:to>
                                        <p:strVal val="visible"/>
                                      </p:to>
                                    </p:set>
                                    <p:anim calcmode="lin" valueType="num">
                                      <p:cBhvr additive="repl">
                                        <p:cTn id="106" dur="500" fill="hold"/>
                                        <p:tgtEl>
                                          <p:spTgt spid="16402"/>
                                        </p:tgtEl>
                                        <p:attrNameLst>
                                          <p:attrName>ppt_x</p:attrName>
                                        </p:attrNameLst>
                                      </p:cBhvr>
                                      <p:tavLst>
                                        <p:tav>
                                          <p:val>
                                            <p:strVal val="0-#ppt_w/2"/>
                                          </p:val>
                                        </p:tav>
                                        <p:tav>
                                          <p:val>
                                            <p:strVal val="#ppt_x"/>
                                          </p:val>
                                        </p:tav>
                                      </p:tavLst>
                                    </p:anim>
                                    <p:anim calcmode="lin" valueType="num">
                                      <p:cBhvr additive="repl">
                                        <p:cTn id="107" dur="500" fill="hold"/>
                                        <p:tgtEl>
                                          <p:spTgt spid="16402"/>
                                        </p:tgtEl>
                                        <p:attrNameLst>
                                          <p:attrName>ppt_y</p:attrName>
                                        </p:attrNameLst>
                                      </p:cBhvr>
                                      <p:tavLst>
                                        <p:tav>
                                          <p:val>
                                            <p:strVal val="#ppt_y"/>
                                          </p:val>
                                        </p:tav>
                                        <p:tav>
                                          <p:val>
                                            <p:strVal val="#ppt_y"/>
                                          </p:val>
                                        </p:tav>
                                      </p:tavLst>
                                    </p:anim>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 presetClass="entr" presetSubtype="8" fill="hold" nodeType="clickEffect">
                                  <p:stCondLst>
                                    <p:cond delay="0"/>
                                  </p:stCondLst>
                                  <p:childTnLst>
                                    <p:set>
                                      <p:cBhvr additive="repl">
                                        <p:cTn id="111" dur="1" fill="hold">
                                          <p:stCondLst>
                                            <p:cond delay="0"/>
                                          </p:stCondLst>
                                        </p:cTn>
                                        <p:tgtEl>
                                          <p:spTgt spid="16403"/>
                                        </p:tgtEl>
                                        <p:attrNameLst>
                                          <p:attrName>style.visibility</p:attrName>
                                        </p:attrNameLst>
                                      </p:cBhvr>
                                      <p:to>
                                        <p:strVal val="visible"/>
                                      </p:to>
                                    </p:set>
                                    <p:anim calcmode="lin" valueType="num">
                                      <p:cBhvr additive="repl">
                                        <p:cTn id="112" dur="500" fill="hold"/>
                                        <p:tgtEl>
                                          <p:spTgt spid="16403"/>
                                        </p:tgtEl>
                                        <p:attrNameLst>
                                          <p:attrName>ppt_x</p:attrName>
                                        </p:attrNameLst>
                                      </p:cBhvr>
                                      <p:tavLst>
                                        <p:tav>
                                          <p:val>
                                            <p:strVal val="0-#ppt_w/2"/>
                                          </p:val>
                                        </p:tav>
                                        <p:tav>
                                          <p:val>
                                            <p:strVal val="#ppt_x"/>
                                          </p:val>
                                        </p:tav>
                                      </p:tavLst>
                                    </p:anim>
                                    <p:anim calcmode="lin" valueType="num">
                                      <p:cBhvr additive="repl">
                                        <p:cTn id="113" dur="500" fill="hold"/>
                                        <p:tgtEl>
                                          <p:spTgt spid="16403"/>
                                        </p:tgtEl>
                                        <p:attrNameLst>
                                          <p:attrName>ppt_y</p:attrName>
                                        </p:attrNameLst>
                                      </p:cBhvr>
                                      <p:tavLst>
                                        <p:tav>
                                          <p:val>
                                            <p:strVal val="#ppt_y"/>
                                          </p:val>
                                        </p:tav>
                                        <p:tav>
                                          <p:val>
                                            <p:strVal val="#ppt_y"/>
                                          </p:val>
                                        </p:tav>
                                      </p:tavLst>
                                    </p:anim>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 presetClass="entr" presetSubtype="8" fill="hold" nodeType="clickEffect">
                                  <p:stCondLst>
                                    <p:cond delay="0"/>
                                  </p:stCondLst>
                                  <p:childTnLst>
                                    <p:set>
                                      <p:cBhvr additive="repl">
                                        <p:cTn id="117" dur="1" fill="hold">
                                          <p:stCondLst>
                                            <p:cond delay="0"/>
                                          </p:stCondLst>
                                        </p:cTn>
                                        <p:tgtEl>
                                          <p:spTgt spid="16407"/>
                                        </p:tgtEl>
                                        <p:attrNameLst>
                                          <p:attrName>style.visibility</p:attrName>
                                        </p:attrNameLst>
                                      </p:cBhvr>
                                      <p:to>
                                        <p:strVal val="visible"/>
                                      </p:to>
                                    </p:set>
                                    <p:anim calcmode="lin" valueType="num">
                                      <p:cBhvr additive="repl">
                                        <p:cTn id="118" dur="500" fill="hold"/>
                                        <p:tgtEl>
                                          <p:spTgt spid="16407"/>
                                        </p:tgtEl>
                                        <p:attrNameLst>
                                          <p:attrName>ppt_x</p:attrName>
                                        </p:attrNameLst>
                                      </p:cBhvr>
                                      <p:tavLst>
                                        <p:tav>
                                          <p:val>
                                            <p:strVal val="0-#ppt_w/2"/>
                                          </p:val>
                                        </p:tav>
                                        <p:tav>
                                          <p:val>
                                            <p:strVal val="#ppt_x"/>
                                          </p:val>
                                        </p:tav>
                                      </p:tavLst>
                                    </p:anim>
                                    <p:anim calcmode="lin" valueType="num">
                                      <p:cBhvr additive="repl">
                                        <p:cTn id="119" dur="500" fill="hold"/>
                                        <p:tgtEl>
                                          <p:spTgt spid="16407"/>
                                        </p:tgtEl>
                                        <p:attrNameLst>
                                          <p:attrName>ppt_y</p:attrName>
                                        </p:attrNameLst>
                                      </p:cBhvr>
                                      <p:tavLst>
                                        <p:tav>
                                          <p:val>
                                            <p:strVal val="#ppt_y"/>
                                          </p:val>
                                        </p:tav>
                                        <p:tav>
                                          <p:val>
                                            <p:strVal val="#ppt_y"/>
                                          </p:val>
                                        </p:tav>
                                      </p:tavLst>
                                    </p:anim>
                                  </p:childTnLst>
                                </p:cTn>
                              </p:par>
                            </p:childTnLst>
                          </p:cTn>
                        </p:par>
                      </p:childTnLst>
                    </p:cTn>
                  </p:par>
                  <p:par>
                    <p:cTn id="120" fill="hold" nodeType="clickPar">
                      <p:stCondLst>
                        <p:cond delay="indefinite"/>
                      </p:stCondLst>
                      <p:childTnLst>
                        <p:par>
                          <p:cTn id="121" fill="hold" nodeType="withGroup">
                            <p:stCondLst>
                              <p:cond delay="0"/>
                            </p:stCondLst>
                            <p:childTnLst>
                              <p:par>
                                <p:cTn id="122" presetID="2" presetClass="entr" presetSubtype="8" fill="hold" nodeType="clickEffect">
                                  <p:stCondLst>
                                    <p:cond delay="0"/>
                                  </p:stCondLst>
                                  <p:childTnLst>
                                    <p:set>
                                      <p:cBhvr additive="repl">
                                        <p:cTn id="123" dur="1" fill="hold">
                                          <p:stCondLst>
                                            <p:cond delay="0"/>
                                          </p:stCondLst>
                                        </p:cTn>
                                        <p:tgtEl>
                                          <p:spTgt spid="16404"/>
                                        </p:tgtEl>
                                        <p:attrNameLst>
                                          <p:attrName>style.visibility</p:attrName>
                                        </p:attrNameLst>
                                      </p:cBhvr>
                                      <p:to>
                                        <p:strVal val="visible"/>
                                      </p:to>
                                    </p:set>
                                    <p:anim calcmode="lin" valueType="num">
                                      <p:cBhvr additive="repl">
                                        <p:cTn id="124" dur="500" fill="hold"/>
                                        <p:tgtEl>
                                          <p:spTgt spid="16404"/>
                                        </p:tgtEl>
                                        <p:attrNameLst>
                                          <p:attrName>ppt_x</p:attrName>
                                        </p:attrNameLst>
                                      </p:cBhvr>
                                      <p:tavLst>
                                        <p:tav>
                                          <p:val>
                                            <p:strVal val="0-#ppt_w/2"/>
                                          </p:val>
                                        </p:tav>
                                        <p:tav>
                                          <p:val>
                                            <p:strVal val="#ppt_x"/>
                                          </p:val>
                                        </p:tav>
                                      </p:tavLst>
                                    </p:anim>
                                    <p:anim calcmode="lin" valueType="num">
                                      <p:cBhvr additive="repl">
                                        <p:cTn id="125" dur="500" fill="hold"/>
                                        <p:tgtEl>
                                          <p:spTgt spid="16404"/>
                                        </p:tgtEl>
                                        <p:attrNameLst>
                                          <p:attrName>ppt_y</p:attrName>
                                        </p:attrNameLst>
                                      </p:cBhvr>
                                      <p:tavLst>
                                        <p:tav>
                                          <p:val>
                                            <p:strVal val="#ppt_y"/>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endParaRPr>
          </a:p>
        </p:txBody>
      </p:sp>
      <p:sp>
        <p:nvSpPr>
          <p:cNvPr id="292867" name="Title 2"/>
          <p:cNvSpPr>
            <a:spLocks noGrp="1"/>
          </p:cNvSpPr>
          <p:nvPr>
            <p:ph type="title" idx="4294967295"/>
          </p:nvPr>
        </p:nvSpPr>
        <p:spPr>
          <a:xfrm>
            <a:off x="0" y="1168400"/>
            <a:ext cx="9144000" cy="2401888"/>
          </a:xfrm>
        </p:spPr>
        <p:txBody>
          <a:bodyPr/>
          <a:lstStyle/>
          <a:p>
            <a:pPr rtl="1"/>
            <a:r>
              <a:rPr lang="en-US" sz="8800" dirty="0">
                <a:solidFill>
                  <a:schemeClr val="tx1"/>
                </a:solidFill>
                <a:cs typeface="Arial" panose="020B0604020202020204" pitchFamily="34" charset="0"/>
              </a:rPr>
              <a:t>Slides on </a:t>
            </a:r>
            <a:br>
              <a:rPr lang="en-US" sz="8800" dirty="0">
                <a:solidFill>
                  <a:schemeClr val="tx1"/>
                </a:solidFill>
                <a:cs typeface="Arial" panose="020B0604020202020204" pitchFamily="34" charset="0"/>
              </a:rPr>
            </a:br>
            <a:r>
              <a:rPr lang="ar-JO" sz="8800" dirty="0">
                <a:cs typeface="Arial" panose="020B0604020202020204" pitchFamily="34" charset="0"/>
              </a:rPr>
              <a:t>أشعياء </a:t>
            </a:r>
            <a:r>
              <a:rPr lang="en-US" sz="8800" dirty="0">
                <a:cs typeface="Arial" panose="020B0604020202020204" pitchFamily="34" charset="0"/>
              </a:rPr>
              <a:t>15</a:t>
            </a:r>
          </a:p>
        </p:txBody>
      </p:sp>
    </p:spTree>
    <p:extLst>
      <p:ext uri="{BB962C8B-B14F-4D97-AF65-F5344CB8AC3E}">
        <p14:creationId xmlns:p14="http://schemas.microsoft.com/office/powerpoint/2010/main" val="17826731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algn="r" defTabSz="914400" rtl="1" eaLnBrk="0" fontAlgn="base" hangingPunct="0">
              <a:spcBef>
                <a:spcPct val="0"/>
              </a:spcBef>
              <a:spcAft>
                <a:spcPct val="0"/>
              </a:spcAft>
            </a:pPr>
            <a:endParaRPr lang="en-US" sz="2400" b="1" dirty="0">
              <a:solidFill>
                <a:srgbClr val="000000"/>
              </a:solidFill>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77367" y="-11657"/>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algn="l" rtl="1"/>
            <a:r>
              <a:rPr lang="ar-JO" sz="2400" b="1" dirty="0">
                <a:solidFill>
                  <a:srgbClr val="FFFFFF"/>
                </a:solidFill>
                <a:latin typeface="Arial" panose="020B0604020202020204" pitchFamily="34" charset="0"/>
                <a:cs typeface="Arial" panose="020B0604020202020204" pitchFamily="34" charset="0"/>
              </a:rPr>
              <a:t>457</a:t>
            </a:r>
            <a:endParaRPr lang="en-US" sz="2400" b="1" dirty="0">
              <a:solidFill>
                <a:srgbClr val="FFFFFF"/>
              </a:solidFill>
              <a:latin typeface="Arial" panose="020B0604020202020204" pitchFamily="34" charset="0"/>
              <a:cs typeface="Arial" panose="020B0604020202020204" pitchFamily="34" charset="0"/>
            </a:endParaRP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lang="ar-JO" sz="2800" dirty="0">
                <a:solidFill>
                  <a:schemeClr val="bg1"/>
                </a:solidFill>
                <a:cs typeface="Arial" panose="020B0604020202020204" pitchFamily="34" charset="0"/>
              </a:rPr>
              <a:t>الدينونة على تحالف الأمم الإثني عشر (أش 13-23)</a:t>
            </a:r>
            <a:endParaRPr kumimoji="1" lang="en-US" altLang="zh-CN" sz="1800" dirty="0">
              <a:solidFill>
                <a:schemeClr val="bg1"/>
              </a:solidFill>
              <a:cs typeface="Arial" panose="020B0604020202020204" pitchFamily="34" charset="0"/>
            </a:endParaRPr>
          </a:p>
        </p:txBody>
      </p:sp>
      <p:sp>
        <p:nvSpPr>
          <p:cNvPr id="11" name="Text Box 4"/>
          <p:cNvSpPr txBox="1">
            <a:spLocks noChangeArrowheads="1"/>
          </p:cNvSpPr>
          <p:nvPr/>
        </p:nvSpPr>
        <p:spPr bwMode="auto">
          <a:xfrm>
            <a:off x="9283968" y="0"/>
            <a:ext cx="4433887" cy="7204152"/>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فلسطين</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مؤاب</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دمشق (سوريا)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إسرائيل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الحبشة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مصر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 على البحر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أدوم</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العربية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أورشليم (يهوذا)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طرسوس</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endParaRPr lang="en-GB" b="1" dirty="0">
              <a:solidFill>
                <a:srgbClr val="FFFFFF"/>
              </a:solidFill>
              <a:latin typeface="Arial" panose="020B0604020202020204" pitchFamily="34" charset="0"/>
              <a:cs typeface="Arial" panose="020B0604020202020204" pitchFamily="34" charset="0"/>
            </a:endParaRPr>
          </a:p>
        </p:txBody>
      </p:sp>
      <p:sp>
        <p:nvSpPr>
          <p:cNvPr id="12" name="TextBox 11"/>
          <p:cNvSpPr txBox="1"/>
          <p:nvPr/>
        </p:nvSpPr>
        <p:spPr>
          <a:xfrm>
            <a:off x="5225118" y="831423"/>
            <a:ext cx="1059906" cy="707886"/>
          </a:xfrm>
          <a:prstGeom prst="rect">
            <a:avLst/>
          </a:prstGeom>
          <a:noFill/>
        </p:spPr>
        <p:txBody>
          <a:bodyPr wrap="none" rtlCol="0">
            <a:spAutoFit/>
          </a:bodyPr>
          <a:lstStyle/>
          <a:p>
            <a:pPr algn="r" rtl="1"/>
            <a:r>
              <a:rPr lang="ar-JO" sz="4000" b="1" dirty="0">
                <a:solidFill>
                  <a:srgbClr val="FFFFFF"/>
                </a:solidFill>
                <a:effectLst>
                  <a:glow rad="228600">
                    <a:srgbClr val="000000"/>
                  </a:glow>
                </a:effectLst>
                <a:latin typeface="Arial" panose="020B0604020202020204" pitchFamily="34" charset="0"/>
                <a:cs typeface="Arial" panose="020B0604020202020204" pitchFamily="34" charset="0"/>
              </a:rPr>
              <a:t>أشور</a:t>
            </a:r>
            <a:endParaRPr lang="en-US" sz="40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7" name="TextBox 16"/>
          <p:cNvSpPr txBox="1"/>
          <p:nvPr/>
        </p:nvSpPr>
        <p:spPr>
          <a:xfrm>
            <a:off x="3304884" y="3876796"/>
            <a:ext cx="89639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مؤاب</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فلسطين</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7" name="Rectangle 2">
            <a:extLst>
              <a:ext uri="{FF2B5EF4-FFF2-40B4-BE49-F238E27FC236}">
                <a16:creationId xmlns:a16="http://schemas.microsoft.com/office/drawing/2014/main" id="{C4B91B1F-060E-6BA9-EA9F-E9DA0A6574F9}"/>
              </a:ext>
            </a:extLst>
          </p:cNvPr>
          <p:cNvSpPr txBox="1">
            <a:spLocks noChangeArrowheads="1"/>
          </p:cNvSpPr>
          <p:nvPr/>
        </p:nvSpPr>
        <p:spPr bwMode="auto">
          <a:xfrm>
            <a:off x="2905413" y="4461571"/>
            <a:ext cx="1655544" cy="682261"/>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defPPr>
              <a:defRPr lang="en-GB"/>
            </a:defPPr>
            <a:lvl1pPr algn="ctr" defTabSz="914400" eaLnBrk="1" hangingPunct="1">
              <a:defRPr kumimoji="1" sz="2800" b="1" kern="0">
                <a:latin typeface="Arial" panose="020B0604020202020204" pitchFamily="34" charset="0"/>
                <a:cs typeface="Arial" panose="020B0604020202020204" pitchFamily="34" charset="0"/>
              </a:defRPr>
            </a:lvl1pPr>
            <a:lvl2pPr algn="ctr" eaLnBrk="0" hangingPunct="0">
              <a:defRPr sz="4400">
                <a:solidFill>
                  <a:schemeClr val="tx2"/>
                </a:solidFill>
                <a:cs typeface="MS PGothic" charset="0"/>
              </a:defRPr>
            </a:lvl2pPr>
            <a:lvl3pPr algn="ctr" eaLnBrk="0" hangingPunct="0">
              <a:defRPr sz="4400">
                <a:solidFill>
                  <a:schemeClr val="tx2"/>
                </a:solidFill>
                <a:cs typeface="MS PGothic" charset="0"/>
              </a:defRPr>
            </a:lvl3pPr>
            <a:lvl4pPr algn="ctr" eaLnBrk="0" hangingPunct="0">
              <a:defRPr sz="4400">
                <a:solidFill>
                  <a:schemeClr val="tx2"/>
                </a:solidFill>
                <a:cs typeface="MS PGothic" charset="0"/>
              </a:defRPr>
            </a:lvl4pPr>
            <a:lvl5pPr algn="ctr" eaLnBrk="0" hangingPunct="0">
              <a:defRPr sz="4400">
                <a:solidFill>
                  <a:schemeClr val="tx2"/>
                </a:solidFill>
                <a:cs typeface="MS PGothic" charset="0"/>
              </a:defRPr>
            </a:lvl5pPr>
            <a:lvl6pPr marL="457200" algn="ctr" fontAlgn="base">
              <a:spcBef>
                <a:spcPct val="0"/>
              </a:spcBef>
              <a:spcAft>
                <a:spcPct val="0"/>
              </a:spcAft>
              <a:defRPr sz="4400">
                <a:solidFill>
                  <a:schemeClr val="tx2"/>
                </a:solidFill>
                <a:latin typeface="Times New Roman" pitchFamily="-108" charset="0"/>
              </a:defRPr>
            </a:lvl6pPr>
            <a:lvl7pPr marL="914400" algn="ctr" fontAlgn="base">
              <a:spcBef>
                <a:spcPct val="0"/>
              </a:spcBef>
              <a:spcAft>
                <a:spcPct val="0"/>
              </a:spcAft>
              <a:defRPr sz="4400">
                <a:solidFill>
                  <a:schemeClr val="tx2"/>
                </a:solidFill>
                <a:latin typeface="Times New Roman" pitchFamily="-108" charset="0"/>
              </a:defRPr>
            </a:lvl7pPr>
            <a:lvl8pPr marL="1371600" algn="ctr" fontAlgn="base">
              <a:spcBef>
                <a:spcPct val="0"/>
              </a:spcBef>
              <a:spcAft>
                <a:spcPct val="0"/>
              </a:spcAft>
              <a:defRPr sz="4400">
                <a:solidFill>
                  <a:schemeClr val="tx2"/>
                </a:solidFill>
                <a:latin typeface="Times New Roman" pitchFamily="-108" charset="0"/>
              </a:defRPr>
            </a:lvl8pPr>
            <a:lvl9pPr marL="1828800" algn="ctr" fontAlgn="base">
              <a:spcBef>
                <a:spcPct val="0"/>
              </a:spcBef>
              <a:spcAft>
                <a:spcPct val="0"/>
              </a:spcAft>
              <a:defRPr sz="4400">
                <a:solidFill>
                  <a:schemeClr val="tx2"/>
                </a:solidFill>
                <a:latin typeface="Times New Roman" pitchFamily="-108" charset="0"/>
              </a:defRPr>
            </a:lvl9pPr>
          </a:lstStyle>
          <a:p>
            <a:pPr rtl="1"/>
            <a:r>
              <a:rPr lang="ar-SA" altLang="zh-CN" dirty="0"/>
              <a:t>١٥-١٦</a:t>
            </a:r>
          </a:p>
        </p:txBody>
      </p:sp>
    </p:spTree>
    <p:extLst>
      <p:ext uri="{BB962C8B-B14F-4D97-AF65-F5344CB8AC3E}">
        <p14:creationId xmlns:p14="http://schemas.microsoft.com/office/powerpoint/2010/main" val="3135669780"/>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166914" name="Group 2"/>
          <p:cNvGrpSpPr>
            <a:grpSpLocks noChangeAspect="1"/>
          </p:cNvGrpSpPr>
          <p:nvPr/>
        </p:nvGrpSpPr>
        <p:grpSpPr bwMode="auto">
          <a:xfrm>
            <a:off x="0" y="0"/>
            <a:ext cx="9372600" cy="6858000"/>
            <a:chOff x="0" y="0"/>
            <a:chExt cx="5904" cy="4320"/>
          </a:xfrm>
        </p:grpSpPr>
        <p:sp>
          <p:nvSpPr>
            <p:cNvPr id="166920" name="AutoShape 3"/>
            <p:cNvSpPr>
              <a:spLocks noChangeAspect="1" noChangeArrowheads="1" noTextEdit="1"/>
            </p:cNvSpPr>
            <p:nvPr/>
          </p:nvSpPr>
          <p:spPr bwMode="auto">
            <a:xfrm>
              <a:off x="0" y="0"/>
              <a:ext cx="5904"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ＭＳ Ｐゴシック" charset="0"/>
              </a:endParaRPr>
            </a:p>
          </p:txBody>
        </p:sp>
        <p:cxnSp>
          <p:nvCxnSpPr>
            <p:cNvPr id="166921" name="_s333828"/>
            <p:cNvCxnSpPr>
              <a:cxnSpLocks noChangeShapeType="1"/>
              <a:stCxn id="166945" idx="0"/>
              <a:endCxn id="166943" idx="2"/>
            </p:cNvCxnSpPr>
            <p:nvPr/>
          </p:nvCxnSpPr>
          <p:spPr bwMode="auto">
            <a:xfrm rot="5400000" flipH="1">
              <a:off x="3995" y="3480"/>
              <a:ext cx="135" cy="768"/>
            </a:xfrm>
            <a:prstGeom prst="bentConnector3">
              <a:avLst>
                <a:gd name="adj1" fmla="val 49630"/>
              </a:avLst>
            </a:prstGeom>
            <a:noFill/>
            <a:ln w="28575">
              <a:solidFill>
                <a:schemeClr val="tx1"/>
              </a:solidFill>
              <a:prstDash val="sysDot"/>
              <a:miter lim="800000"/>
              <a:headEnd/>
              <a:tailEnd/>
            </a:ln>
            <a:extLst>
              <a:ext uri="{909E8E84-426E-40DD-AFC4-6F175D3DCCD1}">
                <a14:hiddenFill xmlns:a14="http://schemas.microsoft.com/office/drawing/2010/main">
                  <a:noFill/>
                </a14:hiddenFill>
              </a:ext>
            </a:extLst>
          </p:spPr>
        </p:cxnSp>
        <p:cxnSp>
          <p:nvCxnSpPr>
            <p:cNvPr id="166922" name="_s333829"/>
            <p:cNvCxnSpPr>
              <a:cxnSpLocks noChangeShapeType="1"/>
              <a:stCxn id="166944" idx="0"/>
              <a:endCxn id="166942" idx="2"/>
            </p:cNvCxnSpPr>
            <p:nvPr/>
          </p:nvCxnSpPr>
          <p:spPr bwMode="auto">
            <a:xfrm rot="-5400000">
              <a:off x="1423" y="3698"/>
              <a:ext cx="91" cy="471"/>
            </a:xfrm>
            <a:prstGeom prst="bentConnector3">
              <a:avLst>
                <a:gd name="adj1" fmla="val 49449"/>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66923" name="_s333830"/>
            <p:cNvCxnSpPr>
              <a:cxnSpLocks noChangeShapeType="1"/>
              <a:stCxn id="166943" idx="0"/>
              <a:endCxn id="166939" idx="2"/>
            </p:cNvCxnSpPr>
            <p:nvPr/>
          </p:nvCxnSpPr>
          <p:spPr bwMode="auto">
            <a:xfrm rot="5400000" flipH="1">
              <a:off x="2775" y="2600"/>
              <a:ext cx="384" cy="1424"/>
            </a:xfrm>
            <a:prstGeom prst="bentConnector3">
              <a:avLst>
                <a:gd name="adj1" fmla="val 18750"/>
              </a:avLst>
            </a:prstGeom>
            <a:noFill/>
            <a:ln w="28575">
              <a:solidFill>
                <a:schemeClr val="tx1"/>
              </a:solidFill>
              <a:prstDash val="sysDot"/>
              <a:miter lim="800000"/>
              <a:headEnd/>
              <a:tailEnd/>
            </a:ln>
            <a:extLst>
              <a:ext uri="{909E8E84-426E-40DD-AFC4-6F175D3DCCD1}">
                <a14:hiddenFill xmlns:a14="http://schemas.microsoft.com/office/drawing/2010/main">
                  <a:noFill/>
                </a14:hiddenFill>
              </a:ext>
            </a:extLst>
          </p:spPr>
        </p:cxnSp>
        <p:cxnSp>
          <p:nvCxnSpPr>
            <p:cNvPr id="166924" name="_s333831"/>
            <p:cNvCxnSpPr>
              <a:cxnSpLocks noChangeShapeType="1"/>
              <a:stCxn id="166942" idx="0"/>
              <a:endCxn id="166939" idx="2"/>
            </p:cNvCxnSpPr>
            <p:nvPr/>
          </p:nvCxnSpPr>
          <p:spPr bwMode="auto">
            <a:xfrm rot="-5400000">
              <a:off x="1788" y="3036"/>
              <a:ext cx="384" cy="551"/>
            </a:xfrm>
            <a:prstGeom prst="bentConnector3">
              <a:avLst>
                <a:gd name="adj1" fmla="val 1875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66925" name="_s333832"/>
            <p:cNvCxnSpPr>
              <a:cxnSpLocks noChangeShapeType="1"/>
              <a:stCxn id="166941" idx="0"/>
              <a:endCxn id="166938" idx="2"/>
            </p:cNvCxnSpPr>
            <p:nvPr/>
          </p:nvCxnSpPr>
          <p:spPr bwMode="auto">
            <a:xfrm rot="5400000" flipH="1">
              <a:off x="4130" y="1773"/>
              <a:ext cx="283" cy="1826"/>
            </a:xfrm>
            <a:prstGeom prst="bentConnector3">
              <a:avLst>
                <a:gd name="adj1" fmla="val 25440"/>
              </a:avLst>
            </a:prstGeom>
            <a:noFill/>
            <a:ln w="28575">
              <a:solidFill>
                <a:schemeClr val="tx1"/>
              </a:solidFill>
              <a:prstDash val="sysDot"/>
              <a:miter lim="800000"/>
              <a:headEnd/>
              <a:tailEnd/>
            </a:ln>
            <a:extLst>
              <a:ext uri="{909E8E84-426E-40DD-AFC4-6F175D3DCCD1}">
                <a14:hiddenFill xmlns:a14="http://schemas.microsoft.com/office/drawing/2010/main">
                  <a:noFill/>
                </a14:hiddenFill>
              </a:ext>
            </a:extLst>
          </p:spPr>
        </p:cxnSp>
        <p:cxnSp>
          <p:nvCxnSpPr>
            <p:cNvPr id="166926" name="_s333833"/>
            <p:cNvCxnSpPr>
              <a:cxnSpLocks noChangeShapeType="1"/>
              <a:stCxn id="166940" idx="0"/>
              <a:endCxn id="166938" idx="2"/>
            </p:cNvCxnSpPr>
            <p:nvPr/>
          </p:nvCxnSpPr>
          <p:spPr bwMode="auto">
            <a:xfrm rot="-5400000">
              <a:off x="3146" y="2757"/>
              <a:ext cx="427" cy="1"/>
            </a:xfrm>
            <a:prstGeom prst="straightConnector1">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cxnSp>
        <p:cxnSp>
          <p:nvCxnSpPr>
            <p:cNvPr id="166927" name="_s333834"/>
            <p:cNvCxnSpPr>
              <a:cxnSpLocks noChangeShapeType="1"/>
              <a:stCxn id="166939" idx="0"/>
              <a:endCxn id="166938" idx="2"/>
            </p:cNvCxnSpPr>
            <p:nvPr/>
          </p:nvCxnSpPr>
          <p:spPr bwMode="auto">
            <a:xfrm rot="-5400000">
              <a:off x="2665" y="2134"/>
              <a:ext cx="283" cy="1104"/>
            </a:xfrm>
            <a:prstGeom prst="bentConnector3">
              <a:avLst>
                <a:gd name="adj1" fmla="val 2544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66928" name="_s333835"/>
            <p:cNvCxnSpPr>
              <a:cxnSpLocks noChangeShapeType="1"/>
              <a:stCxn id="166938" idx="0"/>
              <a:endCxn id="166935" idx="2"/>
            </p:cNvCxnSpPr>
            <p:nvPr/>
          </p:nvCxnSpPr>
          <p:spPr bwMode="auto">
            <a:xfrm rot="5400000" flipH="1">
              <a:off x="3004" y="1896"/>
              <a:ext cx="326" cy="384"/>
            </a:xfrm>
            <a:prstGeom prst="bentConnector3">
              <a:avLst>
                <a:gd name="adj1" fmla="val 22088"/>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66929" name="_s333836"/>
            <p:cNvCxnSpPr>
              <a:cxnSpLocks noChangeShapeType="1"/>
              <a:stCxn id="166937" idx="0"/>
              <a:endCxn id="166935" idx="2"/>
            </p:cNvCxnSpPr>
            <p:nvPr/>
          </p:nvCxnSpPr>
          <p:spPr bwMode="auto">
            <a:xfrm rot="-5400000">
              <a:off x="2164" y="1440"/>
              <a:ext cx="326" cy="1296"/>
            </a:xfrm>
            <a:prstGeom prst="bentConnector3">
              <a:avLst>
                <a:gd name="adj1" fmla="val 22088"/>
              </a:avLst>
            </a:prstGeom>
            <a:noFill/>
            <a:ln w="28575">
              <a:solidFill>
                <a:schemeClr val="tx1"/>
              </a:solidFill>
              <a:prstDash val="sysDot"/>
              <a:miter lim="800000"/>
              <a:headEnd/>
              <a:tailEnd/>
            </a:ln>
            <a:extLst>
              <a:ext uri="{909E8E84-426E-40DD-AFC4-6F175D3DCCD1}">
                <a14:hiddenFill xmlns:a14="http://schemas.microsoft.com/office/drawing/2010/main">
                  <a:noFill/>
                </a14:hiddenFill>
              </a:ext>
            </a:extLst>
          </p:spPr>
        </p:cxnSp>
        <p:cxnSp>
          <p:nvCxnSpPr>
            <p:cNvPr id="166930" name="_s333837"/>
            <p:cNvCxnSpPr>
              <a:cxnSpLocks noChangeShapeType="1"/>
              <a:stCxn id="166936" idx="0"/>
              <a:endCxn id="166935" idx="2"/>
            </p:cNvCxnSpPr>
            <p:nvPr/>
          </p:nvCxnSpPr>
          <p:spPr bwMode="auto">
            <a:xfrm rot="-5400000">
              <a:off x="1612" y="888"/>
              <a:ext cx="326" cy="2400"/>
            </a:xfrm>
            <a:prstGeom prst="bentConnector3">
              <a:avLst>
                <a:gd name="adj1" fmla="val 22088"/>
              </a:avLst>
            </a:prstGeom>
            <a:noFill/>
            <a:ln w="28575">
              <a:solidFill>
                <a:schemeClr val="tx1"/>
              </a:solidFill>
              <a:prstDash val="sysDot"/>
              <a:miter lim="800000"/>
              <a:headEnd/>
              <a:tailEnd/>
            </a:ln>
            <a:extLst>
              <a:ext uri="{909E8E84-426E-40DD-AFC4-6F175D3DCCD1}">
                <a14:hiddenFill xmlns:a14="http://schemas.microsoft.com/office/drawing/2010/main">
                  <a:noFill/>
                </a14:hiddenFill>
              </a:ext>
            </a:extLst>
          </p:spPr>
        </p:cxnSp>
        <p:cxnSp>
          <p:nvCxnSpPr>
            <p:cNvPr id="166931" name="_s333838"/>
            <p:cNvCxnSpPr>
              <a:cxnSpLocks noChangeShapeType="1"/>
              <a:stCxn id="166935" idx="0"/>
              <a:endCxn id="166934" idx="2"/>
            </p:cNvCxnSpPr>
            <p:nvPr/>
          </p:nvCxnSpPr>
          <p:spPr bwMode="auto">
            <a:xfrm rot="5400000" flipH="1">
              <a:off x="2748" y="1404"/>
              <a:ext cx="192" cy="263"/>
            </a:xfrm>
            <a:prstGeom prst="bentConnector3">
              <a:avLst>
                <a:gd name="adj1" fmla="val 37500"/>
              </a:avLst>
            </a:prstGeom>
            <a:noFill/>
            <a:ln w="28575">
              <a:solidFill>
                <a:schemeClr val="tx1"/>
              </a:solidFill>
              <a:prstDash val="sysDot"/>
              <a:miter lim="800000"/>
              <a:headEnd/>
              <a:tailEnd/>
            </a:ln>
            <a:extLst>
              <a:ext uri="{909E8E84-426E-40DD-AFC4-6F175D3DCCD1}">
                <a14:hiddenFill xmlns:a14="http://schemas.microsoft.com/office/drawing/2010/main">
                  <a:noFill/>
                </a14:hiddenFill>
              </a:ext>
            </a:extLst>
          </p:spPr>
        </p:cxnSp>
        <p:cxnSp>
          <p:nvCxnSpPr>
            <p:cNvPr id="166932" name="_s333839"/>
            <p:cNvCxnSpPr>
              <a:cxnSpLocks noChangeShapeType="1"/>
              <a:stCxn id="166934" idx="0"/>
              <a:endCxn id="166933" idx="2"/>
            </p:cNvCxnSpPr>
            <p:nvPr/>
          </p:nvCxnSpPr>
          <p:spPr bwMode="auto">
            <a:xfrm rot="5400000" flipH="1">
              <a:off x="2511" y="903"/>
              <a:ext cx="187" cy="215"/>
            </a:xfrm>
            <a:prstGeom prst="bentConnector3">
              <a:avLst>
                <a:gd name="adj1" fmla="val 38505"/>
              </a:avLst>
            </a:prstGeom>
            <a:noFill/>
            <a:ln w="28575">
              <a:solidFill>
                <a:schemeClr val="tx1"/>
              </a:solidFill>
              <a:prstDash val="sysDot"/>
              <a:miter lim="800000"/>
              <a:headEnd/>
              <a:tailEnd/>
            </a:ln>
            <a:extLst>
              <a:ext uri="{909E8E84-426E-40DD-AFC4-6F175D3DCCD1}">
                <a14:hiddenFill xmlns:a14="http://schemas.microsoft.com/office/drawing/2010/main">
                  <a:noFill/>
                </a14:hiddenFill>
              </a:ext>
            </a:extLst>
          </p:spPr>
        </p:cxnSp>
        <p:sp>
          <p:nvSpPr>
            <p:cNvPr id="166933" name="_s333840"/>
            <p:cNvSpPr>
              <a:spLocks noChangeArrowheads="1"/>
            </p:cNvSpPr>
            <p:nvPr/>
          </p:nvSpPr>
          <p:spPr bwMode="auto">
            <a:xfrm>
              <a:off x="1922" y="624"/>
              <a:ext cx="1150" cy="293"/>
            </a:xfrm>
            <a:prstGeom prst="roundRect">
              <a:avLst>
                <a:gd name="adj" fmla="val 2559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شيم</a:t>
              </a:r>
              <a:endParaRPr kumimoji="0" lang="en-US" sz="24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34" name="_s333841"/>
            <p:cNvSpPr>
              <a:spLocks noChangeArrowheads="1"/>
            </p:cNvSpPr>
            <p:nvPr/>
          </p:nvSpPr>
          <p:spPr bwMode="auto">
            <a:xfrm>
              <a:off x="1968" y="1104"/>
              <a:ext cx="1488" cy="336"/>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4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7 </a:t>
              </a:r>
              <a:r>
                <a:rPr kumimoji="0" lang="ar-EG"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أجيال</a:t>
              </a:r>
              <a:endParaRPr kumimoji="0" lang="en-US" sz="24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35" name="_s333842"/>
            <p:cNvSpPr>
              <a:spLocks noChangeArrowheads="1"/>
            </p:cNvSpPr>
            <p:nvPr/>
          </p:nvSpPr>
          <p:spPr bwMode="auto">
            <a:xfrm>
              <a:off x="2400" y="1632"/>
              <a:ext cx="1150" cy="29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err="1">
                  <a:ln>
                    <a:noFill/>
                  </a:ln>
                  <a:solidFill>
                    <a:srgbClr val="FFFF00"/>
                  </a:solidFill>
                  <a:effectLst/>
                  <a:uLnTx/>
                  <a:uFillTx/>
                  <a:latin typeface="Arial" panose="020B0604020202020204" pitchFamily="34" charset="0"/>
                  <a:ea typeface="ＭＳ Ｐゴシック" charset="0"/>
                  <a:cs typeface="Arial" panose="020B0604020202020204" pitchFamily="34" charset="0"/>
                </a:rPr>
                <a:t>تاراه</a:t>
              </a:r>
              <a:endParaRPr kumimoji="0" lang="en-US" sz="24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36" name="_s333843"/>
            <p:cNvSpPr>
              <a:spLocks noChangeArrowheads="1"/>
            </p:cNvSpPr>
            <p:nvPr/>
          </p:nvSpPr>
          <p:spPr bwMode="auto">
            <a:xfrm>
              <a:off x="0" y="2251"/>
              <a:ext cx="1150" cy="29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ابراهيم</a:t>
              </a:r>
              <a:endParaRPr kumimoji="0" lang="en-US" sz="24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37" name="_s333844"/>
            <p:cNvSpPr>
              <a:spLocks noChangeArrowheads="1"/>
            </p:cNvSpPr>
            <p:nvPr/>
          </p:nvSpPr>
          <p:spPr bwMode="auto">
            <a:xfrm>
              <a:off x="1104" y="2251"/>
              <a:ext cx="1149" cy="29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err="1">
                  <a:ln>
                    <a:noFill/>
                  </a:ln>
                  <a:solidFill>
                    <a:srgbClr val="FFFF00"/>
                  </a:solidFill>
                  <a:effectLst/>
                  <a:uLnTx/>
                  <a:uFillTx/>
                  <a:latin typeface="Arial" panose="020B0604020202020204" pitchFamily="34" charset="0"/>
                  <a:ea typeface="ＭＳ Ｐゴシック" charset="0"/>
                  <a:cs typeface="Arial" panose="020B0604020202020204" pitchFamily="34" charset="0"/>
                </a:rPr>
                <a:t>ناحور</a:t>
              </a:r>
              <a:endParaRPr kumimoji="0" lang="en-US" sz="12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38" name="_s333845"/>
            <p:cNvSpPr>
              <a:spLocks noChangeArrowheads="1"/>
            </p:cNvSpPr>
            <p:nvPr/>
          </p:nvSpPr>
          <p:spPr bwMode="auto">
            <a:xfrm>
              <a:off x="2784" y="2251"/>
              <a:ext cx="1149" cy="29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حاران</a:t>
              </a:r>
              <a:endParaRPr kumimoji="0" lang="en-US" sz="24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39" name="_s333846"/>
            <p:cNvSpPr>
              <a:spLocks noChangeArrowheads="1"/>
            </p:cNvSpPr>
            <p:nvPr/>
          </p:nvSpPr>
          <p:spPr bwMode="auto">
            <a:xfrm>
              <a:off x="1680" y="2827"/>
              <a:ext cx="1149" cy="29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لوط</a:t>
              </a:r>
              <a:endParaRPr kumimoji="0" lang="en-US" sz="24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40" name="_s333847"/>
            <p:cNvSpPr>
              <a:spLocks noChangeArrowheads="1"/>
            </p:cNvSpPr>
            <p:nvPr/>
          </p:nvSpPr>
          <p:spPr bwMode="auto">
            <a:xfrm>
              <a:off x="2784" y="2971"/>
              <a:ext cx="1149" cy="29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err="1">
                  <a:ln>
                    <a:noFill/>
                  </a:ln>
                  <a:solidFill>
                    <a:srgbClr val="FFFF00"/>
                  </a:solidFill>
                  <a:effectLst/>
                  <a:uLnTx/>
                  <a:uFillTx/>
                  <a:latin typeface="Arial" panose="020B0604020202020204" pitchFamily="34" charset="0"/>
                  <a:ea typeface="ＭＳ Ｐゴシック" charset="0"/>
                  <a:cs typeface="Arial" panose="020B0604020202020204" pitchFamily="34" charset="0"/>
                </a:rPr>
                <a:t>إيسكا</a:t>
              </a:r>
              <a:endParaRPr kumimoji="0" lang="en-US" sz="13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41" name="_s333848"/>
            <p:cNvSpPr>
              <a:spLocks noChangeArrowheads="1"/>
            </p:cNvSpPr>
            <p:nvPr/>
          </p:nvSpPr>
          <p:spPr bwMode="auto">
            <a:xfrm>
              <a:off x="4610" y="2827"/>
              <a:ext cx="1150" cy="29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ملكة</a:t>
              </a:r>
              <a:endParaRPr kumimoji="0" lang="en-US" sz="13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42" name="_s333849"/>
            <p:cNvSpPr>
              <a:spLocks noChangeArrowheads="1"/>
            </p:cNvSpPr>
            <p:nvPr/>
          </p:nvSpPr>
          <p:spPr bwMode="auto">
            <a:xfrm>
              <a:off x="864" y="3504"/>
              <a:ext cx="1680" cy="384"/>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الأكبر</a:t>
              </a: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بنت</a:t>
              </a:r>
              <a:endParaRPr kumimoji="0" lang="en-US"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43" name="_s333850"/>
            <p:cNvSpPr>
              <a:spLocks noChangeArrowheads="1"/>
            </p:cNvSpPr>
            <p:nvPr/>
          </p:nvSpPr>
          <p:spPr bwMode="auto">
            <a:xfrm>
              <a:off x="3072" y="3504"/>
              <a:ext cx="1213" cy="29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الأصغر</a:t>
              </a: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بنت</a:t>
              </a:r>
              <a:endParaRPr kumimoji="0" lang="en-US"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44" name="_s333851"/>
            <p:cNvSpPr>
              <a:spLocks noChangeArrowheads="1"/>
            </p:cNvSpPr>
            <p:nvPr/>
          </p:nvSpPr>
          <p:spPr bwMode="auto">
            <a:xfrm>
              <a:off x="672" y="3979"/>
              <a:ext cx="1122" cy="293"/>
            </a:xfrm>
            <a:prstGeom prst="roundRect">
              <a:avLst>
                <a:gd name="adj" fmla="val 16667"/>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2400" b="1" u="none" strike="noStrike" kern="1200" cap="none" spc="0" normalizeH="0" baseline="0" noProof="0" dirty="0">
                  <a:ln>
                    <a:noFill/>
                  </a:ln>
                  <a:solidFill>
                    <a:srgbClr val="000000"/>
                  </a:solidFill>
                  <a:effectLst/>
                  <a:uLnTx/>
                  <a:uFillTx/>
                  <a:latin typeface="Arial Black" charset="0"/>
                  <a:ea typeface="ＭＳ Ｐゴシック" charset="0"/>
                  <a:cs typeface="Arial" panose="020B0604020202020204" pitchFamily="34" charset="0"/>
                </a:rPr>
                <a:t>موآب</a:t>
              </a:r>
              <a:endParaRPr kumimoji="0" lang="en-US" sz="2400" b="1" u="none" strike="noStrike" kern="1200" cap="none" spc="0" normalizeH="0" baseline="0" noProof="0" dirty="0">
                <a:ln>
                  <a:noFill/>
                </a:ln>
                <a:solidFill>
                  <a:srgbClr val="000000"/>
                </a:solidFill>
                <a:effectLst/>
                <a:uLnTx/>
                <a:uFillTx/>
                <a:latin typeface="Arial Black" charset="0"/>
                <a:ea typeface="ＭＳ Ｐゴシック" charset="0"/>
                <a:cs typeface="Arial" panose="020B0604020202020204" pitchFamily="34" charset="0"/>
              </a:endParaRPr>
            </a:p>
          </p:txBody>
        </p:sp>
        <p:sp>
          <p:nvSpPr>
            <p:cNvPr id="166945" name="_s333852"/>
            <p:cNvSpPr>
              <a:spLocks noChangeArrowheads="1"/>
            </p:cNvSpPr>
            <p:nvPr/>
          </p:nvSpPr>
          <p:spPr bwMode="auto">
            <a:xfrm>
              <a:off x="3840" y="3931"/>
              <a:ext cx="1213" cy="29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بن عمي</a:t>
              </a:r>
              <a:endParaRPr kumimoji="0" lang="en-US"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46" name="Text Box 33"/>
            <p:cNvSpPr txBox="1">
              <a:spLocks noChangeArrowheads="1"/>
            </p:cNvSpPr>
            <p:nvPr/>
          </p:nvSpPr>
          <p:spPr bwMode="auto">
            <a:xfrm>
              <a:off x="1776" y="105"/>
              <a:ext cx="134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نوح</a:t>
              </a:r>
              <a:endParaRPr kumimoji="0" lang="en-US" sz="28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grpSp>
      <p:pic>
        <p:nvPicPr>
          <p:cNvPr id="166915" name="Picture 29" descr="Abraham and Lot"/>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613525" y="577850"/>
            <a:ext cx="25304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6" name="Text Box 30"/>
          <p:cNvSpPr txBox="1">
            <a:spLocks noChangeArrowheads="1"/>
          </p:cNvSpPr>
          <p:nvPr/>
        </p:nvSpPr>
        <p:spPr bwMode="auto">
          <a:xfrm>
            <a:off x="6781800" y="3321050"/>
            <a:ext cx="2286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sz="16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ابراهيم ولوط</a:t>
            </a:r>
            <a:endParaRPr kumimoji="0" lang="en-US" sz="16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166917" name="Line 35"/>
          <p:cNvSpPr>
            <a:spLocks noChangeShapeType="1"/>
          </p:cNvSpPr>
          <p:nvPr/>
        </p:nvSpPr>
        <p:spPr bwMode="auto">
          <a:xfrm>
            <a:off x="3810000" y="609600"/>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ＭＳ Ｐゴシック" charset="0"/>
            </a:endParaRPr>
          </a:p>
        </p:txBody>
      </p:sp>
      <p:sp>
        <p:nvSpPr>
          <p:cNvPr id="2" name="Title 1"/>
          <p:cNvSpPr>
            <a:spLocks noGrp="1"/>
          </p:cNvSpPr>
          <p:nvPr>
            <p:ph type="title"/>
          </p:nvPr>
        </p:nvSpPr>
        <p:spPr>
          <a:xfrm>
            <a:off x="-12700" y="-25400"/>
            <a:ext cx="2832100" cy="2387600"/>
          </a:xfrm>
        </p:spPr>
        <p:txBody>
          <a:bodyPr/>
          <a:lstStyle/>
          <a:p>
            <a:pPr rtl="1">
              <a:defRPr/>
            </a:pPr>
            <a:r>
              <a:rPr lang="ar-EG" dirty="0"/>
              <a:t>أصل </a:t>
            </a:r>
            <a:r>
              <a:rPr lang="ar-EG" dirty="0" err="1"/>
              <a:t>الموآبيين</a:t>
            </a:r>
            <a:endParaRPr lang="en-US" dirty="0"/>
          </a:p>
        </p:txBody>
      </p:sp>
      <p:sp>
        <p:nvSpPr>
          <p:cNvPr id="166919" name="Text Box 106"/>
          <p:cNvSpPr txBox="1">
            <a:spLocks noChangeArrowheads="1"/>
          </p:cNvSpPr>
          <p:nvPr/>
        </p:nvSpPr>
        <p:spPr bwMode="auto">
          <a:xfrm>
            <a:off x="8464550" y="76200"/>
            <a:ext cx="527050" cy="4619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rPr>
              <a:t>17</a:t>
            </a:r>
          </a:p>
        </p:txBody>
      </p:sp>
    </p:spTree>
    <p:extLst>
      <p:ext uri="{BB962C8B-B14F-4D97-AF65-F5344CB8AC3E}">
        <p14:creationId xmlns:p14="http://schemas.microsoft.com/office/powerpoint/2010/main" val="15580921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3" name="Picture 4" descr="israel-satelit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7391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Nahal Arnon aerial from west, tb q010703.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41438" y="0"/>
            <a:ext cx="7802562"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rved Right Arrow 13"/>
          <p:cNvSpPr/>
          <p:nvPr/>
        </p:nvSpPr>
        <p:spPr>
          <a:xfrm rot="633121">
            <a:off x="755650" y="-63500"/>
            <a:ext cx="2667000" cy="5175250"/>
          </a:xfrm>
          <a:prstGeom prst="curvedRightArrow">
            <a:avLst>
              <a:gd name="adj1" fmla="val 14964"/>
              <a:gd name="adj2" fmla="val 50000"/>
              <a:gd name="adj3" fmla="val 22965"/>
            </a:avLst>
          </a:prstGeom>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grpSp>
        <p:nvGrpSpPr>
          <p:cNvPr id="2" name="Group 18"/>
          <p:cNvGrpSpPr>
            <a:grpSpLocks/>
          </p:cNvGrpSpPr>
          <p:nvPr/>
        </p:nvGrpSpPr>
        <p:grpSpPr bwMode="auto">
          <a:xfrm>
            <a:off x="4610881" y="2132856"/>
            <a:ext cx="4533119" cy="2286744"/>
            <a:chOff x="4610881" y="2513856"/>
            <a:chExt cx="4533119" cy="2286744"/>
          </a:xfrm>
        </p:grpSpPr>
        <p:pic>
          <p:nvPicPr>
            <p:cNvPr id="177167" name="Picture 11" descr="Nahal Arnon view to north with Aroer2, tb n031801.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610881" y="2614989"/>
              <a:ext cx="4533119" cy="2185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7168" name="TextBox 16"/>
            <p:cNvSpPr txBox="1">
              <a:spLocks noChangeArrowheads="1"/>
            </p:cNvSpPr>
            <p:nvPr/>
          </p:nvSpPr>
          <p:spPr bwMode="auto">
            <a:xfrm>
              <a:off x="5436096" y="2513856"/>
              <a:ext cx="35988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r>
                <a:rPr lang="ar-EG" sz="4000" b="1" dirty="0">
                  <a:solidFill>
                    <a:srgbClr val="161616"/>
                  </a:solidFill>
                  <a:latin typeface="Arial" panose="020B0604020202020204" pitchFamily="34" charset="0"/>
                  <a:cs typeface="Arial" panose="020B0604020202020204" pitchFamily="34" charset="0"/>
                </a:rPr>
                <a:t>الشكل من الشمال</a:t>
              </a:r>
              <a:endParaRPr kumimoji="0" lang="en-US" sz="4000" b="1" u="none" strike="noStrike" kern="1200" cap="none" spc="0" normalizeH="0" baseline="0" noProof="0" dirty="0">
                <a:ln>
                  <a:noFill/>
                </a:ln>
                <a:solidFill>
                  <a:srgbClr val="161616"/>
                </a:solidFill>
                <a:effectLst/>
                <a:uLnTx/>
                <a:uFillTx/>
                <a:latin typeface="Arial" panose="020B0604020202020204" pitchFamily="34" charset="0"/>
                <a:cs typeface="Arial" panose="020B0604020202020204" pitchFamily="34" charset="0"/>
              </a:endParaRPr>
            </a:p>
          </p:txBody>
        </p:sp>
      </p:grpSp>
      <p:grpSp>
        <p:nvGrpSpPr>
          <p:cNvPr id="3" name="Group 21"/>
          <p:cNvGrpSpPr>
            <a:grpSpLocks/>
          </p:cNvGrpSpPr>
          <p:nvPr/>
        </p:nvGrpSpPr>
        <p:grpSpPr bwMode="auto">
          <a:xfrm>
            <a:off x="5965923" y="4797152"/>
            <a:ext cx="3178080" cy="2196427"/>
            <a:chOff x="5966599" y="4797152"/>
            <a:chExt cx="3177401" cy="2196427"/>
          </a:xfrm>
        </p:grpSpPr>
        <p:pic>
          <p:nvPicPr>
            <p:cNvPr id="177165" name="Picture 12" descr="Nahal Arnon view to south, tb n031801.jp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977614" y="4869160"/>
              <a:ext cx="3166386"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descr="Nahal Arnon view to south, tb n031801.jpg">
              <a:extLst>
                <a:ext uri="{FF2B5EF4-FFF2-40B4-BE49-F238E27FC236}">
                  <a16:creationId xmlns:a16="http://schemas.microsoft.com/office/drawing/2014/main" id="{A666F0D3-2949-7DFC-8016-84A135F167FB}"/>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966599" y="5012379"/>
              <a:ext cx="3166386"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7166" name="TextBox 17"/>
            <p:cNvSpPr txBox="1">
              <a:spLocks noChangeArrowheads="1"/>
            </p:cNvSpPr>
            <p:nvPr/>
          </p:nvSpPr>
          <p:spPr bwMode="auto">
            <a:xfrm>
              <a:off x="6236477" y="4797152"/>
              <a:ext cx="253893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ar-EG" b="1" u="none" strike="noStrike" kern="1200" cap="none" spc="0" normalizeH="0" baseline="0" noProof="0" dirty="0">
                  <a:ln>
                    <a:noFill/>
                  </a:ln>
                  <a:solidFill>
                    <a:srgbClr val="161616"/>
                  </a:solidFill>
                  <a:effectLst/>
                  <a:uLnTx/>
                  <a:uFillTx/>
                  <a:latin typeface="Arial" panose="020B0604020202020204" pitchFamily="34" charset="0"/>
                  <a:cs typeface="Arial" panose="020B0604020202020204" pitchFamily="34" charset="0"/>
                </a:rPr>
                <a:t>ا</a:t>
              </a:r>
              <a:r>
                <a:rPr lang="ar-EG" b="1" dirty="0">
                  <a:solidFill>
                    <a:srgbClr val="161616"/>
                  </a:solidFill>
                  <a:latin typeface="Arial" panose="020B0604020202020204" pitchFamily="34" charset="0"/>
                  <a:cs typeface="Arial" panose="020B0604020202020204" pitchFamily="34" charset="0"/>
                </a:rPr>
                <a:t>لشكل من الجنوب</a:t>
              </a:r>
              <a:endParaRPr kumimoji="0" lang="en-US" b="1" u="none" strike="noStrike" kern="1200" cap="none" spc="0" normalizeH="0" baseline="0" noProof="0" dirty="0">
                <a:ln>
                  <a:noFill/>
                </a:ln>
                <a:solidFill>
                  <a:srgbClr val="161616"/>
                </a:solidFill>
                <a:effectLst/>
                <a:uLnTx/>
                <a:uFillTx/>
                <a:latin typeface="Arial" panose="020B0604020202020204" pitchFamily="34" charset="0"/>
                <a:cs typeface="Arial" panose="020B0604020202020204" pitchFamily="34" charset="0"/>
              </a:endParaRPr>
            </a:p>
          </p:txBody>
        </p:sp>
      </p:grpSp>
      <p:sp>
        <p:nvSpPr>
          <p:cNvPr id="21" name="TextBox 20"/>
          <p:cNvSpPr txBox="1">
            <a:spLocks noChangeArrowheads="1"/>
          </p:cNvSpPr>
          <p:nvPr/>
        </p:nvSpPr>
        <p:spPr bwMode="auto">
          <a:xfrm>
            <a:off x="3124200" y="4222829"/>
            <a:ext cx="6019800" cy="646331"/>
          </a:xfrm>
          <a:prstGeom prst="rect">
            <a:avLst/>
          </a:prstGeom>
          <a:solidFill>
            <a:srgbClr val="F9CA9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lvl="0" algn="r" defTabSz="914400" rtl="1" eaLnBrk="1" hangingPunct="1">
              <a:defRPr/>
            </a:pPr>
            <a:r>
              <a:rPr lang="ar-EG" sz="3600" b="1" dirty="0">
                <a:solidFill>
                  <a:srgbClr val="161616"/>
                </a:solidFill>
                <a:latin typeface="Arial" panose="020B0604020202020204" pitchFamily="34" charset="0"/>
                <a:cs typeface="Arial" panose="020B0604020202020204" pitchFamily="34" charset="0"/>
              </a:rPr>
              <a:t>وادي المجيب (مضيق أرنون)</a:t>
            </a:r>
            <a:endParaRPr kumimoji="0" lang="en-US" sz="3600" b="1" u="none" strike="noStrike" kern="1200" cap="none" spc="0" normalizeH="0" baseline="0" noProof="0" dirty="0">
              <a:ln>
                <a:noFill/>
              </a:ln>
              <a:solidFill>
                <a:srgbClr val="161616"/>
              </a:solidFill>
              <a:effectLst/>
              <a:uLnTx/>
              <a:uFillTx/>
              <a:latin typeface="Arial" panose="020B0604020202020204" pitchFamily="34" charset="0"/>
              <a:cs typeface="Arial" panose="020B0604020202020204" pitchFamily="34" charset="0"/>
            </a:endParaRPr>
          </a:p>
        </p:txBody>
      </p:sp>
      <p:sp>
        <p:nvSpPr>
          <p:cNvPr id="79885" name="Oval 13"/>
          <p:cNvSpPr>
            <a:spLocks noChangeArrowheads="1"/>
          </p:cNvSpPr>
          <p:nvPr/>
        </p:nvSpPr>
        <p:spPr bwMode="auto">
          <a:xfrm>
            <a:off x="3124200" y="3124200"/>
            <a:ext cx="1905000" cy="1371600"/>
          </a:xfrm>
          <a:prstGeom prst="ellipse">
            <a:avLst/>
          </a:prstGeom>
          <a:solidFill>
            <a:srgbClr val="003366">
              <a:alpha val="61176"/>
            </a:srgbClr>
          </a:solidFill>
          <a:ln w="38100">
            <a:solidFill>
              <a:srgbClr val="FF0000"/>
            </a:solidFill>
            <a:round/>
            <a:headEnd/>
            <a:tailEnd/>
          </a:ln>
        </p:spPr>
        <p:txBody>
          <a:bodyPr wrap="none" anchor="ct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ＭＳ Ｐゴシック" charset="0"/>
            </a:endParaRPr>
          </a:p>
        </p:txBody>
      </p:sp>
      <p:sp>
        <p:nvSpPr>
          <p:cNvPr id="79886" name="Text Box 14"/>
          <p:cNvSpPr txBox="1">
            <a:spLocks noChangeArrowheads="1"/>
          </p:cNvSpPr>
          <p:nvPr/>
        </p:nvSpPr>
        <p:spPr bwMode="auto">
          <a:xfrm>
            <a:off x="3086100" y="3460290"/>
            <a:ext cx="1981200" cy="954107"/>
          </a:xfrm>
          <a:prstGeom prst="rect">
            <a:avLst/>
          </a:prstGeom>
          <a:noFill/>
          <a:ln w="9525">
            <a:noFill/>
            <a:miter lim="800000"/>
            <a:headEnd/>
            <a:tailEnd/>
          </a:ln>
        </p:spPr>
        <p:txBody>
          <a:bodyPr wrap="square">
            <a:spAutoFit/>
          </a:bodyPr>
          <a:lstStyle>
            <a:lvl1pPr eaLnBrk="0" hangingPunct="0">
              <a:defRPr sz="3200">
                <a:solidFill>
                  <a:schemeClr val="tx1"/>
                </a:solidFill>
                <a:latin typeface="Arial" charset="0"/>
                <a:ea typeface="ＭＳ Ｐゴシック" charset="0"/>
                <a:cs typeface="ＭＳ Ｐゴシック" charset="0"/>
              </a:defRPr>
            </a:lvl1pPr>
            <a:lvl2pPr marL="37931725" indent="-37474525" eaLnBrk="0" hangingPunct="0">
              <a:defRPr sz="3200">
                <a:solidFill>
                  <a:schemeClr val="tx1"/>
                </a:solidFill>
                <a:latin typeface="Arial" charset="0"/>
                <a:ea typeface="ＭＳ Ｐゴシック" charset="0"/>
              </a:defRPr>
            </a:lvl2pPr>
            <a:lvl3pPr eaLnBrk="0" hangingPunct="0">
              <a:defRPr sz="3200">
                <a:solidFill>
                  <a:schemeClr val="tx1"/>
                </a:solidFill>
                <a:latin typeface="Arial" charset="0"/>
                <a:ea typeface="ＭＳ Ｐゴシック" charset="0"/>
              </a:defRPr>
            </a:lvl3pPr>
            <a:lvl4pPr eaLnBrk="0" hangingPunct="0">
              <a:defRPr sz="3200">
                <a:solidFill>
                  <a:schemeClr val="tx1"/>
                </a:solidFill>
                <a:latin typeface="Arial" charset="0"/>
                <a:ea typeface="ＭＳ Ｐゴシック" charset="0"/>
              </a:defRPr>
            </a:lvl4pPr>
            <a:lvl5pPr eaLnBrk="0" hangingPunct="0">
              <a:defRPr sz="3200">
                <a:solidFill>
                  <a:schemeClr val="tx1"/>
                </a:solidFill>
                <a:latin typeface="Arial" charset="0"/>
                <a:ea typeface="ＭＳ Ｐゴシック" charset="0"/>
              </a:defRPr>
            </a:lvl5pPr>
            <a:lvl6pPr marL="457200" eaLnBrk="0" fontAlgn="base" hangingPunct="0">
              <a:spcBef>
                <a:spcPct val="0"/>
              </a:spcBef>
              <a:spcAft>
                <a:spcPct val="0"/>
              </a:spcAft>
              <a:defRPr sz="3200">
                <a:solidFill>
                  <a:schemeClr val="tx1"/>
                </a:solidFill>
                <a:latin typeface="Arial" charset="0"/>
                <a:ea typeface="ＭＳ Ｐゴシック" charset="0"/>
              </a:defRPr>
            </a:lvl6pPr>
            <a:lvl7pPr marL="914400" eaLnBrk="0" fontAlgn="base" hangingPunct="0">
              <a:spcBef>
                <a:spcPct val="0"/>
              </a:spcBef>
              <a:spcAft>
                <a:spcPct val="0"/>
              </a:spcAft>
              <a:defRPr sz="3200">
                <a:solidFill>
                  <a:schemeClr val="tx1"/>
                </a:solidFill>
                <a:latin typeface="Arial" charset="0"/>
                <a:ea typeface="ＭＳ Ｐゴシック" charset="0"/>
              </a:defRPr>
            </a:lvl7pPr>
            <a:lvl8pPr marL="1371600" eaLnBrk="0" fontAlgn="base" hangingPunct="0">
              <a:spcBef>
                <a:spcPct val="0"/>
              </a:spcBef>
              <a:spcAft>
                <a:spcPct val="0"/>
              </a:spcAft>
              <a:defRPr sz="3200">
                <a:solidFill>
                  <a:schemeClr val="tx1"/>
                </a:solidFill>
                <a:latin typeface="Arial" charset="0"/>
                <a:ea typeface="ＭＳ Ｐゴシック" charset="0"/>
              </a:defRPr>
            </a:lvl8pPr>
            <a:lvl9pPr marL="1828800" eaLnBrk="0" fontAlgn="base" hangingPunct="0">
              <a:spcBef>
                <a:spcPct val="0"/>
              </a:spcBef>
              <a:spcAft>
                <a:spcPct val="0"/>
              </a:spcAft>
              <a:defRPr sz="3200">
                <a:solidFill>
                  <a:schemeClr val="tx1"/>
                </a:solidFill>
                <a:latin typeface="Arial" charset="0"/>
                <a:ea typeface="ＭＳ Ｐゴシック" charset="0"/>
              </a:defRPr>
            </a:lvl9pPr>
          </a:lstStyle>
          <a:p>
            <a:pPr lvl="0" algn="ctr" defTabSz="914400" rtl="1" eaLnBrk="1" hangingPunct="1">
              <a:spcBef>
                <a:spcPct val="50000"/>
              </a:spcBef>
              <a:defRPr/>
            </a:pPr>
            <a:r>
              <a:rPr lang="ar-EG" sz="28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الهضبة الشمالية</a:t>
            </a:r>
            <a:endParaRPr kumimoji="0" lang="en-US" sz="2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79882" name="Oval 10"/>
          <p:cNvSpPr>
            <a:spLocks noChangeArrowheads="1"/>
          </p:cNvSpPr>
          <p:nvPr/>
        </p:nvSpPr>
        <p:spPr bwMode="auto">
          <a:xfrm>
            <a:off x="2895600" y="4876800"/>
            <a:ext cx="2667000" cy="1828800"/>
          </a:xfrm>
          <a:prstGeom prst="ellipse">
            <a:avLst/>
          </a:prstGeom>
          <a:solidFill>
            <a:srgbClr val="003366">
              <a:alpha val="61176"/>
            </a:srgbClr>
          </a:solidFill>
          <a:ln w="38100">
            <a:solidFill>
              <a:srgbClr val="FF0000"/>
            </a:solidFill>
            <a:round/>
            <a:headEnd/>
            <a:tailEnd/>
          </a:ln>
        </p:spPr>
        <p:txBody>
          <a:bodyPr wrap="none" anchor="ct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ＭＳ Ｐゴシック" charset="0"/>
            </a:endParaRPr>
          </a:p>
        </p:txBody>
      </p:sp>
      <p:sp>
        <p:nvSpPr>
          <p:cNvPr id="79884" name="Text Box 12"/>
          <p:cNvSpPr txBox="1">
            <a:spLocks noChangeArrowheads="1"/>
          </p:cNvSpPr>
          <p:nvPr/>
        </p:nvSpPr>
        <p:spPr bwMode="auto">
          <a:xfrm>
            <a:off x="2895600" y="5257800"/>
            <a:ext cx="2667000" cy="954107"/>
          </a:xfrm>
          <a:prstGeom prst="rect">
            <a:avLst/>
          </a:prstGeom>
          <a:noFill/>
          <a:ln w="9525">
            <a:noFill/>
            <a:miter lim="800000"/>
            <a:headEnd/>
            <a:tailEnd/>
          </a:ln>
        </p:spPr>
        <p:txBody>
          <a:bodyPr>
            <a:spAutoFit/>
          </a:bodyPr>
          <a:lstStyle>
            <a:lvl1pPr eaLnBrk="0" hangingPunct="0">
              <a:defRPr sz="3200">
                <a:solidFill>
                  <a:schemeClr val="tx1"/>
                </a:solidFill>
                <a:latin typeface="Arial" charset="0"/>
                <a:ea typeface="ＭＳ Ｐゴシック" charset="0"/>
                <a:cs typeface="ＭＳ Ｐゴシック" charset="0"/>
              </a:defRPr>
            </a:lvl1pPr>
            <a:lvl2pPr marL="37931725" indent="-37474525" eaLnBrk="0" hangingPunct="0">
              <a:defRPr sz="3200">
                <a:solidFill>
                  <a:schemeClr val="tx1"/>
                </a:solidFill>
                <a:latin typeface="Arial" charset="0"/>
                <a:ea typeface="ＭＳ Ｐゴシック" charset="0"/>
              </a:defRPr>
            </a:lvl2pPr>
            <a:lvl3pPr eaLnBrk="0" hangingPunct="0">
              <a:defRPr sz="3200">
                <a:solidFill>
                  <a:schemeClr val="tx1"/>
                </a:solidFill>
                <a:latin typeface="Arial" charset="0"/>
                <a:ea typeface="ＭＳ Ｐゴシック" charset="0"/>
              </a:defRPr>
            </a:lvl3pPr>
            <a:lvl4pPr eaLnBrk="0" hangingPunct="0">
              <a:defRPr sz="3200">
                <a:solidFill>
                  <a:schemeClr val="tx1"/>
                </a:solidFill>
                <a:latin typeface="Arial" charset="0"/>
                <a:ea typeface="ＭＳ Ｐゴシック" charset="0"/>
              </a:defRPr>
            </a:lvl4pPr>
            <a:lvl5pPr eaLnBrk="0" hangingPunct="0">
              <a:defRPr sz="3200">
                <a:solidFill>
                  <a:schemeClr val="tx1"/>
                </a:solidFill>
                <a:latin typeface="Arial" charset="0"/>
                <a:ea typeface="ＭＳ Ｐゴシック" charset="0"/>
              </a:defRPr>
            </a:lvl5pPr>
            <a:lvl6pPr marL="457200" eaLnBrk="0" fontAlgn="base" hangingPunct="0">
              <a:spcBef>
                <a:spcPct val="0"/>
              </a:spcBef>
              <a:spcAft>
                <a:spcPct val="0"/>
              </a:spcAft>
              <a:defRPr sz="3200">
                <a:solidFill>
                  <a:schemeClr val="tx1"/>
                </a:solidFill>
                <a:latin typeface="Arial" charset="0"/>
                <a:ea typeface="ＭＳ Ｐゴシック" charset="0"/>
              </a:defRPr>
            </a:lvl6pPr>
            <a:lvl7pPr marL="914400" eaLnBrk="0" fontAlgn="base" hangingPunct="0">
              <a:spcBef>
                <a:spcPct val="0"/>
              </a:spcBef>
              <a:spcAft>
                <a:spcPct val="0"/>
              </a:spcAft>
              <a:defRPr sz="3200">
                <a:solidFill>
                  <a:schemeClr val="tx1"/>
                </a:solidFill>
                <a:latin typeface="Arial" charset="0"/>
                <a:ea typeface="ＭＳ Ｐゴシック" charset="0"/>
              </a:defRPr>
            </a:lvl7pPr>
            <a:lvl8pPr marL="1371600" eaLnBrk="0" fontAlgn="base" hangingPunct="0">
              <a:spcBef>
                <a:spcPct val="0"/>
              </a:spcBef>
              <a:spcAft>
                <a:spcPct val="0"/>
              </a:spcAft>
              <a:defRPr sz="3200">
                <a:solidFill>
                  <a:schemeClr val="tx1"/>
                </a:solidFill>
                <a:latin typeface="Arial" charset="0"/>
                <a:ea typeface="ＭＳ Ｐゴシック" charset="0"/>
              </a:defRPr>
            </a:lvl8pPr>
            <a:lvl9pPr marL="1828800" eaLnBrk="0" fontAlgn="base" hangingPunct="0">
              <a:spcBef>
                <a:spcPct val="0"/>
              </a:spcBef>
              <a:spcAft>
                <a:spcPct val="0"/>
              </a:spcAft>
              <a:defRPr sz="3200">
                <a:solidFill>
                  <a:schemeClr val="tx1"/>
                </a:solidFill>
                <a:latin typeface="Arial" charset="0"/>
                <a:ea typeface="ＭＳ Ｐゴシック" charset="0"/>
              </a:defRPr>
            </a:lvl9pPr>
          </a:lstStyle>
          <a:p>
            <a:pPr lvl="0" algn="ctr" defTabSz="914400" rtl="1" eaLnBrk="1" hangingPunct="1">
              <a:spcBef>
                <a:spcPct val="50000"/>
              </a:spcBef>
              <a:defRPr/>
            </a:pPr>
            <a:r>
              <a:rPr lang="ar-EG" sz="28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موآب السليم (الهضبة الوسطى)</a:t>
            </a:r>
            <a:endParaRPr kumimoji="0" lang="en-US" sz="2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4" name="Title 3"/>
          <p:cNvSpPr>
            <a:spLocks noGrp="1"/>
          </p:cNvSpPr>
          <p:nvPr>
            <p:ph type="title"/>
          </p:nvPr>
        </p:nvSpPr>
        <p:spPr>
          <a:xfrm>
            <a:off x="2438400" y="838200"/>
            <a:ext cx="5867400" cy="990600"/>
          </a:xfrm>
        </p:spPr>
        <p:txBody>
          <a:bodyPr/>
          <a:lstStyle/>
          <a:p>
            <a:pPr rtl="1">
              <a:defRPr/>
            </a:pPr>
            <a:r>
              <a:rPr lang="ar-EG" sz="3200" dirty="0"/>
              <a:t>مضيق أرنون</a:t>
            </a:r>
            <a:endParaRPr lang="en-US" sz="3200" dirty="0"/>
          </a:p>
        </p:txBody>
      </p:sp>
      <p:sp>
        <p:nvSpPr>
          <p:cNvPr id="177164" name="Text Box 106"/>
          <p:cNvSpPr txBox="1">
            <a:spLocks noChangeArrowheads="1"/>
          </p:cNvSpPr>
          <p:nvPr/>
        </p:nvSpPr>
        <p:spPr bwMode="auto">
          <a:xfrm>
            <a:off x="8378825" y="76200"/>
            <a:ext cx="698500" cy="4619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rPr>
              <a:t>100</a:t>
            </a:r>
          </a:p>
        </p:txBody>
      </p:sp>
    </p:spTree>
    <p:extLst>
      <p:ext uri="{BB962C8B-B14F-4D97-AF65-F5344CB8AC3E}">
        <p14:creationId xmlns:p14="http://schemas.microsoft.com/office/powerpoint/2010/main" val="38351672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9882"/>
                                        </p:tgtEl>
                                        <p:attrNameLst>
                                          <p:attrName>style.visibility</p:attrName>
                                        </p:attrNameLst>
                                      </p:cBhvr>
                                      <p:to>
                                        <p:strVal val="visible"/>
                                      </p:to>
                                    </p:set>
                                    <p:animEffect transition="in" filter="diamond(in)">
                                      <p:cBhvr>
                                        <p:cTn id="7" dur="2000"/>
                                        <p:tgtEl>
                                          <p:spTgt spid="79882"/>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79884"/>
                                        </p:tgtEl>
                                        <p:attrNameLst>
                                          <p:attrName>style.visibility</p:attrName>
                                        </p:attrNameLst>
                                      </p:cBhvr>
                                      <p:to>
                                        <p:strVal val="visible"/>
                                      </p:to>
                                    </p:set>
                                    <p:animEffect transition="in" filter="diamond(in)">
                                      <p:cBhvr>
                                        <p:cTn id="10" dur="2000"/>
                                        <p:tgtEl>
                                          <p:spTgt spid="7988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79885"/>
                                        </p:tgtEl>
                                        <p:attrNameLst>
                                          <p:attrName>style.visibility</p:attrName>
                                        </p:attrNameLst>
                                      </p:cBhvr>
                                      <p:to>
                                        <p:strVal val="visible"/>
                                      </p:to>
                                    </p:set>
                                    <p:animEffect transition="in" filter="diamond(in)">
                                      <p:cBhvr>
                                        <p:cTn id="15" dur="2000"/>
                                        <p:tgtEl>
                                          <p:spTgt spid="79885"/>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79886"/>
                                        </p:tgtEl>
                                        <p:attrNameLst>
                                          <p:attrName>style.visibility</p:attrName>
                                        </p:attrNameLst>
                                      </p:cBhvr>
                                      <p:to>
                                        <p:strVal val="visible"/>
                                      </p:to>
                                    </p:set>
                                    <p:animEffect transition="in" filter="diamond(in)">
                                      <p:cBhvr>
                                        <p:cTn id="18" dur="2000"/>
                                        <p:tgtEl>
                                          <p:spTgt spid="7988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500"/>
                                        <p:tgtEl>
                                          <p:spTgt spid="9"/>
                                        </p:tgtEl>
                                      </p:cBhvr>
                                    </p:animEffect>
                                  </p:childTnLst>
                                </p:cTn>
                              </p:par>
                            </p:childTnLst>
                          </p:cTn>
                        </p:par>
                        <p:par>
                          <p:cTn id="28" fill="hold" nodeType="afterGroup">
                            <p:stCondLst>
                              <p:cond delay="500"/>
                            </p:stCondLst>
                            <p:childTnLst>
                              <p:par>
                                <p:cTn id="29" presetID="22" presetClass="entr" presetSubtype="1"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500"/>
                                        <p:tgtEl>
                                          <p:spTgt spid="1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P spid="79885" grpId="0" animBg="1"/>
      <p:bldP spid="79886" grpId="0"/>
      <p:bldP spid="79882" grpId="0" animBg="1"/>
      <p:bldP spid="7988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2" hidden="1"/>
          <p:cNvSpPr>
            <a:spLocks noGrp="1" noChangeArrowheads="1"/>
          </p:cNvSpPr>
          <p:nvPr>
            <p:ph type="title"/>
          </p:nvPr>
        </p:nvSpPr>
        <p:spPr/>
        <p:txBody>
          <a:bodyPr/>
          <a:lstStyle/>
          <a:p>
            <a:pPr eaLnBrk="1" hangingPunct="1"/>
            <a:r>
              <a:rPr lang="en-US" sz="2400" dirty="0">
                <a:solidFill>
                  <a:schemeClr val="bg1"/>
                </a:solidFill>
                <a:ea typeface="ＭＳ Ｐゴシック" charset="0"/>
              </a:rPr>
              <a:t>Arnon River view to north</a:t>
            </a:r>
            <a:endParaRPr lang="en-US" dirty="0">
              <a:ea typeface="ＭＳ Ｐゴシック" charset="0"/>
            </a:endParaRPr>
          </a:p>
        </p:txBody>
      </p:sp>
      <p:pic>
        <p:nvPicPr>
          <p:cNvPr id="10243" name="Picture 3" descr="Arnon River view to north"/>
          <p:cNvPicPr preferRelativeResize="0">
            <a:picLocks noChangeAspect="1" noChangeArrowheads="1"/>
          </p:cNvPicPr>
          <p:nvPr>
            <p:custDataLst>
              <p:tags r:id="rId1"/>
            </p:custDataLst>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blipFill dpi="0" rotWithShape="0">
                  <a:blip r:embed="rId5"/>
                  <a:srcRect/>
                  <a:stretch>
                    <a:fillRect/>
                  </a:stretch>
                </a:blipFill>
              </a14:hiddenFill>
            </a:ext>
            <a:ext uri="{91240B29-F687-4F45-9708-019B960494DF}">
              <a14:hiddenLine xmlns:a14="http://schemas.microsoft.com/office/drawing/2010/main" w="101600" cmpd="thinThick">
                <a:solidFill>
                  <a:schemeClr val="tx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44" name="Text Box 4"/>
          <p:cNvSpPr txBox="1">
            <a:spLocks noChangeArrowheads="1"/>
          </p:cNvSpPr>
          <p:nvPr/>
        </p:nvSpPr>
        <p:spPr bwMode="auto">
          <a:xfrm>
            <a:off x="5101" y="616530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5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منظر لنهر أرنون إلى الشمال</a:t>
            </a:r>
            <a:endParaRPr kumimoji="0" lang="en-US" sz="5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36359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1250" name="Pictur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27384"/>
            <a:ext cx="9144000" cy="611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1" name="Rectangle 2" hidden="1"/>
          <p:cNvSpPr>
            <a:spLocks noGrp="1" noChangeArrowheads="1"/>
          </p:cNvSpPr>
          <p:nvPr>
            <p:ph type="title"/>
          </p:nvPr>
        </p:nvSpPr>
        <p:spPr/>
        <p:txBody>
          <a:bodyPr/>
          <a:lstStyle/>
          <a:p>
            <a:pPr eaLnBrk="1" hangingPunct="1"/>
            <a:r>
              <a:rPr lang="en-US" sz="2400" dirty="0">
                <a:solidFill>
                  <a:schemeClr val="bg1"/>
                </a:solidFill>
                <a:ea typeface="ＭＳ Ｐゴシック" charset="0"/>
              </a:rPr>
              <a:t>Arnon River view to north</a:t>
            </a:r>
            <a:endParaRPr lang="en-US" dirty="0">
              <a:ea typeface="ＭＳ Ｐゴシック" charset="0"/>
            </a:endParaRPr>
          </a:p>
        </p:txBody>
      </p:sp>
      <p:sp>
        <p:nvSpPr>
          <p:cNvPr id="10244" name="Text Box 4"/>
          <p:cNvSpPr txBox="1">
            <a:spLocks noChangeArrowheads="1"/>
          </p:cNvSpPr>
          <p:nvPr/>
        </p:nvSpPr>
        <p:spPr bwMode="auto">
          <a:xfrm>
            <a:off x="-24656" y="6027738"/>
            <a:ext cx="9144000"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4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الهضاب</a:t>
            </a:r>
            <a:r>
              <a:rPr kumimoji="0" lang="ar-EG" sz="4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على كلا الجانبين</a:t>
            </a:r>
            <a:endParaRPr kumimoji="0" lang="en-US" sz="4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59312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23586" name="Picture 2" descr="Image result for Chemosh">
            <a:extLst>
              <a:ext uri="{FF2B5EF4-FFF2-40B4-BE49-F238E27FC236}">
                <a16:creationId xmlns:a16="http://schemas.microsoft.com/office/drawing/2014/main" id="{FC2ACA02-F251-3A44-8029-C0F70CD9196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52524"/>
            <a:ext cx="9144000" cy="5700713"/>
          </a:xfrm>
          <a:prstGeom prst="rect">
            <a:avLst/>
          </a:prstGeom>
          <a:noFill/>
          <a:extLst>
            <a:ext uri="{909E8E84-426E-40DD-AFC4-6F175D3DCCD1}">
              <a14:hiddenFill xmlns:a14="http://schemas.microsoft.com/office/drawing/2010/main">
                <a:solidFill>
                  <a:srgbClr val="FFFFFF"/>
                </a:solidFill>
              </a14:hiddenFill>
            </a:ext>
          </a:extLst>
        </p:spPr>
      </p:pic>
      <p:sp>
        <p:nvSpPr>
          <p:cNvPr id="175106" name="Rectangle 2"/>
          <p:cNvSpPr>
            <a:spLocks noGrp="1" noChangeArrowheads="1"/>
          </p:cNvSpPr>
          <p:nvPr>
            <p:ph type="title"/>
          </p:nvPr>
        </p:nvSpPr>
        <p:spPr>
          <a:xfrm>
            <a:off x="533400" y="228600"/>
            <a:ext cx="7772400" cy="782515"/>
          </a:xfrm>
        </p:spPr>
        <p:txBody>
          <a:bodyPr/>
          <a:lstStyle/>
          <a:p>
            <a:pPr rtl="1" eaLnBrk="1" hangingPunct="1">
              <a:defRPr/>
            </a:pPr>
            <a:r>
              <a:rPr lang="ar-EG" dirty="0">
                <a:solidFill>
                  <a:srgbClr val="FFFFFF"/>
                </a:solidFill>
                <a:effectLst>
                  <a:glow rad="101600">
                    <a:schemeClr val="tx1">
                      <a:alpha val="75000"/>
                    </a:schemeClr>
                  </a:glow>
                </a:effectLst>
              </a:rPr>
              <a:t>الآلهة الموآبية</a:t>
            </a:r>
            <a:endParaRPr lang="en-US" dirty="0">
              <a:solidFill>
                <a:srgbClr val="FFFFFF"/>
              </a:solidFill>
              <a:effectLst>
                <a:glow rad="101600">
                  <a:schemeClr val="tx1">
                    <a:alpha val="75000"/>
                  </a:schemeClr>
                </a:glow>
              </a:effectLst>
            </a:endParaRPr>
          </a:p>
        </p:txBody>
      </p:sp>
      <p:sp>
        <p:nvSpPr>
          <p:cNvPr id="175109" name="Text Box 8"/>
          <p:cNvSpPr txBox="1">
            <a:spLocks noChangeArrowheads="1"/>
          </p:cNvSpPr>
          <p:nvPr/>
        </p:nvSpPr>
        <p:spPr bwMode="auto">
          <a:xfrm>
            <a:off x="304800" y="1371600"/>
            <a:ext cx="3062654" cy="3108543"/>
          </a:xfrm>
          <a:prstGeom prst="rect">
            <a:avLst/>
          </a:prstGeom>
          <a:noFill/>
          <a:ln w="9525">
            <a:noFill/>
            <a:miter lim="800000"/>
            <a:headEnd/>
            <a:tailEnd/>
          </a:ln>
        </p:spPr>
        <p:txBody>
          <a:bodyPr wrap="square">
            <a:spAutoFit/>
          </a:bodyPr>
          <a:lstStyle>
            <a:lvl1pPr marL="266700" indent="-266700" eaLnBrk="0" hangingPunct="0">
              <a:defRPr sz="3200">
                <a:solidFill>
                  <a:schemeClr val="tx1"/>
                </a:solidFill>
                <a:latin typeface="Arial" charset="0"/>
                <a:ea typeface="ＭＳ Ｐゴシック" charset="0"/>
                <a:cs typeface="ＭＳ Ｐゴシック" charset="0"/>
              </a:defRPr>
            </a:lvl1pPr>
            <a:lvl2pPr marL="37931725" indent="-37474525" eaLnBrk="0" hangingPunct="0">
              <a:defRPr sz="3200">
                <a:solidFill>
                  <a:schemeClr val="tx1"/>
                </a:solidFill>
                <a:latin typeface="Arial" charset="0"/>
                <a:ea typeface="ＭＳ Ｐゴシック" charset="0"/>
              </a:defRPr>
            </a:lvl2pPr>
            <a:lvl3pPr eaLnBrk="0" hangingPunct="0">
              <a:defRPr sz="3200">
                <a:solidFill>
                  <a:schemeClr val="tx1"/>
                </a:solidFill>
                <a:latin typeface="Arial" charset="0"/>
                <a:ea typeface="ＭＳ Ｐゴシック" charset="0"/>
              </a:defRPr>
            </a:lvl3pPr>
            <a:lvl4pPr eaLnBrk="0" hangingPunct="0">
              <a:defRPr sz="3200">
                <a:solidFill>
                  <a:schemeClr val="tx1"/>
                </a:solidFill>
                <a:latin typeface="Arial" charset="0"/>
                <a:ea typeface="ＭＳ Ｐゴシック" charset="0"/>
              </a:defRPr>
            </a:lvl4pPr>
            <a:lvl5pPr eaLnBrk="0" hangingPunct="0">
              <a:defRPr sz="3200">
                <a:solidFill>
                  <a:schemeClr val="tx1"/>
                </a:solidFill>
                <a:latin typeface="Arial" charset="0"/>
                <a:ea typeface="ＭＳ Ｐゴシック" charset="0"/>
              </a:defRPr>
            </a:lvl5pPr>
            <a:lvl6pPr marL="457200" eaLnBrk="0" fontAlgn="base" hangingPunct="0">
              <a:spcBef>
                <a:spcPct val="0"/>
              </a:spcBef>
              <a:spcAft>
                <a:spcPct val="0"/>
              </a:spcAft>
              <a:defRPr sz="3200">
                <a:solidFill>
                  <a:schemeClr val="tx1"/>
                </a:solidFill>
                <a:latin typeface="Arial" charset="0"/>
                <a:ea typeface="ＭＳ Ｐゴシック" charset="0"/>
              </a:defRPr>
            </a:lvl6pPr>
            <a:lvl7pPr marL="914400" eaLnBrk="0" fontAlgn="base" hangingPunct="0">
              <a:spcBef>
                <a:spcPct val="0"/>
              </a:spcBef>
              <a:spcAft>
                <a:spcPct val="0"/>
              </a:spcAft>
              <a:defRPr sz="3200">
                <a:solidFill>
                  <a:schemeClr val="tx1"/>
                </a:solidFill>
                <a:latin typeface="Arial" charset="0"/>
                <a:ea typeface="ＭＳ Ｐゴシック" charset="0"/>
              </a:defRPr>
            </a:lvl7pPr>
            <a:lvl8pPr marL="1371600" eaLnBrk="0" fontAlgn="base" hangingPunct="0">
              <a:spcBef>
                <a:spcPct val="0"/>
              </a:spcBef>
              <a:spcAft>
                <a:spcPct val="0"/>
              </a:spcAft>
              <a:defRPr sz="3200">
                <a:solidFill>
                  <a:schemeClr val="tx1"/>
                </a:solidFill>
                <a:latin typeface="Arial" charset="0"/>
                <a:ea typeface="ＭＳ Ｐゴシック" charset="0"/>
              </a:defRPr>
            </a:lvl8pPr>
            <a:lvl9pPr marL="1828800" eaLnBrk="0" fontAlgn="base" hangingPunct="0">
              <a:spcBef>
                <a:spcPct val="0"/>
              </a:spcBef>
              <a:spcAft>
                <a:spcPct val="0"/>
              </a:spcAft>
              <a:defRPr sz="3200">
                <a:solidFill>
                  <a:schemeClr val="tx1"/>
                </a:solidFill>
                <a:latin typeface="Arial" charset="0"/>
                <a:ea typeface="ＭＳ Ｐゴシック" charset="0"/>
              </a:defRPr>
            </a:lvl9pPr>
          </a:lstStyle>
          <a:p>
            <a:pPr marL="266700" marR="0" lvl="0" indent="-266700" algn="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كموش</a:t>
            </a:r>
            <a:endParaRPr kumimoji="0" lang="en-US"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a:p>
            <a:pPr marL="266700" marR="0" lvl="0" indent="-266700" algn="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الإله الرئيسي، الإله الوطني، الإله المحارب</a:t>
            </a:r>
          </a:p>
          <a:p>
            <a:pPr marL="266700" marR="0" lvl="0" indent="-266700" algn="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الله الذي تكفل بجميع جوانب الحياة</a:t>
            </a:r>
          </a:p>
          <a:p>
            <a:pPr marL="266700" marR="0" lvl="0" indent="-266700" algn="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1 ملوك 11: 7</a:t>
            </a:r>
            <a:endParaRPr kumimoji="0" lang="ar-JO"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a:p>
            <a:pPr marL="266700" marR="0" lvl="0" indent="-266700" algn="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عدد 21: 27-30</a:t>
            </a:r>
            <a:endParaRPr kumimoji="0" lang="en-US"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p:txBody>
      </p:sp>
      <p:sp>
        <p:nvSpPr>
          <p:cNvPr id="222214" name="Text Box 106"/>
          <p:cNvSpPr txBox="1">
            <a:spLocks noChangeArrowheads="1"/>
          </p:cNvSpPr>
          <p:nvPr/>
        </p:nvSpPr>
        <p:spPr bwMode="auto">
          <a:xfrm>
            <a:off x="8464550" y="76200"/>
            <a:ext cx="527050" cy="4619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rPr>
              <a:t>98</a:t>
            </a:r>
          </a:p>
        </p:txBody>
      </p:sp>
      <p:sp>
        <p:nvSpPr>
          <p:cNvPr id="8" name="Text Box 8">
            <a:extLst>
              <a:ext uri="{FF2B5EF4-FFF2-40B4-BE49-F238E27FC236}">
                <a16:creationId xmlns:a16="http://schemas.microsoft.com/office/drawing/2014/main" id="{2FE8BFDF-ACDB-F544-8DD2-4AEDE4CB2A9A}"/>
              </a:ext>
            </a:extLst>
          </p:cNvPr>
          <p:cNvSpPr txBox="1">
            <a:spLocks noChangeArrowheads="1"/>
          </p:cNvSpPr>
          <p:nvPr/>
        </p:nvSpPr>
        <p:spPr bwMode="auto">
          <a:xfrm>
            <a:off x="6272090" y="1371600"/>
            <a:ext cx="2455985" cy="1815882"/>
          </a:xfrm>
          <a:prstGeom prst="rect">
            <a:avLst/>
          </a:prstGeom>
          <a:noFill/>
          <a:ln w="9525">
            <a:noFill/>
            <a:miter lim="800000"/>
            <a:headEnd/>
            <a:tailEnd/>
          </a:ln>
        </p:spPr>
        <p:txBody>
          <a:bodyPr wrap="square">
            <a:spAutoFit/>
          </a:bodyPr>
          <a:lstStyle>
            <a:lvl1pPr marL="266700" indent="-266700" eaLnBrk="0" hangingPunct="0">
              <a:defRPr sz="3200">
                <a:solidFill>
                  <a:schemeClr val="tx1"/>
                </a:solidFill>
                <a:latin typeface="Arial" charset="0"/>
                <a:ea typeface="ＭＳ Ｐゴシック" charset="0"/>
                <a:cs typeface="ＭＳ Ｐゴシック" charset="0"/>
              </a:defRPr>
            </a:lvl1pPr>
            <a:lvl2pPr marL="37931725" indent="-37474525" eaLnBrk="0" hangingPunct="0">
              <a:defRPr sz="3200">
                <a:solidFill>
                  <a:schemeClr val="tx1"/>
                </a:solidFill>
                <a:latin typeface="Arial" charset="0"/>
                <a:ea typeface="ＭＳ Ｐゴシック" charset="0"/>
              </a:defRPr>
            </a:lvl2pPr>
            <a:lvl3pPr eaLnBrk="0" hangingPunct="0">
              <a:defRPr sz="3200">
                <a:solidFill>
                  <a:schemeClr val="tx1"/>
                </a:solidFill>
                <a:latin typeface="Arial" charset="0"/>
                <a:ea typeface="ＭＳ Ｐゴシック" charset="0"/>
              </a:defRPr>
            </a:lvl3pPr>
            <a:lvl4pPr eaLnBrk="0" hangingPunct="0">
              <a:defRPr sz="3200">
                <a:solidFill>
                  <a:schemeClr val="tx1"/>
                </a:solidFill>
                <a:latin typeface="Arial" charset="0"/>
                <a:ea typeface="ＭＳ Ｐゴシック" charset="0"/>
              </a:defRPr>
            </a:lvl4pPr>
            <a:lvl5pPr eaLnBrk="0" hangingPunct="0">
              <a:defRPr sz="3200">
                <a:solidFill>
                  <a:schemeClr val="tx1"/>
                </a:solidFill>
                <a:latin typeface="Arial" charset="0"/>
                <a:ea typeface="ＭＳ Ｐゴシック" charset="0"/>
              </a:defRPr>
            </a:lvl5pPr>
            <a:lvl6pPr marL="457200" eaLnBrk="0" fontAlgn="base" hangingPunct="0">
              <a:spcBef>
                <a:spcPct val="0"/>
              </a:spcBef>
              <a:spcAft>
                <a:spcPct val="0"/>
              </a:spcAft>
              <a:defRPr sz="3200">
                <a:solidFill>
                  <a:schemeClr val="tx1"/>
                </a:solidFill>
                <a:latin typeface="Arial" charset="0"/>
                <a:ea typeface="ＭＳ Ｐゴシック" charset="0"/>
              </a:defRPr>
            </a:lvl6pPr>
            <a:lvl7pPr marL="914400" eaLnBrk="0" fontAlgn="base" hangingPunct="0">
              <a:spcBef>
                <a:spcPct val="0"/>
              </a:spcBef>
              <a:spcAft>
                <a:spcPct val="0"/>
              </a:spcAft>
              <a:defRPr sz="3200">
                <a:solidFill>
                  <a:schemeClr val="tx1"/>
                </a:solidFill>
                <a:latin typeface="Arial" charset="0"/>
                <a:ea typeface="ＭＳ Ｐゴシック" charset="0"/>
              </a:defRPr>
            </a:lvl7pPr>
            <a:lvl8pPr marL="1371600" eaLnBrk="0" fontAlgn="base" hangingPunct="0">
              <a:spcBef>
                <a:spcPct val="0"/>
              </a:spcBef>
              <a:spcAft>
                <a:spcPct val="0"/>
              </a:spcAft>
              <a:defRPr sz="3200">
                <a:solidFill>
                  <a:schemeClr val="tx1"/>
                </a:solidFill>
                <a:latin typeface="Arial" charset="0"/>
                <a:ea typeface="ＭＳ Ｐゴシック" charset="0"/>
              </a:defRPr>
            </a:lvl8pPr>
            <a:lvl9pPr marL="1828800" eaLnBrk="0" fontAlgn="base" hangingPunct="0">
              <a:spcBef>
                <a:spcPct val="0"/>
              </a:spcBef>
              <a:spcAft>
                <a:spcPct val="0"/>
              </a:spcAft>
              <a:defRPr sz="3200">
                <a:solidFill>
                  <a:schemeClr val="tx1"/>
                </a:solidFill>
                <a:latin typeface="Arial" charset="0"/>
                <a:ea typeface="ＭＳ Ｐゴシック" charset="0"/>
              </a:defRPr>
            </a:lvl9pPr>
          </a:lstStyle>
          <a:p>
            <a:pPr marL="266700" marR="0" lvl="0" indent="-266700" algn="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عشتروت</a:t>
            </a:r>
            <a:endParaRPr kumimoji="0" lang="en-US"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a:p>
            <a:pPr marL="266700" marR="0" lvl="0" indent="-266700" algn="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آلهة الأم</a:t>
            </a:r>
          </a:p>
          <a:p>
            <a:pPr marL="266700" marR="0" lvl="0" indent="-266700" algn="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ذكر عشتار كموش</a:t>
            </a:r>
          </a:p>
          <a:p>
            <a:pPr marL="266700" marR="0" lvl="0" indent="-266700" algn="r" defTabSz="914400"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في نقش ميشا</a:t>
            </a:r>
            <a:endParaRPr kumimoji="0" lang="en-US" sz="2800" b="1" u="none" strike="noStrike" kern="1200" cap="none" spc="0" normalizeH="0" baseline="0" noProof="0" dirty="0">
              <a:ln>
                <a:noFill/>
              </a:ln>
              <a:solidFill>
                <a:srgbClr val="FFFFFF"/>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0144092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38594" name="Picture 4"/>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286500" y="26988"/>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595" name="Title 3"/>
          <p:cNvSpPr>
            <a:spLocks noGrp="1"/>
          </p:cNvSpPr>
          <p:nvPr>
            <p:ph type="title"/>
          </p:nvPr>
        </p:nvSpPr>
        <p:spPr>
          <a:xfrm>
            <a:off x="0" y="228600"/>
            <a:ext cx="7162800" cy="1066800"/>
          </a:xfrm>
          <a:solidFill>
            <a:srgbClr val="000000"/>
          </a:solidFill>
        </p:spPr>
        <p:txBody>
          <a:bodyPr/>
          <a:lstStyle/>
          <a:p>
            <a:r>
              <a:rPr lang="ar-EG" dirty="0">
                <a:solidFill>
                  <a:srgbClr val="FFFFFF"/>
                </a:solidFill>
              </a:rPr>
              <a:t>خطيئة إسرائيل في بعل فغور</a:t>
            </a:r>
            <a:endParaRPr lang="en-US" dirty="0">
              <a:solidFill>
                <a:srgbClr val="FFFFFF"/>
              </a:solidFill>
            </a:endParaRPr>
          </a:p>
        </p:txBody>
      </p:sp>
      <p:sp>
        <p:nvSpPr>
          <p:cNvPr id="228356" name="Rectangle 3"/>
          <p:cNvSpPr txBox="1">
            <a:spLocks noChangeArrowheads="1"/>
          </p:cNvSpPr>
          <p:nvPr/>
        </p:nvSpPr>
        <p:spPr bwMode="auto">
          <a:xfrm>
            <a:off x="433040" y="3284984"/>
            <a:ext cx="86868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just" defTabSz="914400" rtl="1" eaLnBrk="1" fontAlgn="base" latinLnBrk="0" hangingPunct="1">
              <a:lnSpc>
                <a:spcPct val="150000"/>
              </a:lnSpc>
              <a:spcBef>
                <a:spcPct val="20000"/>
              </a:spcBef>
              <a:spcAft>
                <a:spcPct val="0"/>
              </a:spcAft>
              <a:buClrTx/>
              <a:buSzTx/>
              <a:buFontTx/>
              <a:buNone/>
              <a:tabLst/>
              <a:defRPr/>
            </a:pPr>
            <a:r>
              <a:rPr kumimoji="0" lang="ar-EG" sz="3000" b="1" u="none" strike="noStrike" kern="1200" cap="none" spc="0" normalizeH="0" baseline="0" noProof="0" dirty="0">
                <a:ln>
                  <a:noFill/>
                </a:ln>
                <a:solidFill>
                  <a:srgbClr val="FFFFCC"/>
                </a:solidFill>
                <a:effectLst>
                  <a:glow rad="101600">
                    <a:srgbClr val="000000"/>
                  </a:glow>
                </a:effectLst>
                <a:uLnTx/>
                <a:uFillTx/>
                <a:latin typeface="Arial" panose="020B0604020202020204" pitchFamily="34" charset="0"/>
                <a:ea typeface="ＭＳ Ｐゴシック" charset="0"/>
                <a:cs typeface="Arial" panose="020B0604020202020204" pitchFamily="34" charset="0"/>
              </a:rPr>
              <a:t>١ وَأَقَامَ إِسْرَائِيلُ فِي شِطِّيمَ، وَابْتَدَأَ الشَّعْبُ يَزْنُونَ مَعَ بَنَاتِ مُوآبَ.</a:t>
            </a:r>
            <a:r>
              <a:rPr lang="ar-JO" sz="3000" b="1" dirty="0">
                <a:solidFill>
                  <a:srgbClr val="FFFFCC"/>
                </a:solidFill>
                <a:effectLst>
                  <a:glow rad="101600">
                    <a:srgbClr val="000000"/>
                  </a:glow>
                </a:effectLst>
                <a:latin typeface="Arial" panose="020B0604020202020204" pitchFamily="34" charset="0"/>
                <a:cs typeface="Arial" panose="020B0604020202020204" pitchFamily="34" charset="0"/>
              </a:rPr>
              <a:t> ٢ فَدَعَوْنَ الشَّعْبَ إِلَى ذَبَائِحِ آلِهَتِهِنَّ، فَأَكَلَ الشَّعْبُ وَسَجَدُوا لآلِهَتِهِنَّ. ٣ وَتَعَلَّقَ إِسْرَائِيلُ بِبَعْلِ فَغُورَ. فَحَمِيَ غَضَبُ الرَّبِّ عَلَى إِسْرَائِيلَ.</a:t>
            </a:r>
          </a:p>
          <a:p>
            <a:pPr marL="0" marR="0" lvl="0" indent="0" defTabSz="914400" rtl="1" eaLnBrk="1" fontAlgn="base" latinLnBrk="0" hangingPunct="1">
              <a:lnSpc>
                <a:spcPct val="150000"/>
              </a:lnSpc>
              <a:spcBef>
                <a:spcPct val="20000"/>
              </a:spcBef>
              <a:spcAft>
                <a:spcPct val="0"/>
              </a:spcAft>
              <a:buClrTx/>
              <a:buSzTx/>
              <a:buFontTx/>
              <a:buNone/>
              <a:tabLst/>
              <a:defRPr/>
            </a:pPr>
            <a:r>
              <a:rPr kumimoji="0" lang="ar-EG" sz="3000" b="1" u="none" strike="noStrike" kern="1200" cap="none" spc="0" normalizeH="0" baseline="0" noProof="0" dirty="0">
                <a:ln>
                  <a:noFill/>
                </a:ln>
                <a:solidFill>
                  <a:srgbClr val="FFFFCC"/>
                </a:solidFill>
                <a:effectLst>
                  <a:glow rad="101600">
                    <a:srgbClr val="000000"/>
                  </a:glow>
                </a:effectLst>
                <a:uLnTx/>
                <a:uFillTx/>
                <a:latin typeface="Arial" panose="020B0604020202020204" pitchFamily="34" charset="0"/>
                <a:ea typeface="ＭＳ Ｐゴシック" charset="0"/>
                <a:cs typeface="Arial" panose="020B0604020202020204" pitchFamily="34" charset="0"/>
              </a:rPr>
              <a:t>عدد 25: 1-3</a:t>
            </a:r>
            <a:endParaRPr kumimoji="0" lang="en-US" sz="3000" b="1" u="none" strike="noStrike" kern="1200" cap="none" spc="0" normalizeH="0" baseline="0" noProof="0" dirty="0">
              <a:ln>
                <a:noFill/>
              </a:ln>
              <a:solidFill>
                <a:srgbClr val="FFFFCC"/>
              </a:solidFill>
              <a:effectLst>
                <a:glow rad="101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38597" name="Text Box 106"/>
          <p:cNvSpPr txBox="1">
            <a:spLocks noChangeArrowheads="1"/>
          </p:cNvSpPr>
          <p:nvPr/>
        </p:nvSpPr>
        <p:spPr bwMode="auto">
          <a:xfrm>
            <a:off x="8464550" y="76200"/>
            <a:ext cx="527050" cy="4619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rPr>
              <a:t>99</a:t>
            </a:r>
          </a:p>
        </p:txBody>
      </p:sp>
    </p:spTree>
    <p:extLst>
      <p:ext uri="{BB962C8B-B14F-4D97-AF65-F5344CB8AC3E}">
        <p14:creationId xmlns:p14="http://schemas.microsoft.com/office/powerpoint/2010/main" val="19466730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24612" name="Picture 4" descr="Related image">
            <a:extLst>
              <a:ext uri="{FF2B5EF4-FFF2-40B4-BE49-F238E27FC236}">
                <a16:creationId xmlns:a16="http://schemas.microsoft.com/office/drawing/2014/main" id="{4E62E7EF-B077-1B42-B7FC-CB264300DB8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6400" y="355600"/>
            <a:ext cx="8331200" cy="6146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idx="4294967295"/>
          </p:nvPr>
        </p:nvSpPr>
        <p:spPr>
          <a:xfrm>
            <a:off x="0" y="372209"/>
            <a:ext cx="9144000" cy="1143000"/>
          </a:xfrm>
        </p:spPr>
        <p:txBody>
          <a:bodyPr/>
          <a:lstStyle/>
          <a:p>
            <a:pPr rtl="1">
              <a:defRPr/>
            </a:pPr>
            <a:r>
              <a:rPr lang="ar-EG" sz="4000" dirty="0">
                <a:solidFill>
                  <a:srgbClr val="FFFFFF"/>
                </a:solidFill>
                <a:effectLst>
                  <a:glow rad="101600">
                    <a:schemeClr val="tx1">
                      <a:alpha val="75000"/>
                    </a:schemeClr>
                  </a:glow>
                </a:effectLst>
                <a:latin typeface="Arial" panose="020B0604020202020204" pitchFamily="34" charset="0"/>
                <a:ea typeface="ＭＳ Ｐゴシック"/>
              </a:rPr>
              <a:t>التضحية بالطفل </a:t>
            </a:r>
            <a:r>
              <a:rPr lang="ar-EG" sz="4000" dirty="0" err="1">
                <a:solidFill>
                  <a:srgbClr val="FFFFFF"/>
                </a:solidFill>
                <a:effectLst>
                  <a:glow rad="101600">
                    <a:schemeClr val="tx1">
                      <a:alpha val="75000"/>
                    </a:schemeClr>
                  </a:glow>
                </a:effectLst>
                <a:latin typeface="Arial" panose="020B0604020202020204" pitchFamily="34" charset="0"/>
                <a:ea typeface="ＭＳ Ｐゴシック"/>
              </a:rPr>
              <a:t>لكموش</a:t>
            </a:r>
            <a:endParaRPr lang="en-US" sz="4000" dirty="0"/>
          </a:p>
        </p:txBody>
      </p:sp>
      <p:sp>
        <p:nvSpPr>
          <p:cNvPr id="240644" name="Text Box 106"/>
          <p:cNvSpPr txBox="1">
            <a:spLocks noChangeArrowheads="1"/>
          </p:cNvSpPr>
          <p:nvPr/>
        </p:nvSpPr>
        <p:spPr bwMode="auto">
          <a:xfrm>
            <a:off x="8464550" y="76200"/>
            <a:ext cx="527050" cy="4619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rPr>
              <a:t>98</a:t>
            </a:r>
          </a:p>
        </p:txBody>
      </p:sp>
    </p:spTree>
    <p:extLst>
      <p:ext uri="{BB962C8B-B14F-4D97-AF65-F5344CB8AC3E}">
        <p14:creationId xmlns:p14="http://schemas.microsoft.com/office/powerpoint/2010/main" val="896204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9153" name="Group 1"/>
          <p:cNvGrpSpPr>
            <a:grpSpLocks/>
          </p:cNvGrpSpPr>
          <p:nvPr/>
        </p:nvGrpSpPr>
        <p:grpSpPr bwMode="auto">
          <a:xfrm>
            <a:off x="0" y="0"/>
            <a:ext cx="9291638" cy="7007225"/>
            <a:chOff x="0" y="0"/>
            <a:chExt cx="6453" cy="4866"/>
          </a:xfrm>
        </p:grpSpPr>
        <p:pic>
          <p:nvPicPr>
            <p:cNvPr id="689174"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6454" cy="48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89175" name="Text Box 3"/>
            <p:cNvSpPr txBox="1">
              <a:spLocks noChangeArrowheads="1"/>
            </p:cNvSpPr>
            <p:nvPr/>
          </p:nvSpPr>
          <p:spPr bwMode="auto">
            <a:xfrm>
              <a:off x="0" y="0"/>
              <a:ext cx="6454" cy="48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sp>
        <p:nvSpPr>
          <p:cNvPr id="12292" name="Text Box 4"/>
          <p:cNvSpPr txBox="1">
            <a:spLocks noChangeArrowheads="1"/>
          </p:cNvSpPr>
          <p:nvPr/>
        </p:nvSpPr>
        <p:spPr bwMode="auto">
          <a:xfrm>
            <a:off x="228600" y="457200"/>
            <a:ext cx="2743200" cy="1066800"/>
          </a:xfrm>
          <a:prstGeom prst="rect">
            <a:avLst/>
          </a:prstGeom>
          <a:solidFill>
            <a:srgbClr val="FF0000"/>
          </a:solidFill>
          <a:ln w="9360">
            <a:solidFill>
              <a:srgbClr val="000514"/>
            </a:solidFill>
            <a:miter lim="800000"/>
            <a:headEnd/>
            <a:tailEnd/>
          </a:ln>
          <a:effectLst/>
        </p:spPr>
        <p:txBody>
          <a:bodyPr lIns="81639" tIns="42452" rIns="81639" bIns="42452" anchor="ct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00FFFF"/>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4000" b="1" u="none" strike="noStrike" kern="1200" cap="none" spc="0" normalizeH="0" baseline="0" noProof="0" dirty="0">
                <a:ln>
                  <a:noFill/>
                </a:ln>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المرحلة اليسرى</a:t>
            </a:r>
            <a:endParaRPr kumimoji="0" lang="en-GB" sz="4000" b="1" u="none" strike="noStrike" kern="1200" cap="none" spc="0" normalizeH="0" baseline="0" noProof="0" dirty="0">
              <a:ln>
                <a:noFill/>
              </a:ln>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
        <p:nvSpPr>
          <p:cNvPr id="12293" name="Rectangle 5"/>
          <p:cNvSpPr>
            <a:spLocks noChangeArrowheads="1"/>
          </p:cNvSpPr>
          <p:nvPr/>
        </p:nvSpPr>
        <p:spPr bwMode="auto">
          <a:xfrm>
            <a:off x="5865813" y="457200"/>
            <a:ext cx="2897187" cy="1066800"/>
          </a:xfrm>
          <a:prstGeom prst="rect">
            <a:avLst/>
          </a:prstGeom>
          <a:solidFill>
            <a:srgbClr val="0099CC"/>
          </a:solidFill>
          <a:ln w="9360">
            <a:solidFill>
              <a:srgbClr val="000514"/>
            </a:solidFill>
            <a:miter lim="800000"/>
            <a:headEnd/>
            <a:tailEnd/>
          </a:ln>
          <a:effectLst/>
        </p:spPr>
        <p:txBody>
          <a:bodyPr lIns="81639" tIns="42452" rIns="81639" bIns="42452" anchor="ctr"/>
          <a:lstStyle/>
          <a:p>
            <a:pPr marL="0" marR="0" lvl="0" indent="0" algn="ctr" defTabSz="449263" rtl="1" eaLnBrk="1" fontAlgn="base" latinLnBrk="0" hangingPunct="1">
              <a:lnSpc>
                <a:spcPct val="100000"/>
              </a:lnSpc>
              <a:spcBef>
                <a:spcPct val="0"/>
              </a:spcBef>
              <a:spcAft>
                <a:spcPct val="0"/>
              </a:spcAft>
              <a:buClr>
                <a:srgbClr val="FFFFFF"/>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lang="ar-JO" sz="3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المرحلة اليمنى</a:t>
            </a:r>
            <a:endParaRPr kumimoji="0" lang="en-GB" sz="36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
        <p:nvSpPr>
          <p:cNvPr id="689156" name="Text Box 6"/>
          <p:cNvSpPr txBox="1">
            <a:spLocks noChangeArrowheads="1"/>
          </p:cNvSpPr>
          <p:nvPr/>
        </p:nvSpPr>
        <p:spPr bwMode="auto">
          <a:xfrm>
            <a:off x="2970213" y="457199"/>
            <a:ext cx="2895600" cy="978285"/>
          </a:xfrm>
          <a:prstGeom prst="rect">
            <a:avLst/>
          </a:prstGeom>
          <a:solidFill>
            <a:srgbClr val="000514"/>
          </a:solidFill>
          <a:ln>
            <a:noFill/>
          </a:ln>
          <a:extLst>
            <a:ext uri="{91240B29-F687-4f45-9708-019B960494DF}">
              <a14:hiddenLine xmlns:a14="http://schemas.microsoft.com/office/drawing/2010/main" xmlns=""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ctr" defTabSz="449263" rtl="1" eaLnBrk="1" fontAlgn="base" latinLnBrk="0" hangingPunct="1">
              <a:lnSpc>
                <a:spcPct val="100000"/>
              </a:lnSpc>
              <a:spcBef>
                <a:spcPts val="1813"/>
              </a:spcBef>
              <a:spcAft>
                <a:spcPct val="0"/>
              </a:spcAft>
              <a:buClr>
                <a:srgbClr val="FFFFFF"/>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lang="ar-JO" sz="2900" b="1" dirty="0">
                <a:solidFill>
                  <a:srgbClr val="FFFFFF"/>
                </a:solidFill>
                <a:latin typeface="Arial" panose="020B0604020202020204" pitchFamily="34" charset="0"/>
                <a:cs typeface="Arial" panose="020B0604020202020204" pitchFamily="34" charset="0"/>
              </a:rPr>
              <a:t>الحياة في إسرائيل القديمة</a:t>
            </a:r>
            <a:endParaRPr kumimoji="0" lang="en-GB" sz="29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689157" name="AutoShape 7"/>
          <p:cNvSpPr>
            <a:spLocks noChangeArrowheads="1"/>
          </p:cNvSpPr>
          <p:nvPr/>
        </p:nvSpPr>
        <p:spPr bwMode="auto">
          <a:xfrm>
            <a:off x="-100013" y="2193925"/>
            <a:ext cx="4956176" cy="5086350"/>
          </a:xfrm>
          <a:custGeom>
            <a:avLst/>
            <a:gdLst>
              <a:gd name="T0" fmla="*/ 0 w 3121"/>
              <a:gd name="T1" fmla="*/ 2147483647 h 3204"/>
              <a:gd name="T2" fmla="*/ 2147483647 w 3121"/>
              <a:gd name="T3" fmla="*/ 2147483647 h 3204"/>
              <a:gd name="T4" fmla="*/ 2147483647 w 3121"/>
              <a:gd name="T5" fmla="*/ 2147483647 h 3204"/>
              <a:gd name="T6" fmla="*/ 2147483647 w 3121"/>
              <a:gd name="T7" fmla="*/ 2147483647 h 3204"/>
              <a:gd name="T8" fmla="*/ 2147483647 w 3121"/>
              <a:gd name="T9" fmla="*/ 2147483647 h 3204"/>
              <a:gd name="T10" fmla="*/ 2147483647 w 3121"/>
              <a:gd name="T11" fmla="*/ 2147483647 h 3204"/>
              <a:gd name="T12" fmla="*/ 2147483647 w 3121"/>
              <a:gd name="T13" fmla="*/ 2147483647 h 3204"/>
              <a:gd name="T14" fmla="*/ 2147483647 w 3121"/>
              <a:gd name="T15" fmla="*/ 2147483647 h 3204"/>
              <a:gd name="T16" fmla="*/ 2147483647 w 3121"/>
              <a:gd name="T17" fmla="*/ 2147483647 h 3204"/>
              <a:gd name="T18" fmla="*/ 2147483647 w 3121"/>
              <a:gd name="T19" fmla="*/ 2147483647 h 3204"/>
              <a:gd name="T20" fmla="*/ 2147483647 w 3121"/>
              <a:gd name="T21" fmla="*/ 2147483647 h 3204"/>
              <a:gd name="T22" fmla="*/ 2147483647 w 3121"/>
              <a:gd name="T23" fmla="*/ 2147483647 h 3204"/>
              <a:gd name="T24" fmla="*/ 2147483647 w 3121"/>
              <a:gd name="T25" fmla="*/ 2147483647 h 3204"/>
              <a:gd name="T26" fmla="*/ 2147483647 w 3121"/>
              <a:gd name="T27" fmla="*/ 2147483647 h 3204"/>
              <a:gd name="T28" fmla="*/ 2147483647 w 3121"/>
              <a:gd name="T29" fmla="*/ 2147483647 h 3204"/>
              <a:gd name="T30" fmla="*/ 2147483647 w 3121"/>
              <a:gd name="T31" fmla="*/ 2147483647 h 3204"/>
              <a:gd name="T32" fmla="*/ 2147483647 w 3121"/>
              <a:gd name="T33" fmla="*/ 2147483647 h 3204"/>
              <a:gd name="T34" fmla="*/ 2147483647 w 3121"/>
              <a:gd name="T35" fmla="*/ 2147483647 h 3204"/>
              <a:gd name="T36" fmla="*/ 2147483647 w 3121"/>
              <a:gd name="T37" fmla="*/ 2147483647 h 3204"/>
              <a:gd name="T38" fmla="*/ 2147483647 w 3121"/>
              <a:gd name="T39" fmla="*/ 2147483647 h 3204"/>
              <a:gd name="T40" fmla="*/ 2147483647 w 3121"/>
              <a:gd name="T41" fmla="*/ 2147483647 h 3204"/>
              <a:gd name="T42" fmla="*/ 2147483647 w 3121"/>
              <a:gd name="T43" fmla="*/ 2147483647 h 3204"/>
              <a:gd name="T44" fmla="*/ 2147483647 w 3121"/>
              <a:gd name="T45" fmla="*/ 2147483647 h 3204"/>
              <a:gd name="T46" fmla="*/ 2147483647 w 3121"/>
              <a:gd name="T47" fmla="*/ 2147483647 h 3204"/>
              <a:gd name="T48" fmla="*/ 2147483647 w 3121"/>
              <a:gd name="T49" fmla="*/ 2147483647 h 3204"/>
              <a:gd name="T50" fmla="*/ 2147483647 w 3121"/>
              <a:gd name="T51" fmla="*/ 2147483647 h 3204"/>
              <a:gd name="T52" fmla="*/ 2147483647 w 3121"/>
              <a:gd name="T53" fmla="*/ 2147483647 h 3204"/>
              <a:gd name="T54" fmla="*/ 2147483647 w 3121"/>
              <a:gd name="T55" fmla="*/ 2147483647 h 3204"/>
              <a:gd name="T56" fmla="*/ 2147483647 w 3121"/>
              <a:gd name="T57" fmla="*/ 2147483647 h 3204"/>
              <a:gd name="T58" fmla="*/ 2147483647 w 3121"/>
              <a:gd name="T59" fmla="*/ 2147483647 h 3204"/>
              <a:gd name="T60" fmla="*/ 2147483647 w 3121"/>
              <a:gd name="T61" fmla="*/ 2147483647 h 3204"/>
              <a:gd name="T62" fmla="*/ 2147483647 w 3121"/>
              <a:gd name="T63" fmla="*/ 2147483647 h 3204"/>
              <a:gd name="T64" fmla="*/ 2147483647 w 3121"/>
              <a:gd name="T65" fmla="*/ 2147483647 h 3204"/>
              <a:gd name="T66" fmla="*/ 2147483647 w 3121"/>
              <a:gd name="T67" fmla="*/ 2147483647 h 3204"/>
              <a:gd name="T68" fmla="*/ 2147483647 w 3121"/>
              <a:gd name="T69" fmla="*/ 2147483647 h 3204"/>
              <a:gd name="T70" fmla="*/ 2147483647 w 3121"/>
              <a:gd name="T71" fmla="*/ 2147483647 h 3204"/>
              <a:gd name="T72" fmla="*/ 2147483647 w 3121"/>
              <a:gd name="T73" fmla="*/ 2147483647 h 3204"/>
              <a:gd name="T74" fmla="*/ 2147483647 w 3121"/>
              <a:gd name="T75" fmla="*/ 0 h 320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121"/>
              <a:gd name="T115" fmla="*/ 0 h 3204"/>
              <a:gd name="T116" fmla="*/ 3121 w 3121"/>
              <a:gd name="T117" fmla="*/ 3204 h 320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121" h="3204">
                <a:moveTo>
                  <a:pt x="0" y="3195"/>
                </a:moveTo>
                <a:cubicBezTo>
                  <a:pt x="63" y="3191"/>
                  <a:pt x="133" y="3204"/>
                  <a:pt x="189" y="3174"/>
                </a:cubicBezTo>
                <a:cubicBezTo>
                  <a:pt x="211" y="3162"/>
                  <a:pt x="231" y="3146"/>
                  <a:pt x="252" y="3132"/>
                </a:cubicBezTo>
                <a:cubicBezTo>
                  <a:pt x="262" y="3125"/>
                  <a:pt x="283" y="3111"/>
                  <a:pt x="283" y="3111"/>
                </a:cubicBezTo>
                <a:cubicBezTo>
                  <a:pt x="298" y="3064"/>
                  <a:pt x="285" y="3083"/>
                  <a:pt x="335" y="3048"/>
                </a:cubicBezTo>
                <a:cubicBezTo>
                  <a:pt x="429" y="2982"/>
                  <a:pt x="485" y="2984"/>
                  <a:pt x="608" y="2975"/>
                </a:cubicBezTo>
                <a:cubicBezTo>
                  <a:pt x="676" y="2940"/>
                  <a:pt x="754" y="2920"/>
                  <a:pt x="828" y="2901"/>
                </a:cubicBezTo>
                <a:cubicBezTo>
                  <a:pt x="853" y="2895"/>
                  <a:pt x="887" y="2893"/>
                  <a:pt x="911" y="2880"/>
                </a:cubicBezTo>
                <a:cubicBezTo>
                  <a:pt x="958" y="2854"/>
                  <a:pt x="1016" y="2793"/>
                  <a:pt x="1068" y="2776"/>
                </a:cubicBezTo>
                <a:cubicBezTo>
                  <a:pt x="1200" y="2732"/>
                  <a:pt x="1200" y="2734"/>
                  <a:pt x="1362" y="2723"/>
                </a:cubicBezTo>
                <a:cubicBezTo>
                  <a:pt x="1402" y="2713"/>
                  <a:pt x="1428" y="2695"/>
                  <a:pt x="1466" y="2681"/>
                </a:cubicBezTo>
                <a:cubicBezTo>
                  <a:pt x="1510" y="2638"/>
                  <a:pt x="1573" y="2624"/>
                  <a:pt x="1602" y="2566"/>
                </a:cubicBezTo>
                <a:cubicBezTo>
                  <a:pt x="1615" y="2539"/>
                  <a:pt x="1621" y="2509"/>
                  <a:pt x="1634" y="2482"/>
                </a:cubicBezTo>
                <a:cubicBezTo>
                  <a:pt x="1655" y="2436"/>
                  <a:pt x="1684" y="2391"/>
                  <a:pt x="1707" y="2346"/>
                </a:cubicBezTo>
                <a:cubicBezTo>
                  <a:pt x="1736" y="2289"/>
                  <a:pt x="1759" y="2236"/>
                  <a:pt x="1812" y="2200"/>
                </a:cubicBezTo>
                <a:cubicBezTo>
                  <a:pt x="1847" y="2148"/>
                  <a:pt x="1882" y="2095"/>
                  <a:pt x="1917" y="2043"/>
                </a:cubicBezTo>
                <a:cubicBezTo>
                  <a:pt x="1924" y="2033"/>
                  <a:pt x="1939" y="2031"/>
                  <a:pt x="1948" y="2022"/>
                </a:cubicBezTo>
                <a:cubicBezTo>
                  <a:pt x="1960" y="2010"/>
                  <a:pt x="1970" y="1994"/>
                  <a:pt x="1980" y="1980"/>
                </a:cubicBezTo>
                <a:cubicBezTo>
                  <a:pt x="1994" y="1959"/>
                  <a:pt x="2007" y="1938"/>
                  <a:pt x="2021" y="1917"/>
                </a:cubicBezTo>
                <a:cubicBezTo>
                  <a:pt x="2027" y="1908"/>
                  <a:pt x="2025" y="1894"/>
                  <a:pt x="2032" y="1885"/>
                </a:cubicBezTo>
                <a:cubicBezTo>
                  <a:pt x="2040" y="1875"/>
                  <a:pt x="2053" y="1872"/>
                  <a:pt x="2063" y="1865"/>
                </a:cubicBezTo>
                <a:cubicBezTo>
                  <a:pt x="2117" y="1783"/>
                  <a:pt x="2048" y="1879"/>
                  <a:pt x="2116" y="1812"/>
                </a:cubicBezTo>
                <a:cubicBezTo>
                  <a:pt x="2165" y="1764"/>
                  <a:pt x="2106" y="1792"/>
                  <a:pt x="2168" y="1770"/>
                </a:cubicBezTo>
                <a:cubicBezTo>
                  <a:pt x="2255" y="1640"/>
                  <a:pt x="2172" y="1778"/>
                  <a:pt x="2231" y="1634"/>
                </a:cubicBezTo>
                <a:cubicBezTo>
                  <a:pt x="2246" y="1598"/>
                  <a:pt x="2266" y="1564"/>
                  <a:pt x="2283" y="1529"/>
                </a:cubicBezTo>
                <a:cubicBezTo>
                  <a:pt x="2313" y="1469"/>
                  <a:pt x="2314" y="1393"/>
                  <a:pt x="2336" y="1330"/>
                </a:cubicBezTo>
                <a:cubicBezTo>
                  <a:pt x="2348" y="1258"/>
                  <a:pt x="2375" y="1211"/>
                  <a:pt x="2398" y="1142"/>
                </a:cubicBezTo>
                <a:cubicBezTo>
                  <a:pt x="2425" y="1061"/>
                  <a:pt x="2431" y="950"/>
                  <a:pt x="2482" y="880"/>
                </a:cubicBezTo>
                <a:cubicBezTo>
                  <a:pt x="2491" y="868"/>
                  <a:pt x="2505" y="861"/>
                  <a:pt x="2514" y="849"/>
                </a:cubicBezTo>
                <a:cubicBezTo>
                  <a:pt x="2551" y="802"/>
                  <a:pt x="2557" y="781"/>
                  <a:pt x="2587" y="733"/>
                </a:cubicBezTo>
                <a:cubicBezTo>
                  <a:pt x="2630" y="666"/>
                  <a:pt x="2679" y="610"/>
                  <a:pt x="2723" y="545"/>
                </a:cubicBezTo>
                <a:cubicBezTo>
                  <a:pt x="2732" y="532"/>
                  <a:pt x="2736" y="516"/>
                  <a:pt x="2744" y="503"/>
                </a:cubicBezTo>
                <a:cubicBezTo>
                  <a:pt x="2757" y="481"/>
                  <a:pt x="2786" y="440"/>
                  <a:pt x="2786" y="440"/>
                </a:cubicBezTo>
                <a:cubicBezTo>
                  <a:pt x="2806" y="378"/>
                  <a:pt x="2784" y="435"/>
                  <a:pt x="2838" y="346"/>
                </a:cubicBezTo>
                <a:cubicBezTo>
                  <a:pt x="2874" y="286"/>
                  <a:pt x="2871" y="229"/>
                  <a:pt x="2933" y="189"/>
                </a:cubicBezTo>
                <a:cubicBezTo>
                  <a:pt x="2980" y="117"/>
                  <a:pt x="2950" y="133"/>
                  <a:pt x="3006" y="116"/>
                </a:cubicBezTo>
                <a:cubicBezTo>
                  <a:pt x="3046" y="89"/>
                  <a:pt x="3062" y="94"/>
                  <a:pt x="3090" y="53"/>
                </a:cubicBezTo>
                <a:cubicBezTo>
                  <a:pt x="3103" y="12"/>
                  <a:pt x="3092" y="29"/>
                  <a:pt x="3121" y="0"/>
                </a:cubicBezTo>
              </a:path>
            </a:pathLst>
          </a:custGeom>
          <a:noFill/>
          <a:ln w="5724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lIns="82945" tIns="41473" rIns="82945" bIns="41473" anchor="ct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689158" name="AutoShape 8"/>
          <p:cNvSpPr>
            <a:spLocks noChangeArrowheads="1"/>
          </p:cNvSpPr>
          <p:nvPr/>
        </p:nvSpPr>
        <p:spPr bwMode="auto">
          <a:xfrm>
            <a:off x="4838700" y="1430338"/>
            <a:ext cx="935038" cy="995362"/>
          </a:xfrm>
          <a:custGeom>
            <a:avLst/>
            <a:gdLst>
              <a:gd name="T0" fmla="*/ 0 w 589"/>
              <a:gd name="T1" fmla="*/ 2147483647 h 627"/>
              <a:gd name="T2" fmla="*/ 2147483647 w 589"/>
              <a:gd name="T3" fmla="*/ 2147483647 h 627"/>
              <a:gd name="T4" fmla="*/ 2147483647 w 589"/>
              <a:gd name="T5" fmla="*/ 2147483647 h 627"/>
              <a:gd name="T6" fmla="*/ 2147483647 w 589"/>
              <a:gd name="T7" fmla="*/ 2147483647 h 627"/>
              <a:gd name="T8" fmla="*/ 2147483647 w 589"/>
              <a:gd name="T9" fmla="*/ 2147483647 h 627"/>
              <a:gd name="T10" fmla="*/ 2147483647 w 589"/>
              <a:gd name="T11" fmla="*/ 2147483647 h 627"/>
              <a:gd name="T12" fmla="*/ 2147483647 w 589"/>
              <a:gd name="T13" fmla="*/ 2147483647 h 627"/>
              <a:gd name="T14" fmla="*/ 2147483647 w 589"/>
              <a:gd name="T15" fmla="*/ 2147483647 h 627"/>
              <a:gd name="T16" fmla="*/ 2147483647 w 589"/>
              <a:gd name="T17" fmla="*/ 2147483647 h 627"/>
              <a:gd name="T18" fmla="*/ 2147483647 w 589"/>
              <a:gd name="T19" fmla="*/ 2147483647 h 627"/>
              <a:gd name="T20" fmla="*/ 2147483647 w 589"/>
              <a:gd name="T21" fmla="*/ 2147483647 h 627"/>
              <a:gd name="T22" fmla="*/ 2147483647 w 589"/>
              <a:gd name="T23" fmla="*/ 2147483647 h 627"/>
              <a:gd name="T24" fmla="*/ 2147483647 w 589"/>
              <a:gd name="T25" fmla="*/ 0 h 627"/>
              <a:gd name="T26" fmla="*/ 2147483647 w 589"/>
              <a:gd name="T27" fmla="*/ 2147483647 h 627"/>
              <a:gd name="T28" fmla="*/ 2147483647 w 589"/>
              <a:gd name="T29" fmla="*/ 2147483647 h 6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89"/>
              <a:gd name="T46" fmla="*/ 0 h 627"/>
              <a:gd name="T47" fmla="*/ 589 w 589"/>
              <a:gd name="T48" fmla="*/ 627 h 62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89" h="627">
                <a:moveTo>
                  <a:pt x="0" y="492"/>
                </a:moveTo>
                <a:cubicBezTo>
                  <a:pt x="3" y="481"/>
                  <a:pt x="0" y="465"/>
                  <a:pt x="10" y="460"/>
                </a:cubicBezTo>
                <a:cubicBezTo>
                  <a:pt x="20" y="455"/>
                  <a:pt x="31" y="466"/>
                  <a:pt x="41" y="471"/>
                </a:cubicBezTo>
                <a:cubicBezTo>
                  <a:pt x="63" y="483"/>
                  <a:pt x="83" y="499"/>
                  <a:pt x="104" y="513"/>
                </a:cubicBezTo>
                <a:cubicBezTo>
                  <a:pt x="151" y="544"/>
                  <a:pt x="271" y="542"/>
                  <a:pt x="303" y="544"/>
                </a:cubicBezTo>
                <a:cubicBezTo>
                  <a:pt x="324" y="551"/>
                  <a:pt x="350" y="549"/>
                  <a:pt x="366" y="565"/>
                </a:cubicBezTo>
                <a:cubicBezTo>
                  <a:pt x="408" y="607"/>
                  <a:pt x="383" y="593"/>
                  <a:pt x="439" y="607"/>
                </a:cubicBezTo>
                <a:cubicBezTo>
                  <a:pt x="474" y="604"/>
                  <a:pt x="525" y="627"/>
                  <a:pt x="544" y="597"/>
                </a:cubicBezTo>
                <a:cubicBezTo>
                  <a:pt x="589" y="527"/>
                  <a:pt x="543" y="438"/>
                  <a:pt x="481" y="419"/>
                </a:cubicBezTo>
                <a:cubicBezTo>
                  <a:pt x="425" y="381"/>
                  <a:pt x="447" y="344"/>
                  <a:pt x="387" y="303"/>
                </a:cubicBezTo>
                <a:cubicBezTo>
                  <a:pt x="394" y="234"/>
                  <a:pt x="397" y="179"/>
                  <a:pt x="418" y="115"/>
                </a:cubicBezTo>
                <a:cubicBezTo>
                  <a:pt x="424" y="97"/>
                  <a:pt x="432" y="80"/>
                  <a:pt x="439" y="62"/>
                </a:cubicBezTo>
                <a:cubicBezTo>
                  <a:pt x="446" y="42"/>
                  <a:pt x="460" y="0"/>
                  <a:pt x="460" y="0"/>
                </a:cubicBezTo>
                <a:cubicBezTo>
                  <a:pt x="471" y="3"/>
                  <a:pt x="481" y="6"/>
                  <a:pt x="492" y="10"/>
                </a:cubicBezTo>
                <a:cubicBezTo>
                  <a:pt x="502" y="13"/>
                  <a:pt x="523" y="21"/>
                  <a:pt x="523" y="21"/>
                </a:cubicBezTo>
              </a:path>
            </a:pathLst>
          </a:custGeom>
          <a:noFill/>
          <a:ln w="5724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lIns="82945" tIns="41473" rIns="82945" bIns="41473" anchor="ct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689159" name="AutoShape 9"/>
          <p:cNvSpPr>
            <a:spLocks noChangeArrowheads="1"/>
          </p:cNvSpPr>
          <p:nvPr/>
        </p:nvSpPr>
        <p:spPr bwMode="auto">
          <a:xfrm>
            <a:off x="4854575" y="1419225"/>
            <a:ext cx="681038" cy="741363"/>
          </a:xfrm>
          <a:custGeom>
            <a:avLst/>
            <a:gdLst>
              <a:gd name="T0" fmla="*/ 0 w 429"/>
              <a:gd name="T1" fmla="*/ 2147483647 h 466"/>
              <a:gd name="T2" fmla="*/ 2147483647 w 429"/>
              <a:gd name="T3" fmla="*/ 2147483647 h 466"/>
              <a:gd name="T4" fmla="*/ 2147483647 w 429"/>
              <a:gd name="T5" fmla="*/ 2147483647 h 466"/>
              <a:gd name="T6" fmla="*/ 2147483647 w 429"/>
              <a:gd name="T7" fmla="*/ 2147483647 h 466"/>
              <a:gd name="T8" fmla="*/ 0 60000 65536"/>
              <a:gd name="T9" fmla="*/ 0 60000 65536"/>
              <a:gd name="T10" fmla="*/ 0 60000 65536"/>
              <a:gd name="T11" fmla="*/ 0 60000 65536"/>
              <a:gd name="T12" fmla="*/ 0 w 429"/>
              <a:gd name="T13" fmla="*/ 0 h 466"/>
              <a:gd name="T14" fmla="*/ 429 w 429"/>
              <a:gd name="T15" fmla="*/ 466 h 466"/>
            </a:gdLst>
            <a:ahLst/>
            <a:cxnLst>
              <a:cxn ang="T8">
                <a:pos x="T0" y="T1"/>
              </a:cxn>
              <a:cxn ang="T9">
                <a:pos x="T2" y="T3"/>
              </a:cxn>
              <a:cxn ang="T10">
                <a:pos x="T4" y="T5"/>
              </a:cxn>
              <a:cxn ang="T11">
                <a:pos x="T6" y="T7"/>
              </a:cxn>
            </a:cxnLst>
            <a:rect l="T12" t="T13" r="T14" b="T15"/>
            <a:pathLst>
              <a:path w="429" h="466">
                <a:moveTo>
                  <a:pt x="0" y="466"/>
                </a:moveTo>
                <a:cubicBezTo>
                  <a:pt x="8" y="362"/>
                  <a:pt x="13" y="305"/>
                  <a:pt x="52" y="215"/>
                </a:cubicBezTo>
                <a:cubicBezTo>
                  <a:pt x="70" y="174"/>
                  <a:pt x="58" y="157"/>
                  <a:pt x="105" y="142"/>
                </a:cubicBezTo>
                <a:cubicBezTo>
                  <a:pt x="149" y="0"/>
                  <a:pt x="286" y="48"/>
                  <a:pt x="429" y="48"/>
                </a:cubicBezTo>
              </a:path>
            </a:pathLst>
          </a:custGeom>
          <a:noFill/>
          <a:ln w="5724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lIns="82945" tIns="41473" rIns="82945" bIns="41473" anchor="ct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689160" name="AutoShape 10"/>
          <p:cNvSpPr>
            <a:spLocks noChangeArrowheads="1"/>
          </p:cNvSpPr>
          <p:nvPr/>
        </p:nvSpPr>
        <p:spPr bwMode="auto">
          <a:xfrm>
            <a:off x="5618163" y="-282575"/>
            <a:ext cx="615950" cy="1763713"/>
          </a:xfrm>
          <a:custGeom>
            <a:avLst/>
            <a:gdLst>
              <a:gd name="T0" fmla="*/ 2147483647 w 387"/>
              <a:gd name="T1" fmla="*/ 2147483647 h 1110"/>
              <a:gd name="T2" fmla="*/ 2147483647 w 387"/>
              <a:gd name="T3" fmla="*/ 2147483647 h 1110"/>
              <a:gd name="T4" fmla="*/ 2147483647 w 387"/>
              <a:gd name="T5" fmla="*/ 2147483647 h 1110"/>
              <a:gd name="T6" fmla="*/ 2147483647 w 387"/>
              <a:gd name="T7" fmla="*/ 2147483647 h 1110"/>
              <a:gd name="T8" fmla="*/ 2147483647 w 387"/>
              <a:gd name="T9" fmla="*/ 2147483647 h 1110"/>
              <a:gd name="T10" fmla="*/ 2147483647 w 387"/>
              <a:gd name="T11" fmla="*/ 2147483647 h 1110"/>
              <a:gd name="T12" fmla="*/ 2147483647 w 387"/>
              <a:gd name="T13" fmla="*/ 2147483647 h 1110"/>
              <a:gd name="T14" fmla="*/ 2147483647 w 387"/>
              <a:gd name="T15" fmla="*/ 2147483647 h 1110"/>
              <a:gd name="T16" fmla="*/ 2147483647 w 387"/>
              <a:gd name="T17" fmla="*/ 0 h 11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7"/>
              <a:gd name="T28" fmla="*/ 0 h 1110"/>
              <a:gd name="T29" fmla="*/ 387 w 387"/>
              <a:gd name="T30" fmla="*/ 1110 h 11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7" h="1110">
                <a:moveTo>
                  <a:pt x="10" y="1110"/>
                </a:moveTo>
                <a:cubicBezTo>
                  <a:pt x="17" y="1042"/>
                  <a:pt x="0" y="958"/>
                  <a:pt x="73" y="932"/>
                </a:cubicBezTo>
                <a:cubicBezTo>
                  <a:pt x="97" y="865"/>
                  <a:pt x="94" y="786"/>
                  <a:pt x="125" y="723"/>
                </a:cubicBezTo>
                <a:cubicBezTo>
                  <a:pt x="142" y="689"/>
                  <a:pt x="175" y="664"/>
                  <a:pt x="188" y="628"/>
                </a:cubicBezTo>
                <a:cubicBezTo>
                  <a:pt x="203" y="585"/>
                  <a:pt x="193" y="606"/>
                  <a:pt x="220" y="565"/>
                </a:cubicBezTo>
                <a:cubicBezTo>
                  <a:pt x="227" y="537"/>
                  <a:pt x="225" y="506"/>
                  <a:pt x="241" y="482"/>
                </a:cubicBezTo>
                <a:cubicBezTo>
                  <a:pt x="255" y="461"/>
                  <a:pt x="283" y="419"/>
                  <a:pt x="283" y="419"/>
                </a:cubicBezTo>
                <a:cubicBezTo>
                  <a:pt x="300" y="332"/>
                  <a:pt x="275" y="231"/>
                  <a:pt x="324" y="157"/>
                </a:cubicBezTo>
                <a:cubicBezTo>
                  <a:pt x="374" y="82"/>
                  <a:pt x="387" y="83"/>
                  <a:pt x="387" y="0"/>
                </a:cubicBezTo>
              </a:path>
            </a:pathLst>
          </a:custGeom>
          <a:noFill/>
          <a:ln w="5724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lIns="82945" tIns="41473" rIns="82945" bIns="41473" anchor="ct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12299" name="Text Box 11"/>
          <p:cNvSpPr txBox="1">
            <a:spLocks noChangeArrowheads="1"/>
          </p:cNvSpPr>
          <p:nvPr/>
        </p:nvSpPr>
        <p:spPr bwMode="auto">
          <a:xfrm>
            <a:off x="88783" y="2113537"/>
            <a:ext cx="3205770" cy="8829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l" defTabSz="449263" rtl="1" eaLnBrk="1" fontAlgn="base" latinLnBrk="0" hangingPunct="1">
              <a:lnSpc>
                <a:spcPct val="50000"/>
              </a:lnSpc>
              <a:spcBef>
                <a:spcPts val="2038"/>
              </a:spcBef>
              <a:spcAft>
                <a:spcPct val="0"/>
              </a:spcAft>
              <a:buClr>
                <a:srgbClr val="FF00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rPr>
              <a:t>شعوب البحر "</a:t>
            </a:r>
            <a:r>
              <a:rPr kumimoji="0" lang="ar-JO" sz="3300" b="1" u="none" strike="noStrike" kern="1200" cap="none" spc="0" normalizeH="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rPr>
              <a:t> </a:t>
            </a:r>
            <a:r>
              <a:rPr kumimoji="0" lang="ar-JO" sz="3300" b="1" u="none" strike="noStrike" kern="1200" cap="none" spc="0" normalizeH="0" noProof="0" dirty="0" err="1">
                <a:ln>
                  <a:noFill/>
                </a:ln>
                <a:solidFill>
                  <a:srgbClr val="FF0000"/>
                </a:solidFill>
                <a:effectLst/>
                <a:uLnTx/>
                <a:uFillTx/>
                <a:latin typeface="Arial" panose="020B0604020202020204" pitchFamily="34" charset="0"/>
                <a:ea typeface="ＭＳ Ｐゴシック" charset="0"/>
                <a:cs typeface="Arial" panose="020B0604020202020204" pitchFamily="34" charset="0"/>
              </a:rPr>
              <a:t>إليانز</a:t>
            </a:r>
            <a:r>
              <a:rPr kumimoji="0" lang="ar-JO" sz="3300" b="1" u="none" strike="noStrike" kern="1200" cap="none" spc="0" normalizeH="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rPr>
              <a:t>"</a:t>
            </a:r>
          </a:p>
          <a:p>
            <a:pPr marL="0" marR="0" lvl="0" indent="0" algn="l" defTabSz="449263" rtl="1" eaLnBrk="1" fontAlgn="base" latinLnBrk="0" hangingPunct="1">
              <a:lnSpc>
                <a:spcPct val="50000"/>
              </a:lnSpc>
              <a:spcBef>
                <a:spcPts val="2038"/>
              </a:spcBef>
              <a:spcAft>
                <a:spcPct val="0"/>
              </a:spcAft>
              <a:buClr>
                <a:srgbClr val="FF00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rPr>
              <a:t> في الغالب</a:t>
            </a:r>
            <a:endParaRPr kumimoji="0" lang="en-GB"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endParaRPr>
          </a:p>
        </p:txBody>
      </p:sp>
      <p:sp>
        <p:nvSpPr>
          <p:cNvPr id="12300" name="Text Box 12"/>
          <p:cNvSpPr txBox="1">
            <a:spLocks noChangeArrowheads="1"/>
          </p:cNvSpPr>
          <p:nvPr/>
        </p:nvSpPr>
        <p:spPr bwMode="auto">
          <a:xfrm>
            <a:off x="6016625" y="1809750"/>
            <a:ext cx="2486021" cy="8829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50000"/>
              </a:lnSpc>
              <a:spcBef>
                <a:spcPts val="2038"/>
              </a:spcBef>
              <a:spcAft>
                <a:spcPct val="0"/>
              </a:spcAft>
              <a:buClr>
                <a:srgbClr val="003399"/>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baseline="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rPr>
              <a:t>شعوب</a:t>
            </a:r>
            <a:r>
              <a:rPr kumimoji="0" lang="ar-JO" sz="3300" b="1" u="none" strike="noStrike" kern="1200" cap="none" spc="0" normalizeH="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rPr>
              <a:t> الصحراء </a:t>
            </a:r>
          </a:p>
          <a:p>
            <a:pPr marL="0" marR="0" lvl="0" indent="0" algn="r" defTabSz="449263" rtl="1" eaLnBrk="1" fontAlgn="base" latinLnBrk="0" hangingPunct="1">
              <a:lnSpc>
                <a:spcPct val="50000"/>
              </a:lnSpc>
              <a:spcBef>
                <a:spcPts val="2038"/>
              </a:spcBef>
              <a:spcAft>
                <a:spcPct val="0"/>
              </a:spcAft>
              <a:buClr>
                <a:srgbClr val="003399"/>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rPr>
              <a:t>" </a:t>
            </a:r>
            <a:r>
              <a:rPr kumimoji="0" lang="ar-JO" sz="3300" b="1" u="none" strike="noStrike" kern="1200" cap="none" spc="0" normalizeH="0" noProof="0" dirty="0" err="1">
                <a:ln>
                  <a:noFill/>
                </a:ln>
                <a:solidFill>
                  <a:srgbClr val="003399"/>
                </a:solidFill>
                <a:effectLst/>
                <a:uLnTx/>
                <a:uFillTx/>
                <a:latin typeface="Arial" panose="020B0604020202020204" pitchFamily="34" charset="0"/>
                <a:ea typeface="ＭＳ Ｐゴシック" charset="0"/>
                <a:cs typeface="Arial" panose="020B0604020202020204" pitchFamily="34" charset="0"/>
              </a:rPr>
              <a:t>الايت</a:t>
            </a:r>
            <a:r>
              <a:rPr kumimoji="0" lang="ar-JO" sz="3300" b="1" u="none" strike="noStrike" kern="1200" cap="none" spc="0" normalizeH="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rPr>
              <a:t>"</a:t>
            </a:r>
            <a:endParaRPr kumimoji="0" lang="en-GB" sz="3300" b="1" u="none" strike="noStrike" kern="1200" cap="none" spc="0" normalizeH="0" baseline="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endParaRPr>
          </a:p>
        </p:txBody>
      </p:sp>
      <p:sp>
        <p:nvSpPr>
          <p:cNvPr id="12301" name="Text Box 13"/>
          <p:cNvSpPr txBox="1">
            <a:spLocks noChangeArrowheads="1"/>
          </p:cNvSpPr>
          <p:nvPr/>
        </p:nvSpPr>
        <p:spPr bwMode="auto">
          <a:xfrm>
            <a:off x="228810" y="5770413"/>
            <a:ext cx="2590800" cy="593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ts val="2038"/>
              </a:spcBef>
              <a:spcAft>
                <a:spcPct val="0"/>
              </a:spcAft>
              <a:buClr>
                <a:srgbClr val="FF00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rPr>
              <a:t>المصريين</a:t>
            </a:r>
            <a:endParaRPr kumimoji="0" lang="en-GB"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endParaRPr>
          </a:p>
        </p:txBody>
      </p:sp>
      <p:sp>
        <p:nvSpPr>
          <p:cNvPr id="12302" name="Text Box 14"/>
          <p:cNvSpPr txBox="1">
            <a:spLocks noChangeArrowheads="1"/>
          </p:cNvSpPr>
          <p:nvPr/>
        </p:nvSpPr>
        <p:spPr bwMode="auto">
          <a:xfrm>
            <a:off x="533400" y="4953000"/>
            <a:ext cx="2589213" cy="593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ts val="2038"/>
              </a:spcBef>
              <a:spcAft>
                <a:spcPct val="0"/>
              </a:spcAft>
              <a:buClr>
                <a:srgbClr val="FF00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rPr>
              <a:t>الفلسطينيون</a:t>
            </a:r>
            <a:endParaRPr kumimoji="0" lang="en-GB"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endParaRPr>
          </a:p>
        </p:txBody>
      </p:sp>
      <p:sp>
        <p:nvSpPr>
          <p:cNvPr id="12303" name="Text Box 15"/>
          <p:cNvSpPr txBox="1">
            <a:spLocks noChangeArrowheads="1"/>
          </p:cNvSpPr>
          <p:nvPr/>
        </p:nvSpPr>
        <p:spPr bwMode="auto">
          <a:xfrm>
            <a:off x="2590800" y="-89116"/>
            <a:ext cx="3106738" cy="13578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ts val="2038"/>
              </a:spcBef>
              <a:spcAft>
                <a:spcPct val="0"/>
              </a:spcAft>
              <a:buClr>
                <a:srgbClr val="FF00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rPr>
              <a:t>الفينيقيون</a:t>
            </a:r>
          </a:p>
          <a:p>
            <a:pPr marL="0" marR="0" lvl="0" indent="0" algn="r" defTabSz="449263" rtl="1" eaLnBrk="1" fontAlgn="base" latinLnBrk="0" hangingPunct="1">
              <a:lnSpc>
                <a:spcPct val="100000"/>
              </a:lnSpc>
              <a:spcBef>
                <a:spcPts val="2038"/>
              </a:spcBef>
              <a:spcAft>
                <a:spcPct val="0"/>
              </a:spcAft>
              <a:buClr>
                <a:srgbClr val="FF00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endParaRPr kumimoji="0" lang="en-GB"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endParaRPr>
          </a:p>
        </p:txBody>
      </p:sp>
      <p:sp>
        <p:nvSpPr>
          <p:cNvPr id="12304" name="Text Box 16"/>
          <p:cNvSpPr txBox="1">
            <a:spLocks noChangeArrowheads="1"/>
          </p:cNvSpPr>
          <p:nvPr/>
        </p:nvSpPr>
        <p:spPr bwMode="auto">
          <a:xfrm>
            <a:off x="6399213" y="-89116"/>
            <a:ext cx="2027237" cy="593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ts val="2038"/>
              </a:spcBef>
              <a:spcAft>
                <a:spcPct val="0"/>
              </a:spcAft>
              <a:buClr>
                <a:srgbClr val="FF00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lang="ar-JO" sz="3300" b="1" dirty="0">
                <a:solidFill>
                  <a:srgbClr val="FF0000"/>
                </a:solidFill>
                <a:latin typeface="Arial" panose="020B0604020202020204" pitchFamily="34" charset="0"/>
                <a:cs typeface="Arial" panose="020B0604020202020204" pitchFamily="34" charset="0"/>
              </a:rPr>
              <a:t>السوريين</a:t>
            </a:r>
            <a:endParaRPr kumimoji="0" lang="en-GB"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endParaRPr>
          </a:p>
        </p:txBody>
      </p:sp>
      <p:sp>
        <p:nvSpPr>
          <p:cNvPr id="12305" name="Text Box 17"/>
          <p:cNvSpPr txBox="1">
            <a:spLocks noChangeArrowheads="1"/>
          </p:cNvSpPr>
          <p:nvPr/>
        </p:nvSpPr>
        <p:spPr bwMode="auto">
          <a:xfrm>
            <a:off x="2915025" y="1484784"/>
            <a:ext cx="2590800" cy="593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ts val="2038"/>
              </a:spcBef>
              <a:spcAft>
                <a:spcPct val="0"/>
              </a:spcAft>
              <a:buClr>
                <a:srgbClr val="FF00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rPr>
              <a:t>الرومان</a:t>
            </a:r>
            <a:endParaRPr kumimoji="0" lang="en-GB"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endParaRPr>
          </a:p>
        </p:txBody>
      </p:sp>
      <p:sp>
        <p:nvSpPr>
          <p:cNvPr id="12306" name="Text Box 18"/>
          <p:cNvSpPr txBox="1">
            <a:spLocks noChangeArrowheads="1"/>
          </p:cNvSpPr>
          <p:nvPr/>
        </p:nvSpPr>
        <p:spPr bwMode="auto">
          <a:xfrm>
            <a:off x="1293813" y="3962400"/>
            <a:ext cx="2417762" cy="593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ts val="2038"/>
              </a:spcBef>
              <a:spcAft>
                <a:spcPct val="0"/>
              </a:spcAft>
              <a:buClr>
                <a:srgbClr val="FF00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rPr>
              <a:t>الاشوريون</a:t>
            </a:r>
            <a:endParaRPr kumimoji="0" lang="en-GB"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endParaRPr>
          </a:p>
        </p:txBody>
      </p:sp>
      <p:sp>
        <p:nvSpPr>
          <p:cNvPr id="12307" name="Text Box 19"/>
          <p:cNvSpPr txBox="1">
            <a:spLocks noChangeArrowheads="1"/>
          </p:cNvSpPr>
          <p:nvPr/>
        </p:nvSpPr>
        <p:spPr bwMode="auto">
          <a:xfrm>
            <a:off x="1846263" y="2951882"/>
            <a:ext cx="3109913" cy="593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ts val="2038"/>
              </a:spcBef>
              <a:spcAft>
                <a:spcPct val="0"/>
              </a:spcAft>
              <a:buClr>
                <a:srgbClr val="FF00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rPr>
              <a:t>البابليون</a:t>
            </a:r>
            <a:endParaRPr kumimoji="0" lang="en-GB" sz="3300" b="1" u="none" strike="noStrike" kern="1200" cap="none" spc="0" normalizeH="0" baseline="0" noProof="0" dirty="0">
              <a:ln>
                <a:noFill/>
              </a:ln>
              <a:solidFill>
                <a:srgbClr val="FF0000"/>
              </a:solidFill>
              <a:effectLst/>
              <a:uLnTx/>
              <a:uFillTx/>
              <a:latin typeface="Arial" panose="020B0604020202020204" pitchFamily="34" charset="0"/>
              <a:ea typeface="ＭＳ Ｐゴシック" charset="0"/>
              <a:cs typeface="Arial" panose="020B0604020202020204" pitchFamily="34" charset="0"/>
            </a:endParaRPr>
          </a:p>
        </p:txBody>
      </p:sp>
      <p:sp>
        <p:nvSpPr>
          <p:cNvPr id="12308" name="Text Box 20"/>
          <p:cNvSpPr txBox="1">
            <a:spLocks noChangeArrowheads="1"/>
          </p:cNvSpPr>
          <p:nvPr/>
        </p:nvSpPr>
        <p:spPr bwMode="auto">
          <a:xfrm>
            <a:off x="3884613" y="4038600"/>
            <a:ext cx="2379662" cy="382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50000"/>
              </a:lnSpc>
              <a:spcBef>
                <a:spcPts val="2038"/>
              </a:spcBef>
              <a:spcAft>
                <a:spcPct val="0"/>
              </a:spcAft>
              <a:buClr>
                <a:srgbClr val="003399"/>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baseline="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rPr>
              <a:t>بني اسرائيل</a:t>
            </a:r>
            <a:endParaRPr kumimoji="0" lang="en-GB" sz="3300" b="1" u="none" strike="noStrike" kern="1200" cap="none" spc="0" normalizeH="0" baseline="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endParaRPr>
          </a:p>
        </p:txBody>
      </p:sp>
      <p:sp>
        <p:nvSpPr>
          <p:cNvPr id="12309" name="Text Box 21"/>
          <p:cNvSpPr txBox="1">
            <a:spLocks noChangeArrowheads="1"/>
          </p:cNvSpPr>
          <p:nvPr/>
        </p:nvSpPr>
        <p:spPr bwMode="auto">
          <a:xfrm>
            <a:off x="6324600" y="3733800"/>
            <a:ext cx="2819400" cy="382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50000"/>
              </a:lnSpc>
              <a:spcBef>
                <a:spcPts val="2038"/>
              </a:spcBef>
              <a:spcAft>
                <a:spcPct val="0"/>
              </a:spcAft>
              <a:buClr>
                <a:srgbClr val="003399"/>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baseline="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rPr>
              <a:t>العمونيون</a:t>
            </a:r>
            <a:endParaRPr kumimoji="0" lang="en-GB" sz="3300" b="1" u="none" strike="noStrike" kern="1200" cap="none" spc="0" normalizeH="0" baseline="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endParaRPr>
          </a:p>
        </p:txBody>
      </p:sp>
      <p:sp>
        <p:nvSpPr>
          <p:cNvPr id="12310" name="Text Box 22"/>
          <p:cNvSpPr txBox="1">
            <a:spLocks noChangeArrowheads="1"/>
          </p:cNvSpPr>
          <p:nvPr/>
        </p:nvSpPr>
        <p:spPr bwMode="auto">
          <a:xfrm>
            <a:off x="6172200" y="5334000"/>
            <a:ext cx="2378075" cy="382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50000"/>
              </a:lnSpc>
              <a:spcBef>
                <a:spcPts val="2038"/>
              </a:spcBef>
              <a:spcAft>
                <a:spcPct val="0"/>
              </a:spcAft>
              <a:buClr>
                <a:srgbClr val="003399"/>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baseline="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rPr>
              <a:t>الموآبيين</a:t>
            </a:r>
            <a:endParaRPr kumimoji="0" lang="en-GB" sz="3300" b="1" u="none" strike="noStrike" kern="1200" cap="none" spc="0" normalizeH="0" baseline="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endParaRPr>
          </a:p>
        </p:txBody>
      </p:sp>
      <p:sp>
        <p:nvSpPr>
          <p:cNvPr id="12311" name="Text Box 23"/>
          <p:cNvSpPr txBox="1">
            <a:spLocks noChangeArrowheads="1"/>
          </p:cNvSpPr>
          <p:nvPr/>
        </p:nvSpPr>
        <p:spPr bwMode="auto">
          <a:xfrm>
            <a:off x="6096000" y="6492875"/>
            <a:ext cx="2641600" cy="382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50000"/>
              </a:lnSpc>
              <a:spcBef>
                <a:spcPts val="2038"/>
              </a:spcBef>
              <a:spcAft>
                <a:spcPct val="0"/>
              </a:spcAft>
              <a:buClr>
                <a:srgbClr val="003399"/>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3300" b="1" u="none" strike="noStrike" kern="1200" cap="none" spc="0" normalizeH="0" baseline="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rPr>
              <a:t>الادميون</a:t>
            </a:r>
            <a:endParaRPr kumimoji="0" lang="en-GB" sz="3300" b="1" u="none" strike="noStrike" kern="1200" cap="none" spc="0" normalizeH="0" baseline="0" noProof="0" dirty="0">
              <a:ln>
                <a:noFill/>
              </a:ln>
              <a:solidFill>
                <a:srgbClr val="003399"/>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77271152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afterEffect">
                                  <p:stCondLst>
                                    <p:cond delay="0"/>
                                  </p:stCondLst>
                                  <p:childTnLst>
                                    <p:set>
                                      <p:cBhvr additive="repl">
                                        <p:cTn id="6" dur="1" fill="hold">
                                          <p:stCondLst>
                                            <p:cond delay="0"/>
                                          </p:stCondLst>
                                        </p:cTn>
                                        <p:tgtEl>
                                          <p:spTgt spid="12299"/>
                                        </p:tgtEl>
                                        <p:attrNameLst>
                                          <p:attrName>style.visibility</p:attrName>
                                        </p:attrNameLst>
                                      </p:cBhvr>
                                      <p:to>
                                        <p:strVal val="visible"/>
                                      </p:to>
                                    </p:set>
                                    <p:animEffect transition="in" filter="box(in)">
                                      <p:cBhvr additive="repl">
                                        <p:cTn id="7" dur="500"/>
                                        <p:tgtEl>
                                          <p:spTgt spid="122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fill="hold" nodeType="clickEffect">
                                  <p:stCondLst>
                                    <p:cond delay="0"/>
                                  </p:stCondLst>
                                  <p:childTnLst>
                                    <p:set>
                                      <p:cBhvr additive="repl">
                                        <p:cTn id="11" dur="1" fill="hold">
                                          <p:stCondLst>
                                            <p:cond delay="0"/>
                                          </p:stCondLst>
                                        </p:cTn>
                                        <p:tgtEl>
                                          <p:spTgt spid="12301"/>
                                        </p:tgtEl>
                                        <p:attrNameLst>
                                          <p:attrName>style.visibility</p:attrName>
                                        </p:attrNameLst>
                                      </p:cBhvr>
                                      <p:to>
                                        <p:strVal val="visible"/>
                                      </p:to>
                                    </p:set>
                                    <p:animEffect transition="in" filter="dissolve">
                                      <p:cBhvr additive="repl">
                                        <p:cTn id="12" dur="500"/>
                                        <p:tgtEl>
                                          <p:spTgt spid="123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fill="hold" nodeType="clickEffect">
                                  <p:stCondLst>
                                    <p:cond delay="0"/>
                                  </p:stCondLst>
                                  <p:childTnLst>
                                    <p:set>
                                      <p:cBhvr additive="repl">
                                        <p:cTn id="16" dur="1" fill="hold">
                                          <p:stCondLst>
                                            <p:cond delay="0"/>
                                          </p:stCondLst>
                                        </p:cTn>
                                        <p:tgtEl>
                                          <p:spTgt spid="12302"/>
                                        </p:tgtEl>
                                        <p:attrNameLst>
                                          <p:attrName>style.visibility</p:attrName>
                                        </p:attrNameLst>
                                      </p:cBhvr>
                                      <p:to>
                                        <p:strVal val="visible"/>
                                      </p:to>
                                    </p:set>
                                    <p:animEffect transition="in" filter="dissolve">
                                      <p:cBhvr additive="repl">
                                        <p:cTn id="17" dur="500"/>
                                        <p:tgtEl>
                                          <p:spTgt spid="1230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fill="hold" nodeType="clickEffect">
                                  <p:stCondLst>
                                    <p:cond delay="0"/>
                                  </p:stCondLst>
                                  <p:childTnLst>
                                    <p:set>
                                      <p:cBhvr additive="repl">
                                        <p:cTn id="21" dur="1" fill="hold">
                                          <p:stCondLst>
                                            <p:cond delay="0"/>
                                          </p:stCondLst>
                                        </p:cTn>
                                        <p:tgtEl>
                                          <p:spTgt spid="12306"/>
                                        </p:tgtEl>
                                        <p:attrNameLst>
                                          <p:attrName>style.visibility</p:attrName>
                                        </p:attrNameLst>
                                      </p:cBhvr>
                                      <p:to>
                                        <p:strVal val="visible"/>
                                      </p:to>
                                    </p:set>
                                    <p:animEffect transition="in" filter="dissolve">
                                      <p:cBhvr additive="repl">
                                        <p:cTn id="22" dur="500"/>
                                        <p:tgtEl>
                                          <p:spTgt spid="1230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fill="hold" nodeType="clickEffect">
                                  <p:stCondLst>
                                    <p:cond delay="0"/>
                                  </p:stCondLst>
                                  <p:childTnLst>
                                    <p:set>
                                      <p:cBhvr additive="repl">
                                        <p:cTn id="26" dur="1" fill="hold">
                                          <p:stCondLst>
                                            <p:cond delay="0"/>
                                          </p:stCondLst>
                                        </p:cTn>
                                        <p:tgtEl>
                                          <p:spTgt spid="12307"/>
                                        </p:tgtEl>
                                        <p:attrNameLst>
                                          <p:attrName>style.visibility</p:attrName>
                                        </p:attrNameLst>
                                      </p:cBhvr>
                                      <p:to>
                                        <p:strVal val="visible"/>
                                      </p:to>
                                    </p:set>
                                    <p:animEffect transition="in" filter="dissolve">
                                      <p:cBhvr additive="repl">
                                        <p:cTn id="27" dur="500"/>
                                        <p:tgtEl>
                                          <p:spTgt spid="1230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fill="hold" nodeType="clickEffect">
                                  <p:stCondLst>
                                    <p:cond delay="0"/>
                                  </p:stCondLst>
                                  <p:childTnLst>
                                    <p:set>
                                      <p:cBhvr additive="repl">
                                        <p:cTn id="31" dur="1" fill="hold">
                                          <p:stCondLst>
                                            <p:cond delay="0"/>
                                          </p:stCondLst>
                                        </p:cTn>
                                        <p:tgtEl>
                                          <p:spTgt spid="12305"/>
                                        </p:tgtEl>
                                        <p:attrNameLst>
                                          <p:attrName>style.visibility</p:attrName>
                                        </p:attrNameLst>
                                      </p:cBhvr>
                                      <p:to>
                                        <p:strVal val="visible"/>
                                      </p:to>
                                    </p:set>
                                    <p:animEffect transition="in" filter="dissolve">
                                      <p:cBhvr additive="repl">
                                        <p:cTn id="32" dur="500"/>
                                        <p:tgtEl>
                                          <p:spTgt spid="1230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fill="hold" nodeType="clickEffect">
                                  <p:stCondLst>
                                    <p:cond delay="0"/>
                                  </p:stCondLst>
                                  <p:childTnLst>
                                    <p:set>
                                      <p:cBhvr additive="repl">
                                        <p:cTn id="36" dur="1" fill="hold">
                                          <p:stCondLst>
                                            <p:cond delay="0"/>
                                          </p:stCondLst>
                                        </p:cTn>
                                        <p:tgtEl>
                                          <p:spTgt spid="12303"/>
                                        </p:tgtEl>
                                        <p:attrNameLst>
                                          <p:attrName>style.visibility</p:attrName>
                                        </p:attrNameLst>
                                      </p:cBhvr>
                                      <p:to>
                                        <p:strVal val="visible"/>
                                      </p:to>
                                    </p:set>
                                    <p:animEffect transition="in" filter="dissolve">
                                      <p:cBhvr additive="repl">
                                        <p:cTn id="37" dur="500"/>
                                        <p:tgtEl>
                                          <p:spTgt spid="1230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fill="hold" nodeType="clickEffect">
                                  <p:stCondLst>
                                    <p:cond delay="0"/>
                                  </p:stCondLst>
                                  <p:childTnLst>
                                    <p:set>
                                      <p:cBhvr additive="repl">
                                        <p:cTn id="41" dur="1" fill="hold">
                                          <p:stCondLst>
                                            <p:cond delay="0"/>
                                          </p:stCondLst>
                                        </p:cTn>
                                        <p:tgtEl>
                                          <p:spTgt spid="12304"/>
                                        </p:tgtEl>
                                        <p:attrNameLst>
                                          <p:attrName>style.visibility</p:attrName>
                                        </p:attrNameLst>
                                      </p:cBhvr>
                                      <p:to>
                                        <p:strVal val="visible"/>
                                      </p:to>
                                    </p:set>
                                    <p:animEffect transition="in" filter="dissolve">
                                      <p:cBhvr additive="repl">
                                        <p:cTn id="42" dur="500"/>
                                        <p:tgtEl>
                                          <p:spTgt spid="1230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additive="repl">
                                        <p:cTn id="46" dur="1" fill="hold">
                                          <p:stCondLst>
                                            <p:cond delay="0"/>
                                          </p:stCondLst>
                                        </p:cTn>
                                        <p:tgtEl>
                                          <p:spTgt spid="12300"/>
                                        </p:tgtEl>
                                        <p:attrNameLst>
                                          <p:attrName>style.visibility</p:attrName>
                                        </p:attrNameLst>
                                      </p:cBhvr>
                                      <p:to>
                                        <p:strVal val="visible"/>
                                      </p:to>
                                    </p:set>
                                    <p:animEffect transition="in" filter="box(in)">
                                      <p:cBhvr additive="repl">
                                        <p:cTn id="47" dur="500"/>
                                        <p:tgtEl>
                                          <p:spTgt spid="1230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4" fill="hold" nodeType="clickEffect">
                                  <p:stCondLst>
                                    <p:cond delay="0"/>
                                  </p:stCondLst>
                                  <p:childTnLst>
                                    <p:set>
                                      <p:cBhvr additive="repl">
                                        <p:cTn id="51" dur="1" fill="hold">
                                          <p:stCondLst>
                                            <p:cond delay="0"/>
                                          </p:stCondLst>
                                        </p:cTn>
                                        <p:tgtEl>
                                          <p:spTgt spid="12308"/>
                                        </p:tgtEl>
                                        <p:attrNameLst>
                                          <p:attrName>style.visibility</p:attrName>
                                        </p:attrNameLst>
                                      </p:cBhvr>
                                      <p:to>
                                        <p:strVal val="visible"/>
                                      </p:to>
                                    </p:set>
                                    <p:anim calcmode="lin" valueType="num">
                                      <p:cBhvr additive="repl">
                                        <p:cTn id="52" dur="500" fill="hold"/>
                                        <p:tgtEl>
                                          <p:spTgt spid="12308"/>
                                        </p:tgtEl>
                                        <p:attrNameLst>
                                          <p:attrName>ppt_x</p:attrName>
                                        </p:attrNameLst>
                                      </p:cBhvr>
                                      <p:tavLst>
                                        <p:tav>
                                          <p:val>
                                            <p:strVal val="#ppt_x"/>
                                          </p:val>
                                        </p:tav>
                                        <p:tav>
                                          <p:val>
                                            <p:strVal val="#ppt_x"/>
                                          </p:val>
                                        </p:tav>
                                      </p:tavLst>
                                    </p:anim>
                                    <p:anim calcmode="lin" valueType="num">
                                      <p:cBhvr additive="repl">
                                        <p:cTn id="53" dur="500" fill="hold"/>
                                        <p:tgtEl>
                                          <p:spTgt spid="12308"/>
                                        </p:tgtEl>
                                        <p:attrNameLst>
                                          <p:attrName>ppt_y</p:attrName>
                                        </p:attrNameLst>
                                      </p:cBhvr>
                                      <p:tavLst>
                                        <p:tav>
                                          <p:val>
                                            <p:strVal val="1+#ppt_h/2"/>
                                          </p:val>
                                        </p:tav>
                                        <p:tav>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4" fill="hold" nodeType="clickEffect">
                                  <p:stCondLst>
                                    <p:cond delay="0"/>
                                  </p:stCondLst>
                                  <p:childTnLst>
                                    <p:set>
                                      <p:cBhvr additive="repl">
                                        <p:cTn id="57" dur="1" fill="hold">
                                          <p:stCondLst>
                                            <p:cond delay="0"/>
                                          </p:stCondLst>
                                        </p:cTn>
                                        <p:tgtEl>
                                          <p:spTgt spid="12309"/>
                                        </p:tgtEl>
                                        <p:attrNameLst>
                                          <p:attrName>style.visibility</p:attrName>
                                        </p:attrNameLst>
                                      </p:cBhvr>
                                      <p:to>
                                        <p:strVal val="visible"/>
                                      </p:to>
                                    </p:set>
                                    <p:anim calcmode="lin" valueType="num">
                                      <p:cBhvr additive="repl">
                                        <p:cTn id="58" dur="500" fill="hold"/>
                                        <p:tgtEl>
                                          <p:spTgt spid="12309"/>
                                        </p:tgtEl>
                                        <p:attrNameLst>
                                          <p:attrName>ppt_x</p:attrName>
                                        </p:attrNameLst>
                                      </p:cBhvr>
                                      <p:tavLst>
                                        <p:tav>
                                          <p:val>
                                            <p:strVal val="#ppt_x"/>
                                          </p:val>
                                        </p:tav>
                                        <p:tav>
                                          <p:val>
                                            <p:strVal val="#ppt_x"/>
                                          </p:val>
                                        </p:tav>
                                      </p:tavLst>
                                    </p:anim>
                                    <p:anim calcmode="lin" valueType="num">
                                      <p:cBhvr additive="repl">
                                        <p:cTn id="59" dur="500" fill="hold"/>
                                        <p:tgtEl>
                                          <p:spTgt spid="12309"/>
                                        </p:tgtEl>
                                        <p:attrNameLst>
                                          <p:attrName>ppt_y</p:attrName>
                                        </p:attrNameLst>
                                      </p:cBhvr>
                                      <p:tavLst>
                                        <p:tav>
                                          <p:val>
                                            <p:strVal val="1+#ppt_h/2"/>
                                          </p:val>
                                        </p:tav>
                                        <p:tav>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2" presetClass="entr" presetSubtype="4" fill="hold" nodeType="clickEffect">
                                  <p:stCondLst>
                                    <p:cond delay="0"/>
                                  </p:stCondLst>
                                  <p:childTnLst>
                                    <p:set>
                                      <p:cBhvr additive="repl">
                                        <p:cTn id="63" dur="1" fill="hold">
                                          <p:stCondLst>
                                            <p:cond delay="0"/>
                                          </p:stCondLst>
                                        </p:cTn>
                                        <p:tgtEl>
                                          <p:spTgt spid="12310"/>
                                        </p:tgtEl>
                                        <p:attrNameLst>
                                          <p:attrName>style.visibility</p:attrName>
                                        </p:attrNameLst>
                                      </p:cBhvr>
                                      <p:to>
                                        <p:strVal val="visible"/>
                                      </p:to>
                                    </p:set>
                                    <p:anim calcmode="lin" valueType="num">
                                      <p:cBhvr additive="repl">
                                        <p:cTn id="64" dur="500" fill="hold"/>
                                        <p:tgtEl>
                                          <p:spTgt spid="12310"/>
                                        </p:tgtEl>
                                        <p:attrNameLst>
                                          <p:attrName>ppt_x</p:attrName>
                                        </p:attrNameLst>
                                      </p:cBhvr>
                                      <p:tavLst>
                                        <p:tav>
                                          <p:val>
                                            <p:strVal val="#ppt_x"/>
                                          </p:val>
                                        </p:tav>
                                        <p:tav>
                                          <p:val>
                                            <p:strVal val="#ppt_x"/>
                                          </p:val>
                                        </p:tav>
                                      </p:tavLst>
                                    </p:anim>
                                    <p:anim calcmode="lin" valueType="num">
                                      <p:cBhvr additive="repl">
                                        <p:cTn id="65" dur="500" fill="hold"/>
                                        <p:tgtEl>
                                          <p:spTgt spid="12310"/>
                                        </p:tgtEl>
                                        <p:attrNameLst>
                                          <p:attrName>ppt_y</p:attrName>
                                        </p:attrNameLst>
                                      </p:cBhvr>
                                      <p:tavLst>
                                        <p:tav>
                                          <p:val>
                                            <p:strVal val="1+#ppt_h/2"/>
                                          </p:val>
                                        </p:tav>
                                        <p:tav>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2" presetClass="entr" presetSubtype="4" fill="hold" nodeType="clickEffect">
                                  <p:stCondLst>
                                    <p:cond delay="0"/>
                                  </p:stCondLst>
                                  <p:childTnLst>
                                    <p:set>
                                      <p:cBhvr additive="repl">
                                        <p:cTn id="69" dur="1" fill="hold">
                                          <p:stCondLst>
                                            <p:cond delay="0"/>
                                          </p:stCondLst>
                                        </p:cTn>
                                        <p:tgtEl>
                                          <p:spTgt spid="12311"/>
                                        </p:tgtEl>
                                        <p:attrNameLst>
                                          <p:attrName>style.visibility</p:attrName>
                                        </p:attrNameLst>
                                      </p:cBhvr>
                                      <p:to>
                                        <p:strVal val="visible"/>
                                      </p:to>
                                    </p:set>
                                    <p:anim calcmode="lin" valueType="num">
                                      <p:cBhvr additive="repl">
                                        <p:cTn id="70" dur="500" fill="hold"/>
                                        <p:tgtEl>
                                          <p:spTgt spid="12311"/>
                                        </p:tgtEl>
                                        <p:attrNameLst>
                                          <p:attrName>ppt_x</p:attrName>
                                        </p:attrNameLst>
                                      </p:cBhvr>
                                      <p:tavLst>
                                        <p:tav>
                                          <p:val>
                                            <p:strVal val="#ppt_x"/>
                                          </p:val>
                                        </p:tav>
                                        <p:tav>
                                          <p:val>
                                            <p:strVal val="#ppt_x"/>
                                          </p:val>
                                        </p:tav>
                                      </p:tavLst>
                                    </p:anim>
                                    <p:anim calcmode="lin" valueType="num">
                                      <p:cBhvr additive="repl">
                                        <p:cTn id="71" dur="500" fill="hold"/>
                                        <p:tgtEl>
                                          <p:spTgt spid="12311"/>
                                        </p:tgtEl>
                                        <p:attrNameLst>
                                          <p:attrName>ppt_y</p:attrName>
                                        </p:attrNameLst>
                                      </p:cBhvr>
                                      <p:tavLst>
                                        <p:tav>
                                          <p:val>
                                            <p:strVal val="1+#ppt_h/2"/>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endParaRPr>
          </a:p>
        </p:txBody>
      </p:sp>
      <p:sp>
        <p:nvSpPr>
          <p:cNvPr id="292867" name="Title 2"/>
          <p:cNvSpPr>
            <a:spLocks noGrp="1"/>
          </p:cNvSpPr>
          <p:nvPr>
            <p:ph type="title" idx="4294967295"/>
          </p:nvPr>
        </p:nvSpPr>
        <p:spPr>
          <a:xfrm>
            <a:off x="0" y="1168400"/>
            <a:ext cx="9144000" cy="2401888"/>
          </a:xfrm>
        </p:spPr>
        <p:txBody>
          <a:bodyPr/>
          <a:lstStyle/>
          <a:p>
            <a:pPr rtl="1"/>
            <a:r>
              <a:rPr lang="en-US" sz="8800" dirty="0">
                <a:solidFill>
                  <a:schemeClr val="tx1"/>
                </a:solidFill>
                <a:cs typeface="Arial" panose="020B0604020202020204" pitchFamily="34" charset="0"/>
              </a:rPr>
              <a:t>Slides on </a:t>
            </a:r>
            <a:br>
              <a:rPr lang="en-US" sz="8800" dirty="0">
                <a:solidFill>
                  <a:schemeClr val="tx1"/>
                </a:solidFill>
                <a:cs typeface="Arial" panose="020B0604020202020204" pitchFamily="34" charset="0"/>
              </a:rPr>
            </a:br>
            <a:r>
              <a:rPr lang="ar-JO" sz="8800" dirty="0">
                <a:cs typeface="Arial" panose="020B0604020202020204" pitchFamily="34" charset="0"/>
              </a:rPr>
              <a:t>أشعياء </a:t>
            </a:r>
            <a:r>
              <a:rPr lang="en-US" sz="8800" dirty="0">
                <a:cs typeface="Arial" panose="020B0604020202020204" pitchFamily="34" charset="0"/>
              </a:rPr>
              <a:t>16</a:t>
            </a:r>
          </a:p>
        </p:txBody>
      </p:sp>
    </p:spTree>
    <p:extLst>
      <p:ext uri="{BB962C8B-B14F-4D97-AF65-F5344CB8AC3E}">
        <p14:creationId xmlns:p14="http://schemas.microsoft.com/office/powerpoint/2010/main" val="718497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951259"/>
          </a:xfrm>
          <a:solidFill>
            <a:srgbClr val="C00000"/>
          </a:solidFill>
          <a:effectLst>
            <a:outerShdw blurRad="63500" dist="35921" dir="2700000" algn="ctr" rotWithShape="0">
              <a:schemeClr val="tx2">
                <a:alpha val="74998"/>
              </a:schemeClr>
            </a:outerShdw>
          </a:effectLst>
        </p:spPr>
        <p:txBody>
          <a:bodyPr anchor="ctr"/>
          <a:lstStyle/>
          <a:p>
            <a:pPr rtl="1">
              <a:defRPr/>
            </a:pPr>
            <a:r>
              <a:rPr lang="ar-EG" sz="5000" dirty="0">
                <a:effectLst>
                  <a:glow rad="127000">
                    <a:schemeClr val="tx1"/>
                  </a:glow>
                </a:effectLst>
                <a:ea typeface="ＭＳ Ｐゴシック" charset="0"/>
              </a:rPr>
              <a:t>بابل تقهر مؤاب</a:t>
            </a:r>
            <a:endParaRPr lang="en-US" sz="50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1124744"/>
            <a:ext cx="9144000" cy="5733256"/>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algn="just" rtl="1">
              <a:lnSpc>
                <a:spcPct val="150000"/>
              </a:lnSpc>
            </a:pPr>
            <a:r>
              <a:rPr lang="ar-EG" sz="2400" dirty="0">
                <a:solidFill>
                  <a:srgbClr val="FFFFFF"/>
                </a:solidFill>
                <a:effectLst>
                  <a:glow rad="127000">
                    <a:srgbClr val="000000"/>
                  </a:glow>
                </a:effectLst>
                <a:latin typeface="Arial" panose="020B0604020202020204" pitchFamily="34" charset="0"/>
                <a:cs typeface="Arial" panose="020B0604020202020204" pitchFamily="34" charset="0"/>
              </a:rPr>
              <a:t>٢</a:t>
            </a:r>
            <a:r>
              <a:rPr lang="ar-EG" sz="3000" dirty="0">
                <a:solidFill>
                  <a:srgbClr val="FFFFFF"/>
                </a:solidFill>
                <a:effectLst>
                  <a:glow rad="127000">
                    <a:srgbClr val="000000"/>
                  </a:glow>
                </a:effectLst>
                <a:latin typeface="Arial" panose="020B0604020202020204" pitchFamily="34" charset="0"/>
                <a:cs typeface="Arial" panose="020B0604020202020204" pitchFamily="34" charset="0"/>
              </a:rPr>
              <a:t> وَيَحْدُثُ أَنَّهُ كَطَائِرٍ تَائِهٍ، كَفِرَاخٍ مُنَفَّرَةٍ تَكُونُ بَنَاتُ مُوآبَ فِي مَعَابِرِ أَرْنُونَ.</a:t>
            </a:r>
            <a:r>
              <a:rPr lang="ar-JO" sz="3000" dirty="0">
                <a:solidFill>
                  <a:srgbClr val="FFFFFF"/>
                </a:solidFill>
                <a:effectLst>
                  <a:glow rad="127000">
                    <a:srgbClr val="000000"/>
                  </a:glow>
                </a:effectLst>
                <a:latin typeface="Arial" panose="020B0604020202020204" pitchFamily="34" charset="0"/>
                <a:cs typeface="Arial" panose="020B0604020202020204" pitchFamily="34" charset="0"/>
              </a:rPr>
              <a:t> </a:t>
            </a:r>
            <a:r>
              <a:rPr lang="ar-JO" sz="2400" dirty="0">
                <a:solidFill>
                  <a:srgbClr val="FFFFFF"/>
                </a:solidFill>
                <a:effectLst>
                  <a:glow rad="127000">
                    <a:srgbClr val="000000"/>
                  </a:glow>
                </a:effectLst>
                <a:latin typeface="Arial" panose="020B0604020202020204" pitchFamily="34" charset="0"/>
                <a:cs typeface="Arial" panose="020B0604020202020204" pitchFamily="34" charset="0"/>
              </a:rPr>
              <a:t>٣</a:t>
            </a:r>
            <a:r>
              <a:rPr lang="ar-JO" sz="3000" dirty="0">
                <a:solidFill>
                  <a:srgbClr val="FFFFFF"/>
                </a:solidFill>
                <a:effectLst>
                  <a:glow rad="127000">
                    <a:srgbClr val="000000"/>
                  </a:glow>
                </a:effectLst>
                <a:latin typeface="Arial" panose="020B0604020202020204" pitchFamily="34" charset="0"/>
                <a:cs typeface="Arial" panose="020B0604020202020204" pitchFamily="34" charset="0"/>
              </a:rPr>
              <a:t> هَاتِي مَشُورَةً، اصْنَعِي إِنْصَافًا، اجْعَلِي ظِلَّكِ كَاللَّيْلِ فِي وَسَطِ الظَّهِيرَةِ، اسْتُرِي الْمَطْرُودِينَ، لاَ تُظْهِرِي الْهَارِبِينَ. </a:t>
            </a:r>
            <a:r>
              <a:rPr lang="ar-JO" sz="2400" dirty="0">
                <a:solidFill>
                  <a:srgbClr val="FFFFFF"/>
                </a:solidFill>
                <a:effectLst>
                  <a:glow rad="127000">
                    <a:srgbClr val="000000"/>
                  </a:glow>
                </a:effectLst>
                <a:latin typeface="Arial" panose="020B0604020202020204" pitchFamily="34" charset="0"/>
                <a:cs typeface="Arial" panose="020B0604020202020204" pitchFamily="34" charset="0"/>
              </a:rPr>
              <a:t>٤</a:t>
            </a:r>
            <a:r>
              <a:rPr lang="ar-JO" sz="3000" dirty="0">
                <a:solidFill>
                  <a:srgbClr val="FFFFFF"/>
                </a:solidFill>
                <a:effectLst>
                  <a:glow rad="127000">
                    <a:srgbClr val="000000"/>
                  </a:glow>
                </a:effectLst>
                <a:latin typeface="Arial" panose="020B0604020202020204" pitchFamily="34" charset="0"/>
                <a:cs typeface="Arial" panose="020B0604020202020204" pitchFamily="34" charset="0"/>
              </a:rPr>
              <a:t> لِيَتَغَرَّبْ عِنْدَكِ مَطْرُودُو مُوآبَ. كُونِي سِتْرًا لَهُمْ مِنْ وَجْهِ الْمُخَرِّبِ، لأَنَّ الظَّالِمَ يَبِيدُ، وَيَنْتَهِي الْخَرَابُ،</a:t>
            </a:r>
          </a:p>
          <a:p>
            <a:pPr algn="l" rtl="1">
              <a:lnSpc>
                <a:spcPct val="150000"/>
              </a:lnSpc>
            </a:pPr>
            <a:r>
              <a:rPr lang="ar-EG" sz="3000" dirty="0">
                <a:solidFill>
                  <a:srgbClr val="FFFFFF"/>
                </a:solidFill>
                <a:effectLst>
                  <a:glow rad="127000">
                    <a:srgbClr val="000000"/>
                  </a:glow>
                </a:effectLst>
                <a:latin typeface="Arial" panose="020B0604020202020204" pitchFamily="34" charset="0"/>
                <a:cs typeface="Arial" panose="020B0604020202020204" pitchFamily="34" charset="0"/>
              </a:rPr>
              <a:t>(إش 16: 2-4 أ).</a:t>
            </a:r>
            <a:endParaRPr kumimoji="0" lang="en-US" sz="30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5953293"/>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951259"/>
          </a:xfrm>
          <a:solidFill>
            <a:srgbClr val="000080"/>
          </a:solidFill>
          <a:effectLst>
            <a:outerShdw blurRad="63500" dist="35921" dir="2700000" algn="ctr" rotWithShape="0">
              <a:schemeClr val="tx2">
                <a:alpha val="74998"/>
              </a:schemeClr>
            </a:outerShdw>
          </a:effectLst>
        </p:spPr>
        <p:txBody>
          <a:bodyPr anchor="ctr"/>
          <a:lstStyle/>
          <a:p>
            <a:pPr>
              <a:defRPr/>
            </a:pPr>
            <a:r>
              <a:rPr lang="ar-EG" sz="4500" dirty="0">
                <a:effectLst>
                  <a:glow rad="127000">
                    <a:schemeClr val="tx1"/>
                  </a:glow>
                </a:effectLst>
                <a:ea typeface="ＭＳ Ｐゴシック" charset="0"/>
              </a:rPr>
              <a:t>المسيح ليحكم بعد دينونة موآب</a:t>
            </a:r>
            <a:endParaRPr lang="en-US" sz="45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1124744"/>
            <a:ext cx="9144000" cy="5733256"/>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rtl="1">
              <a:lnSpc>
                <a:spcPct val="150000"/>
              </a:lnSpc>
            </a:pPr>
            <a:r>
              <a:rPr lang="ar-EG" sz="3500" dirty="0">
                <a:solidFill>
                  <a:srgbClr val="FFFFFF"/>
                </a:solidFill>
                <a:effectLst>
                  <a:glow rad="127000">
                    <a:srgbClr val="000000"/>
                  </a:glow>
                </a:effectLst>
                <a:latin typeface="Arial" panose="020B0604020202020204" pitchFamily="34" charset="0"/>
                <a:cs typeface="Arial" panose="020B0604020202020204" pitchFamily="34" charset="0"/>
              </a:rPr>
              <a:t>وَيَنْتَهِي الْخَرَابُ، وَيَفْنَى عَنِ الأَرْضِ الدَّائِسُونَ.</a:t>
            </a:r>
            <a:r>
              <a:rPr lang="ar-JO" sz="3500" dirty="0">
                <a:solidFill>
                  <a:srgbClr val="FFFFFF"/>
                </a:solidFill>
                <a:effectLst>
                  <a:glow rad="127000">
                    <a:srgbClr val="000000"/>
                  </a:glow>
                </a:effectLst>
                <a:latin typeface="Arial" panose="020B0604020202020204" pitchFamily="34" charset="0"/>
                <a:cs typeface="Arial" panose="020B0604020202020204" pitchFamily="34" charset="0"/>
              </a:rPr>
              <a:t> ٥ فَيُثَبَّتُ الْكُرْسِيُّ بِالرَّحْمَةِ، وَيَجْلِسُ عَلَيْهِ بِالأَمَانَةِ فِي خَيْمَةِ دَاوُدَ قَاضٍ، وَيَطْلُبُ الْحَقَّ وَيُبَادِرُ بِالْعَدْلِ</a:t>
            </a:r>
          </a:p>
          <a:p>
            <a:pPr rtl="1">
              <a:lnSpc>
                <a:spcPct val="150000"/>
              </a:lnSpc>
            </a:pPr>
            <a:r>
              <a:rPr lang="ar-EG" sz="3500" dirty="0">
                <a:solidFill>
                  <a:srgbClr val="FFFFFF"/>
                </a:solidFill>
                <a:effectLst>
                  <a:glow rad="127000">
                    <a:srgbClr val="000000"/>
                  </a:glow>
                </a:effectLst>
                <a:latin typeface="Arial" panose="020B0604020202020204" pitchFamily="34" charset="0"/>
                <a:cs typeface="Arial" panose="020B0604020202020204" pitchFamily="34" charset="0"/>
              </a:rPr>
              <a:t>(إش 16: 4ب-5).</a:t>
            </a:r>
            <a:endParaRPr kumimoji="0" lang="en-US" sz="35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pic>
        <p:nvPicPr>
          <p:cNvPr id="917506" name="Picture 2">
            <a:extLst>
              <a:ext uri="{FF2B5EF4-FFF2-40B4-BE49-F238E27FC236}">
                <a16:creationId xmlns:a16="http://schemas.microsoft.com/office/drawing/2014/main" id="{538452B1-F69E-7443-A6FA-0EE432B3F60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4514056"/>
            <a:ext cx="91440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711346"/>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endParaRPr>
          </a:p>
        </p:txBody>
      </p:sp>
      <p:sp>
        <p:nvSpPr>
          <p:cNvPr id="292867" name="Title 2"/>
          <p:cNvSpPr>
            <a:spLocks noGrp="1"/>
          </p:cNvSpPr>
          <p:nvPr>
            <p:ph type="title" idx="4294967295"/>
          </p:nvPr>
        </p:nvSpPr>
        <p:spPr>
          <a:xfrm>
            <a:off x="0" y="1168400"/>
            <a:ext cx="9144000" cy="2401888"/>
          </a:xfrm>
        </p:spPr>
        <p:txBody>
          <a:bodyPr/>
          <a:lstStyle/>
          <a:p>
            <a:pPr rtl="1"/>
            <a:r>
              <a:rPr lang="en-US" sz="8800" dirty="0">
                <a:solidFill>
                  <a:schemeClr val="tx1"/>
                </a:solidFill>
                <a:cs typeface="Arial" panose="020B0604020202020204" pitchFamily="34" charset="0"/>
              </a:rPr>
              <a:t>Slides on </a:t>
            </a:r>
            <a:br>
              <a:rPr lang="en-US" sz="8800" dirty="0">
                <a:solidFill>
                  <a:schemeClr val="tx1"/>
                </a:solidFill>
                <a:cs typeface="Arial" panose="020B0604020202020204" pitchFamily="34" charset="0"/>
              </a:rPr>
            </a:br>
            <a:r>
              <a:rPr lang="ar-JO" sz="8800" dirty="0">
                <a:cs typeface="Arial" panose="020B0604020202020204" pitchFamily="34" charset="0"/>
              </a:rPr>
              <a:t>أشعياء </a:t>
            </a:r>
            <a:r>
              <a:rPr lang="en-US" sz="8800" dirty="0">
                <a:cs typeface="Arial" panose="020B0604020202020204" pitchFamily="34" charset="0"/>
              </a:rPr>
              <a:t>17</a:t>
            </a:r>
          </a:p>
        </p:txBody>
      </p:sp>
    </p:spTree>
    <p:extLst>
      <p:ext uri="{BB962C8B-B14F-4D97-AF65-F5344CB8AC3E}">
        <p14:creationId xmlns:p14="http://schemas.microsoft.com/office/powerpoint/2010/main" val="36499710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algn="r" defTabSz="914400" rtl="1" eaLnBrk="0" fontAlgn="base" hangingPunct="0">
              <a:spcBef>
                <a:spcPct val="0"/>
              </a:spcBef>
              <a:spcAft>
                <a:spcPct val="0"/>
              </a:spcAft>
            </a:pPr>
            <a:endParaRPr lang="en-US" sz="2400" b="1" dirty="0">
              <a:solidFill>
                <a:srgbClr val="000000"/>
              </a:solidFill>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77367" y="-11657"/>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algn="l" rtl="1"/>
            <a:r>
              <a:rPr lang="ar-JO" sz="2400" b="1" dirty="0">
                <a:solidFill>
                  <a:srgbClr val="FFFFFF"/>
                </a:solidFill>
                <a:latin typeface="Arial" panose="020B0604020202020204" pitchFamily="34" charset="0"/>
                <a:cs typeface="Arial" panose="020B0604020202020204" pitchFamily="34" charset="0"/>
              </a:rPr>
              <a:t>457</a:t>
            </a:r>
            <a:endParaRPr lang="en-US" sz="2400" b="1" dirty="0">
              <a:solidFill>
                <a:srgbClr val="FFFFFF"/>
              </a:solidFill>
              <a:latin typeface="Arial" panose="020B0604020202020204" pitchFamily="34" charset="0"/>
              <a:cs typeface="Arial" panose="020B0604020202020204" pitchFamily="34" charset="0"/>
            </a:endParaRP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lang="ar-JO" sz="2800" dirty="0">
                <a:solidFill>
                  <a:schemeClr val="bg1"/>
                </a:solidFill>
                <a:cs typeface="Arial" panose="020B0604020202020204" pitchFamily="34" charset="0"/>
              </a:rPr>
              <a:t>الدينونة على تحالف الأمم الإثني عشر (أش 13-23)</a:t>
            </a:r>
            <a:endParaRPr kumimoji="1" lang="en-US" altLang="zh-CN" sz="1800" dirty="0">
              <a:solidFill>
                <a:schemeClr val="bg1"/>
              </a:solidFill>
              <a:cs typeface="Arial" panose="020B0604020202020204" pitchFamily="34" charset="0"/>
            </a:endParaRPr>
          </a:p>
        </p:txBody>
      </p:sp>
      <p:sp>
        <p:nvSpPr>
          <p:cNvPr id="11" name="Text Box 4"/>
          <p:cNvSpPr txBox="1">
            <a:spLocks noChangeArrowheads="1"/>
          </p:cNvSpPr>
          <p:nvPr/>
        </p:nvSpPr>
        <p:spPr bwMode="auto">
          <a:xfrm>
            <a:off x="9283968" y="0"/>
            <a:ext cx="4433887" cy="7204152"/>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فلسطين</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مؤاب</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دمشق (سوريا)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إسرائيل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الحبشة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مصر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 على البحر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أدوم</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العربية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أورشليم (يهوذا)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طرسوس</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endParaRPr lang="en-GB" b="1" dirty="0">
              <a:solidFill>
                <a:srgbClr val="FFFFFF"/>
              </a:solidFill>
              <a:latin typeface="Arial" panose="020B0604020202020204" pitchFamily="34" charset="0"/>
              <a:cs typeface="Arial" panose="020B0604020202020204" pitchFamily="34" charset="0"/>
            </a:endParaRPr>
          </a:p>
        </p:txBody>
      </p:sp>
      <p:sp>
        <p:nvSpPr>
          <p:cNvPr id="12" name="TextBox 11"/>
          <p:cNvSpPr txBox="1"/>
          <p:nvPr/>
        </p:nvSpPr>
        <p:spPr>
          <a:xfrm>
            <a:off x="5225118" y="831423"/>
            <a:ext cx="1059906" cy="707886"/>
          </a:xfrm>
          <a:prstGeom prst="rect">
            <a:avLst/>
          </a:prstGeom>
          <a:noFill/>
        </p:spPr>
        <p:txBody>
          <a:bodyPr wrap="none" rtlCol="0">
            <a:spAutoFit/>
          </a:bodyPr>
          <a:lstStyle/>
          <a:p>
            <a:pPr algn="r" rtl="1"/>
            <a:r>
              <a:rPr lang="ar-JO" sz="4000" b="1" dirty="0">
                <a:solidFill>
                  <a:srgbClr val="FFFFFF"/>
                </a:solidFill>
                <a:effectLst>
                  <a:glow rad="228600">
                    <a:srgbClr val="000000"/>
                  </a:glow>
                </a:effectLst>
                <a:latin typeface="Arial" panose="020B0604020202020204" pitchFamily="34" charset="0"/>
                <a:cs typeface="Arial" panose="020B0604020202020204" pitchFamily="34" charset="0"/>
              </a:rPr>
              <a:t>أشور</a:t>
            </a:r>
            <a:endParaRPr lang="en-US" sz="40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7" name="TextBox 16"/>
          <p:cNvSpPr txBox="1"/>
          <p:nvPr/>
        </p:nvSpPr>
        <p:spPr>
          <a:xfrm>
            <a:off x="3304884" y="3876796"/>
            <a:ext cx="89639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مؤاب</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سوريا</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فلسطين</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7" name="Rectangle 2">
            <a:extLst>
              <a:ext uri="{FF2B5EF4-FFF2-40B4-BE49-F238E27FC236}">
                <a16:creationId xmlns:a16="http://schemas.microsoft.com/office/drawing/2014/main" id="{630C233C-B511-15F0-3029-E09D93C0362F}"/>
              </a:ext>
            </a:extLst>
          </p:cNvPr>
          <p:cNvSpPr txBox="1">
            <a:spLocks noChangeArrowheads="1"/>
          </p:cNvSpPr>
          <p:nvPr/>
        </p:nvSpPr>
        <p:spPr bwMode="auto">
          <a:xfrm>
            <a:off x="3781854" y="2502571"/>
            <a:ext cx="1256074" cy="682261"/>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defPPr>
              <a:defRPr lang="en-GB"/>
            </a:defPPr>
            <a:lvl1pPr algn="ctr" defTabSz="914400" eaLnBrk="1" hangingPunct="1">
              <a:defRPr kumimoji="1" b="1" kern="0">
                <a:latin typeface="Arial" panose="020B0604020202020204" pitchFamily="34" charset="0"/>
                <a:cs typeface="Arial" panose="020B0604020202020204" pitchFamily="34" charset="0"/>
              </a:defRPr>
            </a:lvl1pPr>
            <a:lvl2pPr algn="ctr" eaLnBrk="0" hangingPunct="0">
              <a:defRPr sz="4400">
                <a:solidFill>
                  <a:schemeClr val="tx2"/>
                </a:solidFill>
                <a:cs typeface="MS PGothic" charset="0"/>
              </a:defRPr>
            </a:lvl2pPr>
            <a:lvl3pPr algn="ctr" eaLnBrk="0" hangingPunct="0">
              <a:defRPr sz="4400">
                <a:solidFill>
                  <a:schemeClr val="tx2"/>
                </a:solidFill>
                <a:cs typeface="MS PGothic" charset="0"/>
              </a:defRPr>
            </a:lvl3pPr>
            <a:lvl4pPr algn="ctr" eaLnBrk="0" hangingPunct="0">
              <a:defRPr sz="4400">
                <a:solidFill>
                  <a:schemeClr val="tx2"/>
                </a:solidFill>
                <a:cs typeface="MS PGothic" charset="0"/>
              </a:defRPr>
            </a:lvl4pPr>
            <a:lvl5pPr algn="ctr" eaLnBrk="0" hangingPunct="0">
              <a:defRPr sz="4400">
                <a:solidFill>
                  <a:schemeClr val="tx2"/>
                </a:solidFill>
                <a:cs typeface="MS PGothic" charset="0"/>
              </a:defRPr>
            </a:lvl5pPr>
            <a:lvl6pPr marL="457200" algn="ctr" fontAlgn="base">
              <a:spcBef>
                <a:spcPct val="0"/>
              </a:spcBef>
              <a:spcAft>
                <a:spcPct val="0"/>
              </a:spcAft>
              <a:defRPr sz="4400">
                <a:solidFill>
                  <a:schemeClr val="tx2"/>
                </a:solidFill>
                <a:latin typeface="Times New Roman" pitchFamily="-108" charset="0"/>
              </a:defRPr>
            </a:lvl6pPr>
            <a:lvl7pPr marL="914400" algn="ctr" fontAlgn="base">
              <a:spcBef>
                <a:spcPct val="0"/>
              </a:spcBef>
              <a:spcAft>
                <a:spcPct val="0"/>
              </a:spcAft>
              <a:defRPr sz="4400">
                <a:solidFill>
                  <a:schemeClr val="tx2"/>
                </a:solidFill>
                <a:latin typeface="Times New Roman" pitchFamily="-108" charset="0"/>
              </a:defRPr>
            </a:lvl7pPr>
            <a:lvl8pPr marL="1371600" algn="ctr" fontAlgn="base">
              <a:spcBef>
                <a:spcPct val="0"/>
              </a:spcBef>
              <a:spcAft>
                <a:spcPct val="0"/>
              </a:spcAft>
              <a:defRPr sz="4400">
                <a:solidFill>
                  <a:schemeClr val="tx2"/>
                </a:solidFill>
                <a:latin typeface="Times New Roman" pitchFamily="-108" charset="0"/>
              </a:defRPr>
            </a:lvl8pPr>
            <a:lvl9pPr marL="1828800" algn="ctr" fontAlgn="base">
              <a:spcBef>
                <a:spcPct val="0"/>
              </a:spcBef>
              <a:spcAft>
                <a:spcPct val="0"/>
              </a:spcAft>
              <a:defRPr sz="4400">
                <a:solidFill>
                  <a:schemeClr val="tx2"/>
                </a:solidFill>
                <a:latin typeface="Times New Roman" pitchFamily="-108" charset="0"/>
              </a:defRPr>
            </a:lvl9pPr>
          </a:lstStyle>
          <a:p>
            <a:pPr rtl="1"/>
            <a:r>
              <a:rPr lang="ar-SA" altLang="zh-CN" dirty="0"/>
              <a:t>١٧</a:t>
            </a:r>
            <a:endParaRPr lang="en-US" altLang="zh-CN" dirty="0"/>
          </a:p>
        </p:txBody>
      </p:sp>
    </p:spTree>
    <p:extLst>
      <p:ext uri="{BB962C8B-B14F-4D97-AF65-F5344CB8AC3E}">
        <p14:creationId xmlns:p14="http://schemas.microsoft.com/office/powerpoint/2010/main" val="17666398"/>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79512" y="0"/>
            <a:ext cx="8734301" cy="763588"/>
          </a:xfrm>
          <a:prstGeom prst="rect">
            <a:avLst/>
          </a:prstGeom>
          <a:noFill/>
          <a:ln w="9525">
            <a:noFill/>
            <a:round/>
            <a:headEnd/>
            <a:tailEnd/>
          </a:ln>
          <a:effectLst/>
        </p:spPr>
        <p:txBody>
          <a:bodyPr lIns="83598" tIns="41799" rIns="83598" bIns="41799" anchor="ct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r" defTabSz="449263" rtl="1" eaLnBrk="1" fontAlgn="base" latinLnBrk="0" hangingPunct="1">
              <a:lnSpc>
                <a:spcPct val="100000"/>
              </a:lnSpc>
              <a:spcBef>
                <a:spcPct val="0"/>
              </a:spcBef>
              <a:spcAft>
                <a:spcPct val="0"/>
              </a:spcAft>
              <a:buClr>
                <a:srgbClr val="FFFF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EG" sz="3500" b="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anose="020B0604020202020204" pitchFamily="34" charset="0"/>
                <a:cs typeface="Arial" panose="020B0604020202020204" pitchFamily="34" charset="0"/>
              </a:rPr>
              <a:t>شعوب العهد القديم - الآراميين</a:t>
            </a:r>
            <a:endParaRPr kumimoji="0" lang="en-GB" sz="3500" b="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3315" name="Text Box 3"/>
          <p:cNvSpPr txBox="1">
            <a:spLocks noChangeArrowheads="1"/>
          </p:cNvSpPr>
          <p:nvPr/>
        </p:nvSpPr>
        <p:spPr bwMode="auto">
          <a:xfrm>
            <a:off x="1066800" y="1219200"/>
            <a:ext cx="7486006" cy="763588"/>
          </a:xfrm>
          <a:prstGeom prst="rect">
            <a:avLst/>
          </a:prstGeom>
          <a:noFill/>
          <a:ln w="9525">
            <a:noFill/>
            <a:round/>
            <a:headEnd/>
            <a:tailEnd/>
          </a:ln>
          <a:effectLst/>
        </p:spPr>
        <p:txBody>
          <a:bodyPr lIns="83598" tIns="41799" rIns="83598" bIns="41799"/>
          <a:lstStyle>
            <a:lvl1pPr marL="550863" indent="-539750"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2pPr>
            <a:lvl3pPr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3pPr>
            <a:lvl4pPr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4pPr>
            <a:lvl5pPr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9pPr>
          </a:lstStyle>
          <a:p>
            <a:pPr lvl="0" algn="just" rtl="1" eaLnBrk="1" hangingPunct="1">
              <a:spcBef>
                <a:spcPts val="1000"/>
              </a:spcBef>
              <a:buClr>
                <a:srgbClr val="FFFF00"/>
              </a:buClr>
              <a:buSzPct val="100000"/>
              <a:defRPr/>
            </a:pPr>
            <a:r>
              <a:rPr lang="ar-EG" sz="40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الهوية – من هم؟؟</a:t>
            </a:r>
            <a:endParaRPr lang="en-US" sz="40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 name="Text Box 3">
            <a:extLst>
              <a:ext uri="{FF2B5EF4-FFF2-40B4-BE49-F238E27FC236}">
                <a16:creationId xmlns:a16="http://schemas.microsoft.com/office/drawing/2014/main" id="{6081414A-599A-F493-D031-78B3641C98AB}"/>
              </a:ext>
            </a:extLst>
          </p:cNvPr>
          <p:cNvSpPr txBox="1">
            <a:spLocks noChangeArrowheads="1"/>
          </p:cNvSpPr>
          <p:nvPr/>
        </p:nvSpPr>
        <p:spPr bwMode="auto">
          <a:xfrm>
            <a:off x="179512" y="2358656"/>
            <a:ext cx="8373294" cy="3446608"/>
          </a:xfrm>
          <a:prstGeom prst="rect">
            <a:avLst/>
          </a:prstGeom>
          <a:noFill/>
          <a:ln w="9525">
            <a:noFill/>
            <a:round/>
            <a:headEnd/>
            <a:tailEnd/>
          </a:ln>
          <a:effectLst/>
        </p:spPr>
        <p:txBody>
          <a:bodyPr lIns="83598" tIns="41799" rIns="83598" bIns="41799"/>
          <a:lstStyle>
            <a:lvl1pPr marL="550863" indent="-539750"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2pPr>
            <a:lvl3pPr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3pPr>
            <a:lvl4pPr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4pPr>
            <a:lvl5pPr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9pPr>
          </a:lstStyle>
          <a:p>
            <a:pPr lvl="0" algn="r" rtl="1" eaLnBrk="1" hangingPunct="1">
              <a:spcBef>
                <a:spcPts val="1000"/>
              </a:spcBef>
              <a:buClr>
                <a:srgbClr val="FFFF00"/>
              </a:buClr>
              <a:buSzPct val="100000"/>
              <a:buFont typeface="Arial" panose="020B0604020202020204" pitchFamily="34" charset="0"/>
              <a:buChar char="•"/>
              <a:defRPr/>
            </a:pPr>
            <a:r>
              <a:rPr lang="ar-EG"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ينحدر من آرام (حفيد ناحور). كان </a:t>
            </a:r>
            <a:r>
              <a:rPr lang="ar-EG" b="1" dirty="0" err="1">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ناحور</a:t>
            </a:r>
            <a:r>
              <a:rPr lang="ar-EG"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وإبراهيم أخوة، وكلاهما من نسل سام بن نوح</a:t>
            </a:r>
          </a:p>
          <a:p>
            <a:pPr lvl="0" algn="r" rtl="1" eaLnBrk="1" hangingPunct="1">
              <a:spcBef>
                <a:spcPts val="1000"/>
              </a:spcBef>
              <a:buClr>
                <a:srgbClr val="FFFF00"/>
              </a:buClr>
              <a:buSzPct val="100000"/>
              <a:buFont typeface="Arial" panose="020B0604020202020204" pitchFamily="34" charset="0"/>
              <a:buChar char="•"/>
              <a:defRPr/>
            </a:pPr>
            <a:r>
              <a:rPr lang="ar-EG"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وكان </a:t>
            </a:r>
            <a:r>
              <a:rPr lang="ar-EG" b="1" dirty="0" err="1">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لابان</a:t>
            </a:r>
            <a:r>
              <a:rPr lang="ar-EG"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وأخوه </a:t>
            </a:r>
            <a:r>
              <a:rPr lang="ar-EG" b="1" dirty="0" err="1">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بتوئيل</a:t>
            </a:r>
            <a:r>
              <a:rPr lang="ar-EG"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من الآراميين (تك 25: 20).</a:t>
            </a:r>
          </a:p>
          <a:p>
            <a:pPr lvl="0" algn="r" rtl="1" eaLnBrk="1" hangingPunct="1">
              <a:spcBef>
                <a:spcPts val="1000"/>
              </a:spcBef>
              <a:buClr>
                <a:srgbClr val="FFFF00"/>
              </a:buClr>
              <a:buSzPct val="100000"/>
              <a:buFont typeface="Arial" panose="020B0604020202020204" pitchFamily="34" charset="0"/>
              <a:buChar char="•"/>
              <a:defRPr/>
            </a:pPr>
            <a:r>
              <a:rPr lang="ar-EG"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كان إبراهيم آراميًا متجولًا. ارجع إلى خلفيات العهد القديم، صفحة 17، الرسم البياني حول العلاقة بين يعقوب (إسرائيل) والآراميين (تثنية 26: 5).</a:t>
            </a:r>
          </a:p>
          <a:p>
            <a:pPr lvl="0" algn="r" rtl="1" eaLnBrk="1" hangingPunct="1">
              <a:spcBef>
                <a:spcPts val="1000"/>
              </a:spcBef>
              <a:buClr>
                <a:srgbClr val="FFFF00"/>
              </a:buClr>
              <a:buSzPct val="100000"/>
              <a:buFont typeface="Arial" panose="020B0604020202020204" pitchFamily="34" charset="0"/>
              <a:buChar char="•"/>
              <a:defRPr/>
            </a:pPr>
            <a:r>
              <a:rPr lang="ar-EG"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المزارعون والقرويون بدون مركزية سياسية</a:t>
            </a:r>
            <a:endParaRPr kumimoji="0" lang="en-GB" sz="2400" b="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50295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additive="repl">
                                        <p:cTn id="6" dur="1" fill="hold">
                                          <p:stCondLst>
                                            <p:cond delay="0"/>
                                          </p:stCondLst>
                                        </p:cTn>
                                        <p:tgtEl>
                                          <p:spTgt spid="2">
                                            <p:txEl>
                                              <p:pRg st="0" end="0"/>
                                            </p:txEl>
                                          </p:spTgt>
                                        </p:tgtEl>
                                        <p:attrNameLst>
                                          <p:attrName>style.visibility</p:attrName>
                                        </p:attrNameLst>
                                      </p:cBhvr>
                                      <p:to>
                                        <p:strVal val="visible"/>
                                      </p:to>
                                    </p:set>
                                    <p:anim calcmode="lin" valueType="num">
                                      <p:cBhvr additive="repl">
                                        <p:cTn id="7" dur="500" fill="hold"/>
                                        <p:tgtEl>
                                          <p:spTgt spid="2">
                                            <p:txEl>
                                              <p:pRg st="0" end="0"/>
                                            </p:txEl>
                                          </p:spTgt>
                                        </p:tgtEl>
                                        <p:attrNameLst>
                                          <p:attrName>ppt_x</p:attrName>
                                        </p:attrNameLst>
                                      </p:cBhvr>
                                      <p:tavLst>
                                        <p:tav>
                                          <p:val>
                                            <p:strVal val="0-#ppt_w/2"/>
                                          </p:val>
                                        </p:tav>
                                        <p:tav>
                                          <p:val>
                                            <p:strVal val="#ppt_x"/>
                                          </p:val>
                                        </p:tav>
                                      </p:tavLst>
                                    </p:anim>
                                    <p:anim calcmode="lin" valueType="num">
                                      <p:cBhvr additive="repl">
                                        <p:cTn id="8" dur="500" fill="hold"/>
                                        <p:tgtEl>
                                          <p:spTgt spid="2">
                                            <p:txEl>
                                              <p:pRg st="0" end="0"/>
                                            </p:txEl>
                                          </p:spTgt>
                                        </p:tgtEl>
                                        <p:attrNameLst>
                                          <p:attrName>ppt_y</p:attrName>
                                        </p:attrNameLst>
                                      </p:cBhvr>
                                      <p:tavLst>
                                        <p:tav>
                                          <p:val>
                                            <p:strVal val="#ppt_y"/>
                                          </p:val>
                                        </p:tav>
                                        <p:tav>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additive="repl">
                                        <p:cTn id="12" dur="1" fill="hold">
                                          <p:stCondLst>
                                            <p:cond delay="0"/>
                                          </p:stCondLst>
                                        </p:cTn>
                                        <p:tgtEl>
                                          <p:spTgt spid="2">
                                            <p:txEl>
                                              <p:pRg st="1" end="1"/>
                                            </p:txEl>
                                          </p:spTgt>
                                        </p:tgtEl>
                                        <p:attrNameLst>
                                          <p:attrName>style.visibility</p:attrName>
                                        </p:attrNameLst>
                                      </p:cBhvr>
                                      <p:to>
                                        <p:strVal val="visible"/>
                                      </p:to>
                                    </p:set>
                                    <p:anim calcmode="lin" valueType="num">
                                      <p:cBhvr additive="repl">
                                        <p:cTn id="13" dur="500" fill="hold"/>
                                        <p:tgtEl>
                                          <p:spTgt spid="2">
                                            <p:txEl>
                                              <p:pRg st="1" end="1"/>
                                            </p:txEl>
                                          </p:spTgt>
                                        </p:tgtEl>
                                        <p:attrNameLst>
                                          <p:attrName>ppt_x</p:attrName>
                                        </p:attrNameLst>
                                      </p:cBhvr>
                                      <p:tavLst>
                                        <p:tav>
                                          <p:val>
                                            <p:strVal val="0-#ppt_w/2"/>
                                          </p:val>
                                        </p:tav>
                                        <p:tav>
                                          <p:val>
                                            <p:strVal val="#ppt_x"/>
                                          </p:val>
                                        </p:tav>
                                      </p:tavLst>
                                    </p:anim>
                                    <p:anim calcmode="lin" valueType="num">
                                      <p:cBhvr additive="repl">
                                        <p:cTn id="14" dur="500" fill="hold"/>
                                        <p:tgtEl>
                                          <p:spTgt spid="2">
                                            <p:txEl>
                                              <p:pRg st="1" end="1"/>
                                            </p:txEl>
                                          </p:spTgt>
                                        </p:tgtEl>
                                        <p:attrNameLst>
                                          <p:attrName>ppt_y</p:attrName>
                                        </p:attrNameLst>
                                      </p:cBhvr>
                                      <p:tavLst>
                                        <p:tav>
                                          <p:val>
                                            <p:strVal val="#ppt_y"/>
                                          </p:val>
                                        </p:tav>
                                        <p:tav>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blinds(horizontal)">
                                      <p:cBhvr>
                                        <p:cTn id="25"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217448" y="0"/>
            <a:ext cx="7772400" cy="763588"/>
          </a:xfrm>
          <a:prstGeom prst="rect">
            <a:avLst/>
          </a:prstGeom>
          <a:noFill/>
          <a:ln w="9525">
            <a:noFill/>
            <a:round/>
            <a:headEnd/>
            <a:tailEnd/>
          </a:ln>
          <a:effectLst/>
        </p:spPr>
        <p:txBody>
          <a:bodyPr lIns="83598" tIns="41799" rIns="83598" bIns="41799" anchor="ct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37931725" indent="-37474525"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just" defTabSz="449263" rtl="1" eaLnBrk="1" fontAlgn="base" latinLnBrk="0" hangingPunct="1">
              <a:lnSpc>
                <a:spcPct val="100000"/>
              </a:lnSpc>
              <a:spcBef>
                <a:spcPct val="0"/>
              </a:spcBef>
              <a:spcAft>
                <a:spcPct val="0"/>
              </a:spcAft>
              <a:buClr>
                <a:srgbClr val="FFFF00"/>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EG" sz="4000" b="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anose="020B0604020202020204" pitchFamily="34" charset="0"/>
                <a:cs typeface="Arial" panose="020B0604020202020204" pitchFamily="34" charset="0"/>
              </a:rPr>
              <a:t>شعوب العهد القديم - الآراميين</a:t>
            </a:r>
            <a:endParaRPr kumimoji="0" lang="en-GB" sz="4000" b="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4339" name="Text Box 3"/>
          <p:cNvSpPr txBox="1">
            <a:spLocks noChangeArrowheads="1"/>
          </p:cNvSpPr>
          <p:nvPr/>
        </p:nvSpPr>
        <p:spPr bwMode="auto">
          <a:xfrm>
            <a:off x="1141413" y="1217613"/>
            <a:ext cx="7848600" cy="5294312"/>
          </a:xfrm>
          <a:prstGeom prst="rect">
            <a:avLst/>
          </a:prstGeom>
          <a:noFill/>
          <a:ln w="9525">
            <a:noFill/>
            <a:round/>
            <a:headEnd/>
            <a:tailEnd/>
          </a:ln>
          <a:effectLst/>
        </p:spPr>
        <p:txBody>
          <a:bodyPr lIns="83598" tIns="41799" rIns="83598" bIns="41799"/>
          <a:lstStyle>
            <a:lvl1pPr marL="550863" indent="-539750"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cs typeface="ＭＳ Ｐゴシック" charset="0"/>
              </a:defRPr>
            </a:lvl1pPr>
            <a:lvl2pPr marL="954088" indent="-539750"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2pPr>
            <a:lvl3pPr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3pPr>
            <a:lvl4pPr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4pPr>
            <a:lvl5pPr eaLnBrk="0" hangingPunct="0">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5pPr>
            <a:lvl6pPr marL="457200" eaLnBrk="0" fontAlgn="base" hangingPunct="0">
              <a:spcBef>
                <a:spcPct val="0"/>
              </a:spcBef>
              <a:spcAft>
                <a:spcPct val="0"/>
              </a:spcAft>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6pPr>
            <a:lvl7pPr marL="914400" eaLnBrk="0" fontAlgn="base" hangingPunct="0">
              <a:spcBef>
                <a:spcPct val="0"/>
              </a:spcBef>
              <a:spcAft>
                <a:spcPct val="0"/>
              </a:spcAft>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7pPr>
            <a:lvl8pPr marL="1371600" eaLnBrk="0" fontAlgn="base" hangingPunct="0">
              <a:spcBef>
                <a:spcPct val="0"/>
              </a:spcBef>
              <a:spcAft>
                <a:spcPct val="0"/>
              </a:spcAft>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8pPr>
            <a:lvl9pPr marL="1828800" eaLnBrk="0" fontAlgn="base" hangingPunct="0">
              <a:spcBef>
                <a:spcPct val="0"/>
              </a:spcBef>
              <a:spcAft>
                <a:spcPct val="0"/>
              </a:spcAft>
              <a:tabLst>
                <a:tab pos="550863" algn="l"/>
                <a:tab pos="957263" algn="l"/>
                <a:tab pos="1363663" algn="l"/>
                <a:tab pos="1771650" algn="l"/>
                <a:tab pos="2179638" algn="l"/>
                <a:tab pos="2587625" algn="l"/>
                <a:tab pos="2994025" algn="l"/>
                <a:tab pos="3402013" algn="l"/>
                <a:tab pos="3810000" algn="l"/>
                <a:tab pos="4216400" algn="l"/>
                <a:tab pos="4624388" algn="l"/>
                <a:tab pos="5032375" algn="l"/>
                <a:tab pos="5440363" algn="l"/>
                <a:tab pos="5846763" algn="l"/>
                <a:tab pos="6254750" algn="l"/>
                <a:tab pos="6662738" algn="l"/>
                <a:tab pos="7069138" algn="l"/>
                <a:tab pos="7477125" algn="l"/>
                <a:tab pos="7885113" algn="l"/>
                <a:tab pos="8291513" algn="l"/>
                <a:tab pos="8699500" algn="l"/>
              </a:tabLst>
              <a:defRPr sz="2400">
                <a:solidFill>
                  <a:schemeClr val="bg1"/>
                </a:solidFill>
                <a:latin typeface="Arial" charset="0"/>
                <a:ea typeface="ＭＳ Ｐゴシック" charset="0"/>
              </a:defRPr>
            </a:lvl9pPr>
          </a:lstStyle>
          <a:p>
            <a:pPr lvl="0" algn="ctr" rtl="1" eaLnBrk="1" hangingPunct="1">
              <a:spcBef>
                <a:spcPts val="1000"/>
              </a:spcBef>
              <a:buClr>
                <a:srgbClr val="FFFF00"/>
              </a:buClr>
              <a:buSzPct val="100000"/>
              <a:defRPr/>
            </a:pPr>
            <a:r>
              <a:rPr lang="ar-EG" sz="40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وسط وجنوب سوريا</a:t>
            </a:r>
            <a:endParaRPr kumimoji="0" lang="en-GB" sz="4000" b="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a:p>
            <a:pPr lvl="0" algn="r" rtl="1" eaLnBrk="1" hangingPunct="1">
              <a:spcBef>
                <a:spcPts val="638"/>
              </a:spcBef>
              <a:buClr>
                <a:srgbClr val="00FFFF"/>
              </a:buClr>
              <a:buSzPct val="100000"/>
              <a:buFont typeface="Wingdings" charset="0"/>
              <a:buChar char=""/>
              <a:defRPr/>
            </a:pPr>
            <a:r>
              <a:rPr lang="ar-EG" sz="25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آرام دمشق:</a:t>
            </a:r>
          </a:p>
          <a:p>
            <a:pPr marL="11113" lvl="0" indent="0" algn="r" rtl="1" eaLnBrk="1" hangingPunct="1">
              <a:spcBef>
                <a:spcPts val="638"/>
              </a:spcBef>
              <a:buClr>
                <a:srgbClr val="00FFFF"/>
              </a:buClr>
              <a:buSzPct val="100000"/>
              <a:defRPr/>
            </a:pPr>
            <a:r>
              <a:rPr lang="ar-EG" sz="25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"...جاء أرام دمشق لنجدة هدد عزر ملك </a:t>
            </a:r>
            <a:r>
              <a:rPr lang="ar-EG" sz="2500" b="1" dirty="0" err="1">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زوبار</a:t>
            </a:r>
            <a:r>
              <a:rPr lang="ar-EG" sz="25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(2 صم 8: 5).</a:t>
            </a:r>
            <a:endParaRPr lang="en-US" sz="25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endParaRPr>
          </a:p>
          <a:p>
            <a:pPr lvl="1" algn="r" rtl="1" eaLnBrk="1" hangingPunct="1">
              <a:spcBef>
                <a:spcPts val="638"/>
              </a:spcBef>
              <a:buClr>
                <a:srgbClr val="00FFFF"/>
              </a:buClr>
              <a:buSzPct val="100000"/>
              <a:buFont typeface="Wingdings" pitchFamily="2" charset="2"/>
              <a:buChar char="v"/>
              <a:defRPr/>
            </a:pPr>
            <a:r>
              <a:rPr lang="ar-EG"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ويسمى في الكتاب المقدس العبري "آرام".</a:t>
            </a:r>
            <a:endParaRPr lang="en-US"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endParaRPr>
          </a:p>
          <a:p>
            <a:pPr lvl="1" algn="r" rtl="1" eaLnBrk="1" hangingPunct="1">
              <a:spcBef>
                <a:spcPts val="638"/>
              </a:spcBef>
              <a:buClr>
                <a:srgbClr val="00FFFF"/>
              </a:buClr>
              <a:buSzPct val="100000"/>
              <a:buFont typeface="Wingdings" pitchFamily="2" charset="2"/>
              <a:buChar char="v"/>
              <a:defRPr/>
            </a:pPr>
            <a:r>
              <a:rPr lang="ar-EG"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ترجمات أخرى أطلقت عليها اسم "سوريا“</a:t>
            </a:r>
            <a:endParaRPr lang="en-US"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endParaRPr>
          </a:p>
          <a:p>
            <a:pPr lvl="1" algn="r" rtl="1" eaLnBrk="1" hangingPunct="1">
              <a:spcBef>
                <a:spcPts val="638"/>
              </a:spcBef>
              <a:buClr>
                <a:srgbClr val="00FFFF"/>
              </a:buClr>
              <a:buSzPct val="100000"/>
              <a:buFont typeface="Wingdings" pitchFamily="2" charset="2"/>
              <a:buChar char="v"/>
              <a:defRPr/>
            </a:pPr>
            <a:r>
              <a:rPr lang="ar-EG"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آرام دمشق هي جزء من العالم الآرامي الذي كان له التأثير الأكبر على إسرائيل الكتابية</a:t>
            </a:r>
            <a:endParaRPr lang="en-US"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endParaRPr>
          </a:p>
          <a:p>
            <a:pPr lvl="1" algn="r" rtl="1" eaLnBrk="1" hangingPunct="1">
              <a:spcBef>
                <a:spcPts val="638"/>
              </a:spcBef>
              <a:buClr>
                <a:srgbClr val="00FFFF"/>
              </a:buClr>
              <a:buSzPct val="100000"/>
              <a:buFont typeface="Wingdings" pitchFamily="2" charset="2"/>
              <a:buChar char="v"/>
              <a:defRPr/>
            </a:pPr>
            <a:r>
              <a:rPr lang="ar-EG"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وكانت أيضًا أقوى دولة تحد إسرائيل.</a:t>
            </a:r>
            <a:endParaRPr kumimoji="0" lang="en-GB" b="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980898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additive="repl">
                                        <p:cTn id="6" dur="1" fill="hold">
                                          <p:stCondLst>
                                            <p:cond delay="0"/>
                                          </p:stCondLst>
                                        </p:cTn>
                                        <p:tgtEl>
                                          <p:spTgt spid="14339">
                                            <p:txEl>
                                              <p:pRg st="1" end="1"/>
                                            </p:txEl>
                                          </p:spTgt>
                                        </p:tgtEl>
                                        <p:attrNameLst>
                                          <p:attrName>style.visibility</p:attrName>
                                        </p:attrNameLst>
                                      </p:cBhvr>
                                      <p:to>
                                        <p:strVal val="visible"/>
                                      </p:to>
                                    </p:set>
                                    <p:anim calcmode="lin" valueType="num">
                                      <p:cBhvr additive="repl">
                                        <p:cTn id="7" dur="500" fill="hold"/>
                                        <p:tgtEl>
                                          <p:spTgt spid="14339">
                                            <p:txEl>
                                              <p:pRg st="1" end="1"/>
                                            </p:txEl>
                                          </p:spTgt>
                                        </p:tgtEl>
                                        <p:attrNameLst>
                                          <p:attrName>ppt_x</p:attrName>
                                        </p:attrNameLst>
                                      </p:cBhvr>
                                      <p:tavLst>
                                        <p:tav>
                                          <p:val>
                                            <p:strVal val="0-#ppt_w/2"/>
                                          </p:val>
                                        </p:tav>
                                        <p:tav>
                                          <p:val>
                                            <p:strVal val="#ppt_x"/>
                                          </p:val>
                                        </p:tav>
                                      </p:tavLst>
                                    </p:anim>
                                    <p:anim calcmode="lin" valueType="num">
                                      <p:cBhvr additive="repl">
                                        <p:cTn id="8" dur="500" fill="hold"/>
                                        <p:tgtEl>
                                          <p:spTgt spid="14339">
                                            <p:txEl>
                                              <p:pRg st="1" end="1"/>
                                            </p:txEl>
                                          </p:spTgt>
                                        </p:tgtEl>
                                        <p:attrNameLst>
                                          <p:attrName>ppt_y</p:attrName>
                                        </p:attrNameLst>
                                      </p:cBhvr>
                                      <p:tavLst>
                                        <p:tav>
                                          <p:val>
                                            <p:strVal val="#ppt_y"/>
                                          </p:val>
                                        </p:tav>
                                        <p:tav>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additive="repl">
                                        <p:cTn id="12" dur="1" fill="hold">
                                          <p:stCondLst>
                                            <p:cond delay="0"/>
                                          </p:stCondLst>
                                        </p:cTn>
                                        <p:tgtEl>
                                          <p:spTgt spid="14339">
                                            <p:txEl>
                                              <p:pRg st="2" end="2"/>
                                            </p:txEl>
                                          </p:spTgt>
                                        </p:tgtEl>
                                        <p:attrNameLst>
                                          <p:attrName>style.visibility</p:attrName>
                                        </p:attrNameLst>
                                      </p:cBhvr>
                                      <p:to>
                                        <p:strVal val="visible"/>
                                      </p:to>
                                    </p:set>
                                    <p:anim calcmode="lin" valueType="num">
                                      <p:cBhvr additive="repl">
                                        <p:cTn id="13" dur="500" fill="hold"/>
                                        <p:tgtEl>
                                          <p:spTgt spid="14339">
                                            <p:txEl>
                                              <p:pRg st="2" end="2"/>
                                            </p:txEl>
                                          </p:spTgt>
                                        </p:tgtEl>
                                        <p:attrNameLst>
                                          <p:attrName>ppt_x</p:attrName>
                                        </p:attrNameLst>
                                      </p:cBhvr>
                                      <p:tavLst>
                                        <p:tav>
                                          <p:val>
                                            <p:strVal val="0-#ppt_w/2"/>
                                          </p:val>
                                        </p:tav>
                                        <p:tav>
                                          <p:val>
                                            <p:strVal val="#ppt_x"/>
                                          </p:val>
                                        </p:tav>
                                      </p:tavLst>
                                    </p:anim>
                                    <p:anim calcmode="lin" valueType="num">
                                      <p:cBhvr additive="repl">
                                        <p:cTn id="14" dur="500" fill="hold"/>
                                        <p:tgtEl>
                                          <p:spTgt spid="14339">
                                            <p:txEl>
                                              <p:pRg st="2" end="2"/>
                                            </p:txEl>
                                          </p:spTgt>
                                        </p:tgtEl>
                                        <p:attrNameLst>
                                          <p:attrName>ppt_y</p:attrName>
                                        </p:attrNameLst>
                                      </p:cBhvr>
                                      <p:tavLst>
                                        <p:tav>
                                          <p:val>
                                            <p:strVal val="#ppt_y"/>
                                          </p:val>
                                        </p:tav>
                                        <p:tav>
                                          <p:val>
                                            <p:strVal val="#ppt_y"/>
                                          </p:val>
                                        </p:tav>
                                      </p:tavLst>
                                    </p:anim>
                                  </p:childTnLst>
                                </p:cTn>
                              </p:par>
                              <p:par>
                                <p:cTn id="15" presetID="2" presetClass="entr" presetSubtype="8" fill="hold" nodeType="withEffect">
                                  <p:stCondLst>
                                    <p:cond delay="0"/>
                                  </p:stCondLst>
                                  <p:childTnLst>
                                    <p:set>
                                      <p:cBhvr additive="repl">
                                        <p:cTn id="16" dur="1" fill="hold">
                                          <p:stCondLst>
                                            <p:cond delay="0"/>
                                          </p:stCondLst>
                                        </p:cTn>
                                        <p:tgtEl>
                                          <p:spTgt spid="14339">
                                            <p:txEl>
                                              <p:pRg st="3" end="3"/>
                                            </p:txEl>
                                          </p:spTgt>
                                        </p:tgtEl>
                                        <p:attrNameLst>
                                          <p:attrName>style.visibility</p:attrName>
                                        </p:attrNameLst>
                                      </p:cBhvr>
                                      <p:to>
                                        <p:strVal val="visible"/>
                                      </p:to>
                                    </p:set>
                                    <p:anim calcmode="lin" valueType="num">
                                      <p:cBhvr additive="repl">
                                        <p:cTn id="17" dur="500" fill="hold"/>
                                        <p:tgtEl>
                                          <p:spTgt spid="14339">
                                            <p:txEl>
                                              <p:pRg st="3" end="3"/>
                                            </p:txEl>
                                          </p:spTgt>
                                        </p:tgtEl>
                                        <p:attrNameLst>
                                          <p:attrName>ppt_x</p:attrName>
                                        </p:attrNameLst>
                                      </p:cBhvr>
                                      <p:tavLst>
                                        <p:tav>
                                          <p:val>
                                            <p:strVal val="0-#ppt_w/2"/>
                                          </p:val>
                                        </p:tav>
                                        <p:tav>
                                          <p:val>
                                            <p:strVal val="#ppt_x"/>
                                          </p:val>
                                        </p:tav>
                                      </p:tavLst>
                                    </p:anim>
                                    <p:anim calcmode="lin" valueType="num">
                                      <p:cBhvr additive="repl">
                                        <p:cTn id="18" dur="500" fill="hold"/>
                                        <p:tgtEl>
                                          <p:spTgt spid="14339">
                                            <p:txEl>
                                              <p:pRg st="3" end="3"/>
                                            </p:txEl>
                                          </p:spTgt>
                                        </p:tgtEl>
                                        <p:attrNameLst>
                                          <p:attrName>ppt_y</p:attrName>
                                        </p:attrNameLst>
                                      </p:cBhvr>
                                      <p:tavLst>
                                        <p:tav>
                                          <p:val>
                                            <p:strVal val="#ppt_y"/>
                                          </p:val>
                                        </p:tav>
                                        <p:tav>
                                          <p:val>
                                            <p:strVal val="#ppt_y"/>
                                          </p:val>
                                        </p:tav>
                                      </p:tavLst>
                                    </p:anim>
                                  </p:childTnLst>
                                </p:cTn>
                              </p:par>
                              <p:par>
                                <p:cTn id="19" presetID="2" presetClass="entr" presetSubtype="8" fill="hold" nodeType="withEffect">
                                  <p:stCondLst>
                                    <p:cond delay="0"/>
                                  </p:stCondLst>
                                  <p:childTnLst>
                                    <p:set>
                                      <p:cBhvr additive="repl">
                                        <p:cTn id="20" dur="1" fill="hold">
                                          <p:stCondLst>
                                            <p:cond delay="0"/>
                                          </p:stCondLst>
                                        </p:cTn>
                                        <p:tgtEl>
                                          <p:spTgt spid="14339">
                                            <p:txEl>
                                              <p:pRg st="4" end="4"/>
                                            </p:txEl>
                                          </p:spTgt>
                                        </p:tgtEl>
                                        <p:attrNameLst>
                                          <p:attrName>style.visibility</p:attrName>
                                        </p:attrNameLst>
                                      </p:cBhvr>
                                      <p:to>
                                        <p:strVal val="visible"/>
                                      </p:to>
                                    </p:set>
                                    <p:anim calcmode="lin" valueType="num">
                                      <p:cBhvr additive="repl">
                                        <p:cTn id="21" dur="500" fill="hold"/>
                                        <p:tgtEl>
                                          <p:spTgt spid="14339">
                                            <p:txEl>
                                              <p:pRg st="4" end="4"/>
                                            </p:txEl>
                                          </p:spTgt>
                                        </p:tgtEl>
                                        <p:attrNameLst>
                                          <p:attrName>ppt_x</p:attrName>
                                        </p:attrNameLst>
                                      </p:cBhvr>
                                      <p:tavLst>
                                        <p:tav>
                                          <p:val>
                                            <p:strVal val="0-#ppt_w/2"/>
                                          </p:val>
                                        </p:tav>
                                        <p:tav>
                                          <p:val>
                                            <p:strVal val="#ppt_x"/>
                                          </p:val>
                                        </p:tav>
                                      </p:tavLst>
                                    </p:anim>
                                    <p:anim calcmode="lin" valueType="num">
                                      <p:cBhvr additive="repl">
                                        <p:cTn id="22" dur="500" fill="hold"/>
                                        <p:tgtEl>
                                          <p:spTgt spid="14339">
                                            <p:txEl>
                                              <p:pRg st="4" end="4"/>
                                            </p:txEl>
                                          </p:spTgt>
                                        </p:tgtEl>
                                        <p:attrNameLst>
                                          <p:attrName>ppt_y</p:attrName>
                                        </p:attrNameLst>
                                      </p:cBhvr>
                                      <p:tavLst>
                                        <p:tav>
                                          <p:val>
                                            <p:strVal val="#ppt_y"/>
                                          </p:val>
                                        </p:tav>
                                        <p:tav>
                                          <p:val>
                                            <p:strVal val="#ppt_y"/>
                                          </p:val>
                                        </p:tav>
                                      </p:tavLst>
                                    </p:anim>
                                  </p:childTnLst>
                                </p:cTn>
                              </p:par>
                              <p:par>
                                <p:cTn id="23" presetID="2" presetClass="entr" presetSubtype="8" fill="hold" nodeType="withEffect">
                                  <p:stCondLst>
                                    <p:cond delay="0"/>
                                  </p:stCondLst>
                                  <p:childTnLst>
                                    <p:set>
                                      <p:cBhvr additive="repl">
                                        <p:cTn id="24" dur="1" fill="hold">
                                          <p:stCondLst>
                                            <p:cond delay="0"/>
                                          </p:stCondLst>
                                        </p:cTn>
                                        <p:tgtEl>
                                          <p:spTgt spid="14339">
                                            <p:txEl>
                                              <p:pRg st="5" end="5"/>
                                            </p:txEl>
                                          </p:spTgt>
                                        </p:tgtEl>
                                        <p:attrNameLst>
                                          <p:attrName>style.visibility</p:attrName>
                                        </p:attrNameLst>
                                      </p:cBhvr>
                                      <p:to>
                                        <p:strVal val="visible"/>
                                      </p:to>
                                    </p:set>
                                    <p:anim calcmode="lin" valueType="num">
                                      <p:cBhvr additive="repl">
                                        <p:cTn id="25" dur="500" fill="hold"/>
                                        <p:tgtEl>
                                          <p:spTgt spid="14339">
                                            <p:txEl>
                                              <p:pRg st="5" end="5"/>
                                            </p:txEl>
                                          </p:spTgt>
                                        </p:tgtEl>
                                        <p:attrNameLst>
                                          <p:attrName>ppt_x</p:attrName>
                                        </p:attrNameLst>
                                      </p:cBhvr>
                                      <p:tavLst>
                                        <p:tav>
                                          <p:val>
                                            <p:strVal val="0-#ppt_w/2"/>
                                          </p:val>
                                        </p:tav>
                                        <p:tav>
                                          <p:val>
                                            <p:strVal val="#ppt_x"/>
                                          </p:val>
                                        </p:tav>
                                      </p:tavLst>
                                    </p:anim>
                                    <p:anim calcmode="lin" valueType="num">
                                      <p:cBhvr additive="repl">
                                        <p:cTn id="26" dur="500" fill="hold"/>
                                        <p:tgtEl>
                                          <p:spTgt spid="14339">
                                            <p:txEl>
                                              <p:pRg st="5" end="5"/>
                                            </p:txEl>
                                          </p:spTgt>
                                        </p:tgtEl>
                                        <p:attrNameLst>
                                          <p:attrName>ppt_y</p:attrName>
                                        </p:attrNameLst>
                                      </p:cBhvr>
                                      <p:tavLst>
                                        <p:tav>
                                          <p:val>
                                            <p:strVal val="#ppt_y"/>
                                          </p:val>
                                        </p:tav>
                                        <p:tav>
                                          <p:val>
                                            <p:strVal val="#ppt_y"/>
                                          </p:val>
                                        </p:tav>
                                      </p:tavLst>
                                    </p:anim>
                                  </p:childTnLst>
                                </p:cTn>
                              </p:par>
                              <p:par>
                                <p:cTn id="27" presetID="2" presetClass="entr" presetSubtype="8" fill="hold" nodeType="withEffect">
                                  <p:stCondLst>
                                    <p:cond delay="0"/>
                                  </p:stCondLst>
                                  <p:childTnLst>
                                    <p:set>
                                      <p:cBhvr additive="repl">
                                        <p:cTn id="28" dur="1" fill="hold">
                                          <p:stCondLst>
                                            <p:cond delay="0"/>
                                          </p:stCondLst>
                                        </p:cTn>
                                        <p:tgtEl>
                                          <p:spTgt spid="14339">
                                            <p:txEl>
                                              <p:pRg st="6" end="6"/>
                                            </p:txEl>
                                          </p:spTgt>
                                        </p:tgtEl>
                                        <p:attrNameLst>
                                          <p:attrName>style.visibility</p:attrName>
                                        </p:attrNameLst>
                                      </p:cBhvr>
                                      <p:to>
                                        <p:strVal val="visible"/>
                                      </p:to>
                                    </p:set>
                                    <p:anim calcmode="lin" valueType="num">
                                      <p:cBhvr additive="repl">
                                        <p:cTn id="29" dur="500" fill="hold"/>
                                        <p:tgtEl>
                                          <p:spTgt spid="14339">
                                            <p:txEl>
                                              <p:pRg st="6" end="6"/>
                                            </p:txEl>
                                          </p:spTgt>
                                        </p:tgtEl>
                                        <p:attrNameLst>
                                          <p:attrName>ppt_x</p:attrName>
                                        </p:attrNameLst>
                                      </p:cBhvr>
                                      <p:tavLst>
                                        <p:tav>
                                          <p:val>
                                            <p:strVal val="0-#ppt_w/2"/>
                                          </p:val>
                                        </p:tav>
                                        <p:tav>
                                          <p:val>
                                            <p:strVal val="#ppt_x"/>
                                          </p:val>
                                        </p:tav>
                                      </p:tavLst>
                                    </p:anim>
                                    <p:anim calcmode="lin" valueType="num">
                                      <p:cBhvr additive="repl">
                                        <p:cTn id="30" dur="500" fill="hold"/>
                                        <p:tgtEl>
                                          <p:spTgt spid="14339">
                                            <p:txEl>
                                              <p:pRg st="6" end="6"/>
                                            </p:txEl>
                                          </p:spTgt>
                                        </p:tgtEl>
                                        <p:attrNameLst>
                                          <p:attrName>ppt_y</p:attrName>
                                        </p:attrNameLst>
                                      </p:cBhvr>
                                      <p:tavLst>
                                        <p:tav>
                                          <p:val>
                                            <p:strVal val="#ppt_y"/>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8532" name="Picture 4">
            <a:extLst>
              <a:ext uri="{FF2B5EF4-FFF2-40B4-BE49-F238E27FC236}">
                <a16:creationId xmlns:a16="http://schemas.microsoft.com/office/drawing/2014/main" id="{EB012DD7-4F0F-9C48-96A4-10896D51D0D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772" y="1196751"/>
            <a:ext cx="9140228" cy="5661249"/>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9469"/>
            <a:ext cx="9144000" cy="1167283"/>
          </a:xfrm>
          <a:solidFill>
            <a:srgbClr val="324789"/>
          </a:solidFill>
          <a:effectLst>
            <a:outerShdw blurRad="63500" dist="35921" dir="2700000" algn="ctr" rotWithShape="0">
              <a:schemeClr val="tx2">
                <a:alpha val="74998"/>
              </a:schemeClr>
            </a:outerShdw>
          </a:effectLst>
        </p:spPr>
        <p:txBody>
          <a:bodyPr anchor="ctr"/>
          <a:lstStyle/>
          <a:p>
            <a:pPr rtl="1">
              <a:defRPr/>
            </a:pPr>
            <a:r>
              <a:rPr lang="ar-EG" sz="3600" dirty="0">
                <a:effectLst>
                  <a:glow rad="127000">
                    <a:schemeClr val="tx1"/>
                  </a:glow>
                </a:effectLst>
                <a:ea typeface="ＭＳ Ｐゴシック" charset="0"/>
              </a:rPr>
              <a:t>د</a:t>
            </a:r>
            <a:r>
              <a:rPr lang="ar-EG" sz="4500" dirty="0">
                <a:effectLst>
                  <a:glow rad="127000">
                    <a:schemeClr val="tx1"/>
                  </a:glow>
                </a:effectLst>
                <a:ea typeface="ＭＳ Ｐゴシック" charset="0"/>
              </a:rPr>
              <a:t>مشق عاصمة آرام (سوريا) القضاء</a:t>
            </a:r>
            <a:endParaRPr lang="en-US" sz="45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1387989"/>
            <a:ext cx="9144000" cy="2113019"/>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rtl="1"/>
            <a:r>
              <a:rPr lang="ar-EG" sz="4500" dirty="0">
                <a:solidFill>
                  <a:srgbClr val="FFFFFF"/>
                </a:solidFill>
                <a:effectLst>
                  <a:glow rad="127000">
                    <a:srgbClr val="000000"/>
                  </a:glow>
                </a:effectLst>
                <a:latin typeface="Arial" panose="020B0604020202020204" pitchFamily="34" charset="0"/>
                <a:cs typeface="Arial" panose="020B0604020202020204" pitchFamily="34" charset="0"/>
              </a:rPr>
              <a:t>«جاءتني هذه الرسالة في شأن دمشق:</a:t>
            </a:r>
          </a:p>
          <a:p>
            <a:pPr rtl="1"/>
            <a:r>
              <a:rPr lang="ar-EG" sz="4500" dirty="0">
                <a:solidFill>
                  <a:srgbClr val="FFFFFF"/>
                </a:solidFill>
                <a:effectLst>
                  <a:glow rad="127000">
                    <a:srgbClr val="000000"/>
                  </a:glow>
                </a:effectLst>
                <a:latin typeface="Arial" panose="020B0604020202020204" pitchFamily="34" charset="0"/>
                <a:cs typeface="Arial" panose="020B0604020202020204" pitchFamily="34" charset="0"/>
              </a:rPr>
              <a:t>"انظروا مدينة دمشق سوف تختفي!"</a:t>
            </a:r>
          </a:p>
          <a:p>
            <a:pPr rtl="1"/>
            <a:r>
              <a:rPr lang="ar-EG" sz="4500" dirty="0">
                <a:solidFill>
                  <a:srgbClr val="FFFFFF"/>
                </a:solidFill>
                <a:effectLst>
                  <a:glow rad="127000">
                    <a:srgbClr val="000000"/>
                  </a:glow>
                </a:effectLst>
                <a:latin typeface="Arial" panose="020B0604020202020204" pitchFamily="34" charset="0"/>
                <a:cs typeface="Arial" panose="020B0604020202020204" pitchFamily="34" charset="0"/>
              </a:rPr>
              <a:t>فيصير كومًا من الخراب»</a:t>
            </a:r>
            <a:endParaRPr lang="ar-JO" sz="4500" dirty="0">
              <a:solidFill>
                <a:srgbClr val="FFFFFF"/>
              </a:solidFill>
              <a:effectLst>
                <a:glow rad="127000">
                  <a:srgbClr val="000000"/>
                </a:glow>
              </a:effectLst>
              <a:latin typeface="Arial" panose="020B0604020202020204" pitchFamily="34" charset="0"/>
              <a:cs typeface="Arial" panose="020B0604020202020204" pitchFamily="34" charset="0"/>
            </a:endParaRPr>
          </a:p>
          <a:p>
            <a:pPr algn="l"/>
            <a:r>
              <a:rPr lang="ar-EG" sz="4500" dirty="0">
                <a:solidFill>
                  <a:srgbClr val="FFFFFF"/>
                </a:solidFill>
                <a:effectLst>
                  <a:glow rad="127000">
                    <a:srgbClr val="000000"/>
                  </a:glow>
                </a:effectLst>
                <a:latin typeface="Arial" panose="020B0604020202020204" pitchFamily="34" charset="0"/>
                <a:cs typeface="Arial" panose="020B0604020202020204" pitchFamily="34" charset="0"/>
              </a:rPr>
              <a:t> (إش 17: 1).</a:t>
            </a:r>
            <a:endParaRPr kumimoji="0" lang="en-US" sz="45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4255341"/>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algn="r" defTabSz="914400" rtl="1" eaLnBrk="0" fontAlgn="base" hangingPunct="0">
              <a:spcBef>
                <a:spcPct val="0"/>
              </a:spcBef>
              <a:spcAft>
                <a:spcPct val="0"/>
              </a:spcAft>
            </a:pPr>
            <a:endParaRPr lang="en-US" sz="2400" b="1" dirty="0">
              <a:solidFill>
                <a:srgbClr val="000000"/>
              </a:solidFill>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77367" y="-11657"/>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algn="l" rtl="1"/>
            <a:r>
              <a:rPr lang="ar-JO" sz="2400" b="1" dirty="0">
                <a:solidFill>
                  <a:srgbClr val="FFFFFF"/>
                </a:solidFill>
                <a:latin typeface="Arial" panose="020B0604020202020204" pitchFamily="34" charset="0"/>
                <a:cs typeface="Arial" panose="020B0604020202020204" pitchFamily="34" charset="0"/>
              </a:rPr>
              <a:t>457</a:t>
            </a:r>
            <a:endParaRPr lang="en-US" sz="2400" b="1" dirty="0">
              <a:solidFill>
                <a:srgbClr val="FFFFFF"/>
              </a:solidFill>
              <a:latin typeface="Arial" panose="020B0604020202020204" pitchFamily="34" charset="0"/>
              <a:cs typeface="Arial" panose="020B0604020202020204" pitchFamily="34" charset="0"/>
            </a:endParaRP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lang="ar-JO" sz="2800" dirty="0">
                <a:solidFill>
                  <a:schemeClr val="bg1"/>
                </a:solidFill>
                <a:cs typeface="Arial" panose="020B0604020202020204" pitchFamily="34" charset="0"/>
              </a:rPr>
              <a:t>الدينونة على تحالف الأمم الإثني عشر (أش 13-23)</a:t>
            </a:r>
            <a:endParaRPr kumimoji="1" lang="en-US" altLang="zh-CN" sz="1800" dirty="0">
              <a:solidFill>
                <a:schemeClr val="bg1"/>
              </a:solidFill>
              <a:cs typeface="Arial" panose="020B0604020202020204" pitchFamily="34" charset="0"/>
            </a:endParaRPr>
          </a:p>
        </p:txBody>
      </p:sp>
      <p:sp>
        <p:nvSpPr>
          <p:cNvPr id="11" name="Text Box 4"/>
          <p:cNvSpPr txBox="1">
            <a:spLocks noChangeArrowheads="1"/>
          </p:cNvSpPr>
          <p:nvPr/>
        </p:nvSpPr>
        <p:spPr bwMode="auto">
          <a:xfrm>
            <a:off x="9283968" y="0"/>
            <a:ext cx="4433887" cy="7204152"/>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فلسطين</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مؤاب</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دمشق (سوريا)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إسرائيل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الحبشة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مصر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 على البحر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أدوم</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العربية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أورشليم (يهوذا)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طرسوس</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endParaRPr lang="en-GB" b="1" dirty="0">
              <a:solidFill>
                <a:srgbClr val="FFFFFF"/>
              </a:solidFill>
              <a:latin typeface="Arial" panose="020B0604020202020204" pitchFamily="34" charset="0"/>
              <a:cs typeface="Arial" panose="020B0604020202020204" pitchFamily="34" charset="0"/>
            </a:endParaRPr>
          </a:p>
        </p:txBody>
      </p:sp>
      <p:sp>
        <p:nvSpPr>
          <p:cNvPr id="3" name="TextBox 2"/>
          <p:cNvSpPr txBox="1"/>
          <p:nvPr/>
        </p:nvSpPr>
        <p:spPr>
          <a:xfrm>
            <a:off x="2553177" y="2633957"/>
            <a:ext cx="120257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إسرائيل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2" name="TextBox 11"/>
          <p:cNvSpPr txBox="1"/>
          <p:nvPr/>
        </p:nvSpPr>
        <p:spPr>
          <a:xfrm>
            <a:off x="5225118" y="831423"/>
            <a:ext cx="1059906" cy="707886"/>
          </a:xfrm>
          <a:prstGeom prst="rect">
            <a:avLst/>
          </a:prstGeom>
          <a:noFill/>
        </p:spPr>
        <p:txBody>
          <a:bodyPr wrap="none" rtlCol="0">
            <a:spAutoFit/>
          </a:bodyPr>
          <a:lstStyle/>
          <a:p>
            <a:pPr algn="r" rtl="1"/>
            <a:r>
              <a:rPr lang="ar-JO" sz="4000" b="1" dirty="0">
                <a:solidFill>
                  <a:srgbClr val="FFFFFF"/>
                </a:solidFill>
                <a:effectLst>
                  <a:glow rad="228600">
                    <a:srgbClr val="000000"/>
                  </a:glow>
                </a:effectLst>
                <a:latin typeface="Arial" panose="020B0604020202020204" pitchFamily="34" charset="0"/>
                <a:cs typeface="Arial" panose="020B0604020202020204" pitchFamily="34" charset="0"/>
              </a:rPr>
              <a:t>أشور</a:t>
            </a:r>
            <a:endParaRPr lang="en-US" sz="40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7" name="TextBox 16"/>
          <p:cNvSpPr txBox="1"/>
          <p:nvPr/>
        </p:nvSpPr>
        <p:spPr>
          <a:xfrm>
            <a:off x="3304884" y="3876796"/>
            <a:ext cx="89639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مؤاب</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سوريا</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فلسطين</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7" name="Rectangle 2">
            <a:extLst>
              <a:ext uri="{FF2B5EF4-FFF2-40B4-BE49-F238E27FC236}">
                <a16:creationId xmlns:a16="http://schemas.microsoft.com/office/drawing/2014/main" id="{630C233C-B511-15F0-3029-E09D93C0362F}"/>
              </a:ext>
            </a:extLst>
          </p:cNvPr>
          <p:cNvSpPr txBox="1">
            <a:spLocks noChangeArrowheads="1"/>
          </p:cNvSpPr>
          <p:nvPr/>
        </p:nvSpPr>
        <p:spPr bwMode="auto">
          <a:xfrm>
            <a:off x="3781854" y="2502571"/>
            <a:ext cx="1256074" cy="682261"/>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defPPr>
              <a:defRPr lang="en-GB"/>
            </a:defPPr>
            <a:lvl1pPr algn="ctr" defTabSz="914400" eaLnBrk="1" hangingPunct="1">
              <a:defRPr kumimoji="1" b="1" kern="0">
                <a:latin typeface="Arial" panose="020B0604020202020204" pitchFamily="34" charset="0"/>
                <a:cs typeface="Arial" panose="020B0604020202020204" pitchFamily="34" charset="0"/>
              </a:defRPr>
            </a:lvl1pPr>
            <a:lvl2pPr algn="ctr" eaLnBrk="0" hangingPunct="0">
              <a:defRPr sz="4400">
                <a:solidFill>
                  <a:schemeClr val="tx2"/>
                </a:solidFill>
                <a:cs typeface="MS PGothic" charset="0"/>
              </a:defRPr>
            </a:lvl2pPr>
            <a:lvl3pPr algn="ctr" eaLnBrk="0" hangingPunct="0">
              <a:defRPr sz="4400">
                <a:solidFill>
                  <a:schemeClr val="tx2"/>
                </a:solidFill>
                <a:cs typeface="MS PGothic" charset="0"/>
              </a:defRPr>
            </a:lvl3pPr>
            <a:lvl4pPr algn="ctr" eaLnBrk="0" hangingPunct="0">
              <a:defRPr sz="4400">
                <a:solidFill>
                  <a:schemeClr val="tx2"/>
                </a:solidFill>
                <a:cs typeface="MS PGothic" charset="0"/>
              </a:defRPr>
            </a:lvl4pPr>
            <a:lvl5pPr algn="ctr" eaLnBrk="0" hangingPunct="0">
              <a:defRPr sz="4400">
                <a:solidFill>
                  <a:schemeClr val="tx2"/>
                </a:solidFill>
                <a:cs typeface="MS PGothic" charset="0"/>
              </a:defRPr>
            </a:lvl5pPr>
            <a:lvl6pPr marL="457200" algn="ctr" fontAlgn="base">
              <a:spcBef>
                <a:spcPct val="0"/>
              </a:spcBef>
              <a:spcAft>
                <a:spcPct val="0"/>
              </a:spcAft>
              <a:defRPr sz="4400">
                <a:solidFill>
                  <a:schemeClr val="tx2"/>
                </a:solidFill>
                <a:latin typeface="Times New Roman" pitchFamily="-108" charset="0"/>
              </a:defRPr>
            </a:lvl6pPr>
            <a:lvl7pPr marL="914400" algn="ctr" fontAlgn="base">
              <a:spcBef>
                <a:spcPct val="0"/>
              </a:spcBef>
              <a:spcAft>
                <a:spcPct val="0"/>
              </a:spcAft>
              <a:defRPr sz="4400">
                <a:solidFill>
                  <a:schemeClr val="tx2"/>
                </a:solidFill>
                <a:latin typeface="Times New Roman" pitchFamily="-108" charset="0"/>
              </a:defRPr>
            </a:lvl7pPr>
            <a:lvl8pPr marL="1371600" algn="ctr" fontAlgn="base">
              <a:spcBef>
                <a:spcPct val="0"/>
              </a:spcBef>
              <a:spcAft>
                <a:spcPct val="0"/>
              </a:spcAft>
              <a:defRPr sz="4400">
                <a:solidFill>
                  <a:schemeClr val="tx2"/>
                </a:solidFill>
                <a:latin typeface="Times New Roman" pitchFamily="-108" charset="0"/>
              </a:defRPr>
            </a:lvl8pPr>
            <a:lvl9pPr marL="1828800" algn="ctr" fontAlgn="base">
              <a:spcBef>
                <a:spcPct val="0"/>
              </a:spcBef>
              <a:spcAft>
                <a:spcPct val="0"/>
              </a:spcAft>
              <a:defRPr sz="4400">
                <a:solidFill>
                  <a:schemeClr val="tx2"/>
                </a:solidFill>
                <a:latin typeface="Times New Roman" pitchFamily="-108" charset="0"/>
              </a:defRPr>
            </a:lvl9pPr>
          </a:lstStyle>
          <a:p>
            <a:pPr rtl="1"/>
            <a:r>
              <a:rPr lang="ar-SA" altLang="zh-CN" dirty="0"/>
              <a:t>١٧</a:t>
            </a:r>
            <a:endParaRPr lang="en-US" altLang="zh-CN" dirty="0"/>
          </a:p>
        </p:txBody>
      </p:sp>
    </p:spTree>
    <p:extLst>
      <p:ext uri="{BB962C8B-B14F-4D97-AF65-F5344CB8AC3E}">
        <p14:creationId xmlns:p14="http://schemas.microsoft.com/office/powerpoint/2010/main" val="318384410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9554" name="Picture 2">
            <a:extLst>
              <a:ext uri="{FF2B5EF4-FFF2-40B4-BE49-F238E27FC236}">
                <a16:creationId xmlns:a16="http://schemas.microsoft.com/office/drawing/2014/main" id="{BD67CD46-C1B0-6F49-B4D3-072F2BF53DB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633" y="789384"/>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9469"/>
            <a:ext cx="9144000" cy="1122659"/>
          </a:xfrm>
          <a:solidFill>
            <a:srgbClr val="7030A0"/>
          </a:solidFill>
          <a:ln>
            <a:noFill/>
          </a:ln>
          <a:effectLst>
            <a:outerShdw blurRad="63500" dist="35921" dir="2700000" algn="ctr" rotWithShape="0">
              <a:schemeClr val="tx2">
                <a:alpha val="74998"/>
              </a:schemeClr>
            </a:outerShdw>
          </a:effectLst>
        </p:spPr>
        <p:txBody>
          <a:bodyPr vert="horz" wrap="square" lIns="91440" tIns="45720" rIns="91440" bIns="45720" numCol="1" anchor="ctr" anchorCtr="0" compatLnSpc="1">
            <a:prstTxWarp prst="textNoShape">
              <a:avLst/>
            </a:prstTxWarp>
          </a:bodyPr>
          <a:lstStyle/>
          <a:p>
            <a:pPr rtl="1"/>
            <a:r>
              <a:rPr lang="ar-EG" sz="3600" dirty="0">
                <a:effectLst>
                  <a:glow rad="127000">
                    <a:schemeClr val="tx1"/>
                  </a:glow>
                </a:effectLst>
                <a:ea typeface="ＭＳ Ｐゴシック" charset="0"/>
              </a:rPr>
              <a:t>إسرائيل حكمت أيضا مع دمشق</a:t>
            </a:r>
            <a:endParaRPr lang="en-US" sz="36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36512" y="1412776"/>
            <a:ext cx="9144000" cy="547260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rtl="1">
              <a:lnSpc>
                <a:spcPct val="150000"/>
              </a:lnSpc>
            </a:pPr>
            <a:r>
              <a:rPr lang="ar-EG" dirty="0">
                <a:solidFill>
                  <a:srgbClr val="FFFFFF"/>
                </a:solidFill>
                <a:effectLst>
                  <a:glow rad="127000">
                    <a:srgbClr val="000000"/>
                  </a:glow>
                </a:effectLst>
                <a:latin typeface="Arial" panose="020B0604020202020204" pitchFamily="34" charset="0"/>
                <a:cs typeface="Arial" panose="020B0604020202020204" pitchFamily="34" charset="0"/>
              </a:rPr>
              <a:t>٢ مُدُنُ عَرُوعِيرَ مَتْرُوكَةٌ. تَكُونُ لِلْقُطْعَانِ، فَتَرْبِضُ وَلَيْسَ مَنْ يُخِيفُ.</a:t>
            </a:r>
            <a:r>
              <a:rPr lang="ar-JO" dirty="0">
                <a:solidFill>
                  <a:srgbClr val="FFFFFF"/>
                </a:solidFill>
                <a:effectLst>
                  <a:glow rad="127000">
                    <a:srgbClr val="000000"/>
                  </a:glow>
                </a:effectLst>
                <a:latin typeface="Arial" panose="020B0604020202020204" pitchFamily="34" charset="0"/>
                <a:cs typeface="Arial" panose="020B0604020202020204" pitchFamily="34" charset="0"/>
              </a:rPr>
              <a:t> ٣ وَيَزُولُ الْحِصْنُ مِنْ أَفْرَايِمَ وَالْمُلْكُ مِنْ دِمَشْقَ وَبَقِيَّةِ أَرَامَ. فَتَصِيرُ كَمَجْدِ بَنِي إِسْرَائِيلَ، يَقُولُ رَبُّ الْجُنُودِ</a:t>
            </a:r>
            <a:endParaRPr lang="en-US" dirty="0">
              <a:solidFill>
                <a:srgbClr val="FFFFFF"/>
              </a:solidFill>
              <a:effectLst>
                <a:glow rad="127000">
                  <a:srgbClr val="000000"/>
                </a:glow>
              </a:effectLst>
              <a:latin typeface="Arial" panose="020B0604020202020204" pitchFamily="34" charset="0"/>
              <a:cs typeface="Arial" panose="020B0604020202020204" pitchFamily="34" charset="0"/>
            </a:endParaRPr>
          </a:p>
          <a:p>
            <a:pPr algn="l" rtl="1">
              <a:lnSpc>
                <a:spcPct val="150000"/>
              </a:lnSpc>
            </a:pPr>
            <a:r>
              <a:rPr lang="ar-EG" dirty="0">
                <a:solidFill>
                  <a:srgbClr val="FFFFFF"/>
                </a:solidFill>
                <a:effectLst>
                  <a:glow rad="127000">
                    <a:srgbClr val="000000"/>
                  </a:glow>
                </a:effectLst>
                <a:latin typeface="Arial" panose="020B0604020202020204" pitchFamily="34" charset="0"/>
                <a:cs typeface="Arial" panose="020B0604020202020204" pitchFamily="34" charset="0"/>
              </a:rPr>
              <a:t>(إش 17: 2-3).</a:t>
            </a:r>
            <a:endParaRPr kumimoji="0" lang="en-US"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764505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algn="r" defTabSz="914400" rtl="1" eaLnBrk="0" fontAlgn="base" hangingPunct="0">
              <a:spcBef>
                <a:spcPct val="0"/>
              </a:spcBef>
              <a:spcAft>
                <a:spcPct val="0"/>
              </a:spcAft>
            </a:pPr>
            <a:endParaRPr lang="en-US" sz="2400" b="1" dirty="0">
              <a:solidFill>
                <a:srgbClr val="000000"/>
              </a:solidFill>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77367" y="-11657"/>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algn="l" rtl="1"/>
            <a:r>
              <a:rPr lang="ar-JO" sz="2400" b="1" dirty="0">
                <a:solidFill>
                  <a:srgbClr val="FFFFFF"/>
                </a:solidFill>
                <a:latin typeface="Arial" panose="020B0604020202020204" pitchFamily="34" charset="0"/>
                <a:cs typeface="Arial" panose="020B0604020202020204" pitchFamily="34" charset="0"/>
              </a:rPr>
              <a:t>457</a:t>
            </a:r>
            <a:endParaRPr lang="en-US" sz="2400" b="1" dirty="0">
              <a:solidFill>
                <a:srgbClr val="FFFFFF"/>
              </a:solidFill>
              <a:latin typeface="Arial" panose="020B0604020202020204" pitchFamily="34" charset="0"/>
              <a:cs typeface="Arial" panose="020B0604020202020204" pitchFamily="34" charset="0"/>
            </a:endParaRP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lang="ar-JO" sz="2800" dirty="0">
                <a:solidFill>
                  <a:schemeClr val="bg1"/>
                </a:solidFill>
                <a:cs typeface="Arial" panose="020B0604020202020204" pitchFamily="34" charset="0"/>
              </a:rPr>
              <a:t>الدينونة على تحالف الأمم الإثني عشر (أش 13-23)</a:t>
            </a:r>
            <a:endParaRPr kumimoji="1" lang="en-US" altLang="zh-CN" sz="1800" dirty="0">
              <a:solidFill>
                <a:schemeClr val="bg1"/>
              </a:solidFill>
              <a:cs typeface="Arial" panose="020B0604020202020204" pitchFamily="34" charset="0"/>
            </a:endParaRPr>
          </a:p>
        </p:txBody>
      </p:sp>
      <p:sp>
        <p:nvSpPr>
          <p:cNvPr id="11" name="Text Box 4"/>
          <p:cNvSpPr txBox="1">
            <a:spLocks noChangeArrowheads="1"/>
          </p:cNvSpPr>
          <p:nvPr/>
        </p:nvSpPr>
        <p:spPr bwMode="auto">
          <a:xfrm>
            <a:off x="9283968" y="0"/>
            <a:ext cx="4433887" cy="7204152"/>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فلسطين</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مؤاب</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دمشق (سوريا)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إسرائيل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الحبشة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مصر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 على البحر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أدوم</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العربية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أورشليم (يهوذا)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طرسوس</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endParaRPr lang="en-GB" b="1" dirty="0">
              <a:solidFill>
                <a:srgbClr val="FFFFFF"/>
              </a:solidFill>
              <a:latin typeface="Arial" panose="020B0604020202020204" pitchFamily="34" charset="0"/>
              <a:cs typeface="Arial" panose="020B0604020202020204" pitchFamily="34" charset="0"/>
            </a:endParaRPr>
          </a:p>
        </p:txBody>
      </p:sp>
      <p:sp>
        <p:nvSpPr>
          <p:cNvPr id="12" name="TextBox 11"/>
          <p:cNvSpPr txBox="1"/>
          <p:nvPr/>
        </p:nvSpPr>
        <p:spPr>
          <a:xfrm>
            <a:off x="5225118" y="831423"/>
            <a:ext cx="1059906" cy="707886"/>
          </a:xfrm>
          <a:prstGeom prst="rect">
            <a:avLst/>
          </a:prstGeom>
          <a:noFill/>
        </p:spPr>
        <p:txBody>
          <a:bodyPr wrap="none" rtlCol="0">
            <a:spAutoFit/>
          </a:bodyPr>
          <a:lstStyle/>
          <a:p>
            <a:pPr algn="r" rtl="1"/>
            <a:r>
              <a:rPr lang="ar-JO" sz="4000" b="1" dirty="0">
                <a:solidFill>
                  <a:srgbClr val="FFFFFF"/>
                </a:solidFill>
                <a:effectLst>
                  <a:glow rad="228600">
                    <a:srgbClr val="000000"/>
                  </a:glow>
                </a:effectLst>
                <a:latin typeface="Arial" panose="020B0604020202020204" pitchFamily="34" charset="0"/>
                <a:cs typeface="Arial" panose="020B0604020202020204" pitchFamily="34" charset="0"/>
              </a:rPr>
              <a:t>أشور</a:t>
            </a:r>
            <a:endParaRPr lang="en-US" sz="40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2" name="TextBox 21"/>
          <p:cNvSpPr txBox="1"/>
          <p:nvPr/>
        </p:nvSpPr>
        <p:spPr>
          <a:xfrm>
            <a:off x="5085489" y="3043622"/>
            <a:ext cx="1034257" cy="923330"/>
          </a:xfrm>
          <a:prstGeom prst="rect">
            <a:avLst/>
          </a:prstGeom>
          <a:noFill/>
        </p:spPr>
        <p:txBody>
          <a:bodyPr wrap="none" rtlCol="0">
            <a:spAutoFit/>
          </a:bodyPr>
          <a:lstStyle/>
          <a:p>
            <a:pPr algn="r" rtl="1"/>
            <a:r>
              <a:rPr lang="ar-JO" sz="5400" b="1" dirty="0">
                <a:solidFill>
                  <a:srgbClr val="FFFFFF"/>
                </a:solidFill>
                <a:effectLst>
                  <a:glow rad="228600">
                    <a:srgbClr val="000000"/>
                  </a:glow>
                </a:effectLst>
                <a:latin typeface="Arial" panose="020B0604020202020204" pitchFamily="34" charset="0"/>
                <a:cs typeface="Arial" panose="020B0604020202020204" pitchFamily="34" charset="0"/>
              </a:rPr>
              <a:t>بابل</a:t>
            </a:r>
            <a:endParaRPr lang="en-US" sz="44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7" name="Rectangle 2">
            <a:extLst>
              <a:ext uri="{FF2B5EF4-FFF2-40B4-BE49-F238E27FC236}">
                <a16:creationId xmlns:a16="http://schemas.microsoft.com/office/drawing/2014/main" id="{8234DFC2-D166-BA00-7F4A-4D9D5630D069}"/>
              </a:ext>
            </a:extLst>
          </p:cNvPr>
          <p:cNvSpPr txBox="1">
            <a:spLocks noChangeArrowheads="1"/>
          </p:cNvSpPr>
          <p:nvPr/>
        </p:nvSpPr>
        <p:spPr bwMode="auto">
          <a:xfrm>
            <a:off x="4246253" y="4154730"/>
            <a:ext cx="3158363" cy="682261"/>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a:lstStyle>
          <a:p>
            <a:pPr defTabSz="914400" rtl="1" eaLnBrk="1" hangingPunct="1"/>
            <a:r>
              <a:rPr kumimoji="1" lang="en-US" altLang="zh-CN" b="1" kern="0" dirty="0">
                <a:solidFill>
                  <a:schemeClr val="bg1"/>
                </a:solidFill>
                <a:latin typeface="Arial" panose="020B0604020202020204" pitchFamily="34" charset="0"/>
                <a:cs typeface="Arial" panose="020B0604020202020204" pitchFamily="34" charset="0"/>
              </a:rPr>
              <a:t>١٣</a:t>
            </a:r>
            <a:r>
              <a:rPr kumimoji="1" lang="ar-SA" altLang="zh-CN" b="1" kern="0" dirty="0">
                <a:solidFill>
                  <a:schemeClr val="bg1"/>
                </a:solidFill>
                <a:latin typeface="Arial" panose="020B0604020202020204" pitchFamily="34" charset="0"/>
                <a:cs typeface="Arial" panose="020B0604020202020204" pitchFamily="34" charset="0"/>
              </a:rPr>
              <a:t>:</a:t>
            </a:r>
            <a:r>
              <a:rPr kumimoji="1" lang="en-US" altLang="zh-CN" b="1" kern="0" dirty="0">
                <a:solidFill>
                  <a:schemeClr val="bg1"/>
                </a:solidFill>
                <a:latin typeface="Arial" panose="020B0604020202020204" pitchFamily="34" charset="0"/>
                <a:cs typeface="Arial" panose="020B0604020202020204" pitchFamily="34" charset="0"/>
              </a:rPr>
              <a:t>١-١٤</a:t>
            </a:r>
            <a:r>
              <a:rPr kumimoji="1" lang="ar-SA" altLang="zh-CN" b="1" kern="0" dirty="0">
                <a:solidFill>
                  <a:schemeClr val="bg1"/>
                </a:solidFill>
                <a:latin typeface="Arial" panose="020B0604020202020204" pitchFamily="34" charset="0"/>
                <a:cs typeface="Arial" panose="020B0604020202020204" pitchFamily="34" charset="0"/>
              </a:rPr>
              <a:t>:٢٧</a:t>
            </a:r>
            <a:endParaRPr kumimoji="1" lang="en-US" altLang="zh-CN" b="1" kern="0" dirty="0">
              <a:solidFill>
                <a:schemeClr val="bg1"/>
              </a:solidFill>
              <a:latin typeface="Arial" panose="020B0604020202020204" pitchFamily="34" charset="0"/>
              <a:cs typeface="Arial" panose="020B0604020202020204" pitchFamily="34" charset="0"/>
            </a:endParaRPr>
          </a:p>
        </p:txBody>
      </p:sp>
      <p:sp>
        <p:nvSpPr>
          <p:cNvPr id="28" name="Rectangle 2">
            <a:extLst>
              <a:ext uri="{FF2B5EF4-FFF2-40B4-BE49-F238E27FC236}">
                <a16:creationId xmlns:a16="http://schemas.microsoft.com/office/drawing/2014/main" id="{9F87E53A-DBF1-4D29-652E-FE514B073AD6}"/>
              </a:ext>
            </a:extLst>
          </p:cNvPr>
          <p:cNvSpPr txBox="1">
            <a:spLocks noChangeArrowheads="1"/>
          </p:cNvSpPr>
          <p:nvPr/>
        </p:nvSpPr>
        <p:spPr bwMode="auto">
          <a:xfrm>
            <a:off x="1411419" y="7045778"/>
            <a:ext cx="6924735" cy="1619765"/>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a:lstStyle>
          <a:p>
            <a:pPr defTabSz="914400" rtl="1" eaLnBrk="1" hangingPunct="1"/>
            <a:r>
              <a:rPr kumimoji="1" lang="en-US" altLang="zh-CN" sz="2800" b="1" kern="0" dirty="0">
                <a:solidFill>
                  <a:schemeClr val="bg1"/>
                </a:solidFill>
                <a:latin typeface="Arial" panose="020B0604020202020204" pitchFamily="34" charset="0"/>
                <a:cs typeface="Arial" panose="020B0604020202020204" pitchFamily="34" charset="0"/>
              </a:rPr>
              <a:t>Can Judah trust Babylon to protect them from Assyria? </a:t>
            </a:r>
          </a:p>
          <a:p>
            <a:pPr defTabSz="914400" rtl="1" eaLnBrk="1" hangingPunct="1"/>
            <a:r>
              <a:rPr kumimoji="1" lang="en-US" altLang="zh-CN" sz="2800" b="1" kern="0" dirty="0">
                <a:solidFill>
                  <a:schemeClr val="bg1"/>
                </a:solidFill>
                <a:latin typeface="Arial" panose="020B0604020202020204" pitchFamily="34" charset="0"/>
                <a:cs typeface="Arial" panose="020B0604020202020204" pitchFamily="34" charset="0"/>
              </a:rPr>
              <a:t>No—Babylon itself is doomed! </a:t>
            </a:r>
            <a:endParaRPr kumimoji="1" lang="en-US" altLang="zh-CN" sz="1800" b="1" kern="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2431264"/>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5"/>
          <p:cNvSpPr>
            <a:spLocks noGrp="1" noChangeArrowheads="1"/>
          </p:cNvSpPr>
          <p:nvPr>
            <p:ph type="title"/>
          </p:nvPr>
        </p:nvSpPr>
        <p:spPr>
          <a:xfrm>
            <a:off x="2514600" y="0"/>
            <a:ext cx="4191000" cy="1600200"/>
          </a:xfrm>
        </p:spPr>
        <p:txBody>
          <a:bodyPr/>
          <a:lstStyle/>
          <a:p>
            <a:pPr algn="r" rtl="1" eaLnBrk="1" hangingPunct="1"/>
            <a:r>
              <a:rPr lang="ar-EG" dirty="0">
                <a:ea typeface="ＭＳ Ｐゴシック" charset="0"/>
              </a:rPr>
              <a:t>التطورات الآشورية</a:t>
            </a:r>
            <a:endParaRPr lang="en-US" dirty="0">
              <a:ea typeface="ＭＳ Ｐゴシック" charset="0"/>
            </a:endParaRPr>
          </a:p>
        </p:txBody>
      </p:sp>
      <p:pic>
        <p:nvPicPr>
          <p:cNvPr id="134146" name="Picture 8" descr="60 Assyrian"/>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609600" y="1465263"/>
            <a:ext cx="8534400" cy="5468937"/>
          </a:xfrm>
        </p:spPr>
      </p:pic>
      <p:sp>
        <p:nvSpPr>
          <p:cNvPr id="73737" name="Text Box 9"/>
          <p:cNvSpPr txBox="1">
            <a:spLocks noChangeArrowheads="1"/>
          </p:cNvSpPr>
          <p:nvPr/>
        </p:nvSpPr>
        <p:spPr bwMode="auto">
          <a:xfrm>
            <a:off x="2819400" y="5085184"/>
            <a:ext cx="3886200" cy="523875"/>
          </a:xfrm>
          <a:prstGeom prst="rect">
            <a:avLst/>
          </a:prstGeom>
          <a:solidFill>
            <a:srgbClr val="010000"/>
          </a:solidFill>
          <a:ln>
            <a:noFill/>
          </a:ln>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457200" lvl="0" indent="-457200" algn="r" defTabSz="914400" rtl="1" eaLnBrk="1" hangingPunct="1">
              <a:spcBef>
                <a:spcPct val="50000"/>
              </a:spcBef>
              <a:buFont typeface="Arial"/>
              <a:buChar char="•"/>
              <a:defRPr/>
            </a:pPr>
            <a:r>
              <a:rPr lang="ar-EG" sz="2800" b="1" dirty="0">
                <a:solidFill>
                  <a:srgbClr val="FFFFFF"/>
                </a:solidFill>
                <a:latin typeface="Arial" panose="020B0604020202020204" pitchFamily="34" charset="0"/>
                <a:cs typeface="Arial" panose="020B0604020202020204" pitchFamily="34" charset="0"/>
              </a:rPr>
              <a:t>سقوط السامرة</a:t>
            </a: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73738" name="Text Box 10"/>
          <p:cNvSpPr txBox="1">
            <a:spLocks noChangeArrowheads="1"/>
          </p:cNvSpPr>
          <p:nvPr/>
        </p:nvSpPr>
        <p:spPr bwMode="auto">
          <a:xfrm>
            <a:off x="6858000" y="0"/>
            <a:ext cx="2286000" cy="4431983"/>
          </a:xfrm>
          <a:prstGeom prst="rect">
            <a:avLst/>
          </a:prstGeom>
          <a:solidFill>
            <a:schemeClr val="bg2"/>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3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lvl="0" algn="r" defTabSz="914400" rtl="1" eaLnBrk="1" hangingPunct="1">
              <a:defRPr/>
            </a:pPr>
            <a:r>
              <a:rPr lang="ar-EG" b="1" dirty="0">
                <a:solidFill>
                  <a:srgbClr val="FFFFFF"/>
                </a:solidFill>
                <a:latin typeface="Arial" panose="020B0604020202020204" pitchFamily="34" charset="0"/>
                <a:cs typeface="Arial" panose="020B0604020202020204" pitchFamily="34" charset="0"/>
              </a:rPr>
              <a:t>٦ فِي السَّنَةِ التَّاسِعَةِ لِهُوشَعَ أَخَذَ مَلِكُ أَشُّورَ السَّامِرَةَ، وَسَبَى إِسْرَائِيلَ إِلَى أَشُّورَ وَأَسْكَنَهُمْ فِي </a:t>
            </a:r>
            <a:r>
              <a:rPr lang="ar-EG" b="1" dirty="0" err="1">
                <a:solidFill>
                  <a:srgbClr val="FFFFFF"/>
                </a:solidFill>
                <a:latin typeface="Arial" panose="020B0604020202020204" pitchFamily="34" charset="0"/>
                <a:cs typeface="Arial" panose="020B0604020202020204" pitchFamily="34" charset="0"/>
              </a:rPr>
              <a:t>حَلَحَ</a:t>
            </a:r>
            <a:r>
              <a:rPr lang="ar-EG" b="1" dirty="0">
                <a:solidFill>
                  <a:srgbClr val="FFFFFF"/>
                </a:solidFill>
                <a:latin typeface="Arial" panose="020B0604020202020204" pitchFamily="34" charset="0"/>
                <a:cs typeface="Arial" panose="020B0604020202020204" pitchFamily="34" charset="0"/>
              </a:rPr>
              <a:t> وَخَابُورَ نَهْرِ جُوزَانَ وَفِي مُدُنِ مَادِي.</a:t>
            </a:r>
          </a:p>
          <a:p>
            <a:pPr lvl="0" algn="r" defTabSz="914400" rtl="1" eaLnBrk="1" hangingPunct="1">
              <a:defRPr/>
            </a:pPr>
            <a:r>
              <a:rPr lang="ar-EG" sz="3000" b="1" dirty="0">
                <a:solidFill>
                  <a:srgbClr val="FFFFFF"/>
                </a:solidFill>
                <a:latin typeface="Arial" panose="020B0604020202020204" pitchFamily="34" charset="0"/>
                <a:cs typeface="Arial" panose="020B0604020202020204" pitchFamily="34" charset="0"/>
              </a:rPr>
              <a:t>(2 ملوك 17: 6).</a:t>
            </a:r>
            <a:endParaRPr kumimoji="0" lang="en-US" sz="3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73740" name="Text Box 12"/>
          <p:cNvSpPr txBox="1">
            <a:spLocks noChangeArrowheads="1"/>
          </p:cNvSpPr>
          <p:nvPr/>
        </p:nvSpPr>
        <p:spPr bwMode="auto">
          <a:xfrm>
            <a:off x="0" y="0"/>
            <a:ext cx="2286000" cy="5047536"/>
          </a:xfrm>
          <a:prstGeom prst="rect">
            <a:avLst/>
          </a:prstGeom>
          <a:solidFill>
            <a:schemeClr val="bg2"/>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lvl="0" algn="r" defTabSz="914400" rtl="1" eaLnBrk="1" hangingPunct="1">
              <a:defRPr/>
            </a:pPr>
            <a:r>
              <a:rPr lang="ar-EG" sz="2800" b="1" dirty="0">
                <a:solidFill>
                  <a:srgbClr val="FFFFFF"/>
                </a:solidFill>
                <a:latin typeface="Arial" panose="020B0604020202020204" pitchFamily="34" charset="0"/>
                <a:cs typeface="Arial" panose="020B0604020202020204" pitchFamily="34" charset="0"/>
              </a:rPr>
              <a:t>٢٤ وَأَتَى مَلِكُ أَشُّورَ بِقَوْمٍ مِنْ بَابِلَ وَكُوثَ وَعَوَّا وَحَمَاةَ </a:t>
            </a:r>
            <a:r>
              <a:rPr lang="ar-EG" sz="2800" b="1" dirty="0" err="1">
                <a:solidFill>
                  <a:srgbClr val="FFFFFF"/>
                </a:solidFill>
                <a:latin typeface="Arial" panose="020B0604020202020204" pitchFamily="34" charset="0"/>
                <a:cs typeface="Arial" panose="020B0604020202020204" pitchFamily="34" charset="0"/>
              </a:rPr>
              <a:t>وَسَفَرْوَايِمَ</a:t>
            </a:r>
            <a:r>
              <a:rPr lang="ar-EG" sz="2800" b="1" dirty="0">
                <a:solidFill>
                  <a:srgbClr val="FFFFFF"/>
                </a:solidFill>
                <a:latin typeface="Arial" panose="020B0604020202020204" pitchFamily="34" charset="0"/>
                <a:cs typeface="Arial" panose="020B0604020202020204" pitchFamily="34" charset="0"/>
              </a:rPr>
              <a:t>، وَأَسْكَنَهُمْ فِي مُدُنِ السَّامِرَةِ عِوَضًا عَنْ بَنِي إِسْرَائِيلَ، فَامْتَلَكُوا السَّامِرَةَ وَسَكَنُوا فِي مُدُنِهَا.</a:t>
            </a:r>
            <a:endParaRPr lang="ar-JO" sz="2800" b="1" dirty="0">
              <a:solidFill>
                <a:srgbClr val="FFFFFF"/>
              </a:solidFill>
              <a:latin typeface="Arial" panose="020B0604020202020204" pitchFamily="34" charset="0"/>
              <a:cs typeface="Arial" panose="020B0604020202020204" pitchFamily="34" charset="0"/>
            </a:endParaRPr>
          </a:p>
          <a:p>
            <a:pPr lvl="0" algn="r" defTabSz="914400" rtl="1" eaLnBrk="1" hangingPunct="1">
              <a:defRPr/>
            </a:pPr>
            <a:r>
              <a:rPr lang="ar-EG" sz="3500" b="1" dirty="0">
                <a:solidFill>
                  <a:srgbClr val="FFFFFF"/>
                </a:solidFill>
                <a:latin typeface="Arial" panose="020B0604020202020204" pitchFamily="34" charset="0"/>
                <a:cs typeface="Arial" panose="020B0604020202020204" pitchFamily="34" charset="0"/>
              </a:rPr>
              <a:t>(2 ملوك 17: 24)</a:t>
            </a:r>
            <a:r>
              <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p>
        </p:txBody>
      </p:sp>
      <p:sp>
        <p:nvSpPr>
          <p:cNvPr id="73741" name="Oval 13"/>
          <p:cNvSpPr>
            <a:spLocks noChangeArrowheads="1"/>
          </p:cNvSpPr>
          <p:nvPr/>
        </p:nvSpPr>
        <p:spPr bwMode="auto">
          <a:xfrm>
            <a:off x="3352800" y="2971800"/>
            <a:ext cx="1066800" cy="1066800"/>
          </a:xfrm>
          <a:prstGeom prst="ellipse">
            <a:avLst/>
          </a:prstGeom>
          <a:noFill/>
          <a:ln w="57150" cap="sq">
            <a:solidFill>
              <a:srgbClr val="FFFFFF"/>
            </a:solidFill>
            <a:round/>
            <a:headEnd type="none" w="sm" len="sm"/>
            <a:tailEnd type="none" w="sm" len="sm"/>
          </a:ln>
          <a:effectLst>
            <a:glow rad="228600">
              <a:schemeClr val="bg2">
                <a:alpha val="63816"/>
              </a:schemeClr>
            </a:glow>
          </a:effectLst>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endParaRPr>
          </a:p>
        </p:txBody>
      </p:sp>
      <p:sp>
        <p:nvSpPr>
          <p:cNvPr id="73742" name="Oval 14"/>
          <p:cNvSpPr>
            <a:spLocks noChangeArrowheads="1"/>
          </p:cNvSpPr>
          <p:nvPr/>
        </p:nvSpPr>
        <p:spPr bwMode="auto">
          <a:xfrm>
            <a:off x="5715000" y="3276600"/>
            <a:ext cx="1066800" cy="1066800"/>
          </a:xfrm>
          <a:prstGeom prst="ellipse">
            <a:avLst/>
          </a:prstGeom>
          <a:noFill/>
          <a:ln w="57150" cap="sq">
            <a:solidFill>
              <a:srgbClr val="FFFFFF"/>
            </a:solidFill>
            <a:round/>
            <a:headEnd type="none" w="sm" len="sm"/>
            <a:tailEnd type="none" w="sm" len="sm"/>
          </a:ln>
          <a:effectLst>
            <a:glow rad="228600">
              <a:schemeClr val="bg2">
                <a:alpha val="63816"/>
              </a:schemeClr>
            </a:glow>
          </a:effectLst>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charset="0"/>
              <a:ea typeface="ＭＳ Ｐゴシック" charset="0"/>
            </a:endParaRPr>
          </a:p>
        </p:txBody>
      </p:sp>
      <p:sp>
        <p:nvSpPr>
          <p:cNvPr id="73743" name="Line 15"/>
          <p:cNvSpPr>
            <a:spLocks noChangeShapeType="1"/>
          </p:cNvSpPr>
          <p:nvPr/>
        </p:nvSpPr>
        <p:spPr bwMode="auto">
          <a:xfrm flipV="1">
            <a:off x="2590800" y="4038600"/>
            <a:ext cx="914400" cy="914400"/>
          </a:xfrm>
          <a:prstGeom prst="line">
            <a:avLst/>
          </a:prstGeom>
          <a:noFill/>
          <a:ln w="76200" cap="sq">
            <a:solidFill>
              <a:schemeClr val="tx1"/>
            </a:solidFill>
            <a:round/>
            <a:headEnd type="none" w="sm" len="sm"/>
            <a:tailEnd type="triangle" w="sm" len="sm"/>
          </a:ln>
          <a:effectLst>
            <a:glow rad="228600">
              <a:schemeClr val="bg2">
                <a:alpha val="63816"/>
              </a:schemeClr>
            </a:glow>
          </a:effectLst>
          <a:extLst>
            <a:ext uri="{909E8E84-426E-40dd-AFC4-6F175D3DCCD1}">
              <a14:hiddenFill xmlns="" xmlns:a14="http://schemas.microsoft.com/office/drawing/2010/main">
                <a:no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endParaRPr>
          </a:p>
        </p:txBody>
      </p:sp>
      <p:sp>
        <p:nvSpPr>
          <p:cNvPr id="73744" name="Line 16"/>
          <p:cNvSpPr>
            <a:spLocks noChangeShapeType="1"/>
          </p:cNvSpPr>
          <p:nvPr/>
        </p:nvSpPr>
        <p:spPr bwMode="auto">
          <a:xfrm>
            <a:off x="4495800" y="3581400"/>
            <a:ext cx="1066800" cy="76200"/>
          </a:xfrm>
          <a:prstGeom prst="line">
            <a:avLst/>
          </a:prstGeom>
          <a:noFill/>
          <a:ln w="76200" cap="sq">
            <a:solidFill>
              <a:schemeClr val="tx1"/>
            </a:solidFill>
            <a:round/>
            <a:headEnd type="none" w="sm" len="sm"/>
            <a:tailEnd type="triangle" w="sm" len="sm"/>
          </a:ln>
          <a:effectLst>
            <a:glow rad="228600">
              <a:schemeClr val="bg2">
                <a:alpha val="63816"/>
              </a:schemeClr>
            </a:glow>
          </a:effectLst>
          <a:extLst>
            <a:ext uri="{909E8E84-426E-40dd-AFC4-6F175D3DCCD1}">
              <a14:hiddenFill xmlns="" xmlns:a14="http://schemas.microsoft.com/office/drawing/2010/main">
                <a:no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endParaRPr>
          </a:p>
        </p:txBody>
      </p:sp>
      <p:sp>
        <p:nvSpPr>
          <p:cNvPr id="73745" name="Text Box 17"/>
          <p:cNvSpPr txBox="1">
            <a:spLocks noChangeArrowheads="1"/>
          </p:cNvSpPr>
          <p:nvPr/>
        </p:nvSpPr>
        <p:spPr bwMode="auto">
          <a:xfrm>
            <a:off x="2819400" y="5602485"/>
            <a:ext cx="3886200" cy="523875"/>
          </a:xfrm>
          <a:prstGeom prst="rect">
            <a:avLst/>
          </a:prstGeom>
          <a:solidFill>
            <a:srgbClr val="010000"/>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defPPr>
              <a:defRPr lang="en-US"/>
            </a:defPPr>
            <a:lvl1pPr algn="l" eaLnBrk="1" hangingPunct="1">
              <a:spcBef>
                <a:spcPct val="50000"/>
              </a:spcBef>
              <a:defRPr sz="2800" b="1">
                <a:solidFill>
                  <a:srgbClr val="FFFFFF"/>
                </a:solidFill>
                <a:latin typeface="Arial" charset="0"/>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pPr marL="457200" lvl="0" indent="-457200" algn="r" defTabSz="914400" rtl="1">
              <a:buFont typeface="Arial"/>
              <a:buChar char="•"/>
              <a:defRPr/>
            </a:pPr>
            <a:r>
              <a:rPr lang="ar-EG" dirty="0">
                <a:latin typeface="Arial" panose="020B0604020202020204" pitchFamily="34" charset="0"/>
                <a:cs typeface="Arial" panose="020B0604020202020204" pitchFamily="34" charset="0"/>
              </a:rPr>
              <a:t>صعود السامريين</a:t>
            </a:r>
            <a:endParaRPr kumimoji="0" lang="en-US" sz="280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73746" name="Line 18"/>
          <p:cNvSpPr>
            <a:spLocks noChangeShapeType="1"/>
          </p:cNvSpPr>
          <p:nvPr/>
        </p:nvSpPr>
        <p:spPr bwMode="auto">
          <a:xfrm rot="5400000">
            <a:off x="2513484" y="4051549"/>
            <a:ext cx="762000" cy="533400"/>
          </a:xfrm>
          <a:prstGeom prst="line">
            <a:avLst/>
          </a:prstGeom>
          <a:noFill/>
          <a:ln w="76200" cap="sq">
            <a:solidFill>
              <a:srgbClr val="FFFF00"/>
            </a:solidFill>
            <a:round/>
            <a:headEnd type="none" w="sm" len="sm"/>
            <a:tailEnd type="triangle" w="sm" len="sm"/>
          </a:ln>
          <a:effectLst>
            <a:glow rad="228600">
              <a:schemeClr val="bg2">
                <a:alpha val="63816"/>
              </a:schemeClr>
            </a:glow>
          </a:effectLst>
          <a:extLst>
            <a:ext uri="{909E8E84-426E-40dd-AFC4-6F175D3DCCD1}">
              <a14:hiddenFill xmlns="" xmlns:a14="http://schemas.microsoft.com/office/drawing/2010/main">
                <a:no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endParaRPr>
          </a:p>
        </p:txBody>
      </p:sp>
      <p:sp>
        <p:nvSpPr>
          <p:cNvPr id="73747" name="Line 19"/>
          <p:cNvSpPr>
            <a:spLocks noChangeShapeType="1"/>
          </p:cNvSpPr>
          <p:nvPr/>
        </p:nvSpPr>
        <p:spPr bwMode="auto">
          <a:xfrm rot="16200000" flipV="1">
            <a:off x="4075584" y="3556249"/>
            <a:ext cx="685800" cy="1295400"/>
          </a:xfrm>
          <a:prstGeom prst="line">
            <a:avLst/>
          </a:prstGeom>
          <a:noFill/>
          <a:ln w="76200" cap="sq">
            <a:solidFill>
              <a:srgbClr val="FFFF00"/>
            </a:solidFill>
            <a:round/>
            <a:headEnd type="none" w="sm" len="sm"/>
            <a:tailEnd type="triangle" w="sm" len="sm"/>
          </a:ln>
          <a:effectLst>
            <a:glow rad="228600">
              <a:schemeClr val="bg2">
                <a:alpha val="63816"/>
              </a:schemeClr>
            </a:glow>
          </a:effectLst>
          <a:extLst>
            <a:ext uri="{909E8E84-426E-40dd-AFC4-6F175D3DCCD1}">
              <a14:hiddenFill xmlns="" xmlns:a14="http://schemas.microsoft.com/office/drawing/2010/main">
                <a:no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charset="0"/>
              <a:ea typeface="ＭＳ Ｐゴシック" charset="0"/>
            </a:endParaRPr>
          </a:p>
        </p:txBody>
      </p:sp>
      <p:sp>
        <p:nvSpPr>
          <p:cNvPr id="73748" name="Text Box 20"/>
          <p:cNvSpPr txBox="1">
            <a:spLocks noChangeArrowheads="1"/>
          </p:cNvSpPr>
          <p:nvPr/>
        </p:nvSpPr>
        <p:spPr bwMode="auto">
          <a:xfrm>
            <a:off x="8605838" y="76200"/>
            <a:ext cx="533400" cy="457200"/>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Times New Roman" pitchFamily="26" charset="0"/>
                <a:ea typeface="ＭＳ Ｐゴシック" charset="0"/>
                <a:cs typeface="+mn-cs"/>
              </a:rPr>
              <a:t>48</a:t>
            </a:r>
          </a:p>
        </p:txBody>
      </p:sp>
      <p:sp>
        <p:nvSpPr>
          <p:cNvPr id="15" name="Text Box 6"/>
          <p:cNvSpPr txBox="1">
            <a:spLocks noChangeArrowheads="1"/>
          </p:cNvSpPr>
          <p:nvPr/>
        </p:nvSpPr>
        <p:spPr bwMode="auto">
          <a:xfrm>
            <a:off x="0" y="6557282"/>
            <a:ext cx="9144000" cy="369332"/>
          </a:xfrm>
          <a:prstGeom prst="rect">
            <a:avLst/>
          </a:prstGeom>
          <a:solidFill>
            <a:srgbClr val="000090"/>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wrap="square">
            <a:spAutoFit/>
          </a:body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EG" sz="1800" b="1" u="none" strike="noStrike" kern="1200" cap="none" spc="0" normalizeH="0" baseline="0" noProof="0" dirty="0" err="1">
                <a:ln>
                  <a:noFill/>
                </a:ln>
                <a:solidFill>
                  <a:srgbClr val="FFFFFF"/>
                </a:solidFill>
                <a:effectLst/>
                <a:uLnTx/>
                <a:uFillTx/>
                <a:latin typeface="Arial" panose="020B0604020202020204" pitchFamily="34" charset="0"/>
                <a:ea typeface="ＭＳ Ｐゴシック" charset="0"/>
                <a:cs typeface="Arial" panose="020B0604020202020204" pitchFamily="34" charset="0"/>
              </a:rPr>
              <a:t>بيتزل</a:t>
            </a:r>
            <a:r>
              <a:rPr kumimoji="0" lang="ar-EG"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أطلس مودي لأراضي الكتاب المقدس، الطبعة الأولى، ١٣٩</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 name="Text Box 6">
            <a:extLst>
              <a:ext uri="{FF2B5EF4-FFF2-40B4-BE49-F238E27FC236}">
                <a16:creationId xmlns:a16="http://schemas.microsoft.com/office/drawing/2014/main" id="{4C26B66C-0973-B987-FF79-CD317CC4A970}"/>
              </a:ext>
            </a:extLst>
          </p:cNvPr>
          <p:cNvSpPr txBox="1">
            <a:spLocks noChangeArrowheads="1"/>
          </p:cNvSpPr>
          <p:nvPr/>
        </p:nvSpPr>
        <p:spPr bwMode="auto">
          <a:xfrm>
            <a:off x="0" y="6135687"/>
            <a:ext cx="9144000" cy="461665"/>
          </a:xfrm>
          <a:prstGeom prst="rect">
            <a:avLst/>
          </a:prstGeom>
          <a:solidFill>
            <a:schemeClr val="bg2"/>
          </a:solidFill>
          <a:ln w="12700" cap="sq">
            <a:noFill/>
            <a:miter lim="800000"/>
            <a:headEnd type="none" w="sm" len="sm"/>
            <a:tailEnd type="none" w="sm" len="sm"/>
          </a:ln>
          <a:effectLst/>
        </p:spPr>
        <p:txBody>
          <a:bodyPr wrap="square">
            <a:spAutoFit/>
          </a:bodyPr>
          <a:lstStyle/>
          <a:p>
            <a:pPr algn="ctr" rtl="1">
              <a:spcBef>
                <a:spcPct val="50000"/>
              </a:spcBef>
              <a:defRPr/>
            </a:pPr>
            <a:r>
              <a:rPr lang="ar-JO" b="1" dirty="0">
                <a:solidFill>
                  <a:schemeClr val="tx1"/>
                </a:solidFill>
                <a:latin typeface="Arial" panose="020B0604020202020204" pitchFamily="34" charset="0"/>
                <a:cs typeface="Arial" panose="020B0604020202020204" pitchFamily="34" charset="0"/>
              </a:rPr>
              <a:t>تظهر الأرقام المكتوبة بخط اليد عدد السنوات التي سبقت يونان عام 760 قبل الميلاد</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2576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3737"/>
                                        </p:tgtEl>
                                        <p:attrNameLst>
                                          <p:attrName>style.visibility</p:attrName>
                                        </p:attrNameLst>
                                      </p:cBhvr>
                                      <p:to>
                                        <p:strVal val="visible"/>
                                      </p:to>
                                    </p:set>
                                    <p:anim calcmode="lin" valueType="num">
                                      <p:cBhvr additive="base">
                                        <p:cTn id="7" dur="500" fill="hold"/>
                                        <p:tgtEl>
                                          <p:spTgt spid="73737"/>
                                        </p:tgtEl>
                                        <p:attrNameLst>
                                          <p:attrName>ppt_x</p:attrName>
                                        </p:attrNameLst>
                                      </p:cBhvr>
                                      <p:tavLst>
                                        <p:tav tm="0">
                                          <p:val>
                                            <p:strVal val="#ppt_x"/>
                                          </p:val>
                                        </p:tav>
                                        <p:tav tm="100000">
                                          <p:val>
                                            <p:strVal val="#ppt_x"/>
                                          </p:val>
                                        </p:tav>
                                      </p:tavLst>
                                    </p:anim>
                                    <p:anim calcmode="lin" valueType="num">
                                      <p:cBhvr additive="base">
                                        <p:cTn id="8" dur="500" fill="hold"/>
                                        <p:tgtEl>
                                          <p:spTgt spid="7373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3738"/>
                                        </p:tgtEl>
                                        <p:attrNameLst>
                                          <p:attrName>style.visibility</p:attrName>
                                        </p:attrNameLst>
                                      </p:cBhvr>
                                      <p:to>
                                        <p:strVal val="visible"/>
                                      </p:to>
                                    </p:set>
                                    <p:animEffect transition="in" filter="fade">
                                      <p:cBhvr>
                                        <p:cTn id="13" dur="500"/>
                                        <p:tgtEl>
                                          <p:spTgt spid="7373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3743"/>
                                        </p:tgtEl>
                                        <p:attrNameLst>
                                          <p:attrName>style.visibility</p:attrName>
                                        </p:attrNameLst>
                                      </p:cBhvr>
                                      <p:to>
                                        <p:strVal val="visible"/>
                                      </p:to>
                                    </p:set>
                                    <p:animEffect transition="in" filter="fade">
                                      <p:cBhvr>
                                        <p:cTn id="18" dur="500"/>
                                        <p:tgtEl>
                                          <p:spTgt spid="7374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3741"/>
                                        </p:tgtEl>
                                        <p:attrNameLst>
                                          <p:attrName>style.visibility</p:attrName>
                                        </p:attrNameLst>
                                      </p:cBhvr>
                                      <p:to>
                                        <p:strVal val="visible"/>
                                      </p:to>
                                    </p:set>
                                    <p:animEffect transition="in" filter="fade">
                                      <p:cBhvr>
                                        <p:cTn id="23" dur="500"/>
                                        <p:tgtEl>
                                          <p:spTgt spid="7374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3744"/>
                                        </p:tgtEl>
                                        <p:attrNameLst>
                                          <p:attrName>style.visibility</p:attrName>
                                        </p:attrNameLst>
                                      </p:cBhvr>
                                      <p:to>
                                        <p:strVal val="visible"/>
                                      </p:to>
                                    </p:set>
                                    <p:animEffect transition="in" filter="fade">
                                      <p:cBhvr>
                                        <p:cTn id="28" dur="500"/>
                                        <p:tgtEl>
                                          <p:spTgt spid="7374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3742"/>
                                        </p:tgtEl>
                                        <p:attrNameLst>
                                          <p:attrName>style.visibility</p:attrName>
                                        </p:attrNameLst>
                                      </p:cBhvr>
                                      <p:to>
                                        <p:strVal val="visible"/>
                                      </p:to>
                                    </p:set>
                                    <p:animEffect transition="in" filter="fade">
                                      <p:cBhvr>
                                        <p:cTn id="33" dur="500"/>
                                        <p:tgtEl>
                                          <p:spTgt spid="73742"/>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73745"/>
                                        </p:tgtEl>
                                        <p:attrNameLst>
                                          <p:attrName>style.visibility</p:attrName>
                                        </p:attrNameLst>
                                      </p:cBhvr>
                                      <p:to>
                                        <p:strVal val="visible"/>
                                      </p:to>
                                    </p:set>
                                    <p:anim calcmode="lin" valueType="num">
                                      <p:cBhvr additive="base">
                                        <p:cTn id="38" dur="500" fill="hold"/>
                                        <p:tgtEl>
                                          <p:spTgt spid="73745"/>
                                        </p:tgtEl>
                                        <p:attrNameLst>
                                          <p:attrName>ppt_x</p:attrName>
                                        </p:attrNameLst>
                                      </p:cBhvr>
                                      <p:tavLst>
                                        <p:tav tm="0">
                                          <p:val>
                                            <p:strVal val="#ppt_x"/>
                                          </p:val>
                                        </p:tav>
                                        <p:tav tm="100000">
                                          <p:val>
                                            <p:strVal val="#ppt_x"/>
                                          </p:val>
                                        </p:tav>
                                      </p:tavLst>
                                    </p:anim>
                                    <p:anim calcmode="lin" valueType="num">
                                      <p:cBhvr additive="base">
                                        <p:cTn id="39" dur="500" fill="hold"/>
                                        <p:tgtEl>
                                          <p:spTgt spid="73745"/>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3740"/>
                                        </p:tgtEl>
                                        <p:attrNameLst>
                                          <p:attrName>style.visibility</p:attrName>
                                        </p:attrNameLst>
                                      </p:cBhvr>
                                      <p:to>
                                        <p:strVal val="visible"/>
                                      </p:to>
                                    </p:set>
                                    <p:animEffect transition="in" filter="fade">
                                      <p:cBhvr>
                                        <p:cTn id="44" dur="500"/>
                                        <p:tgtEl>
                                          <p:spTgt spid="7374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73747"/>
                                        </p:tgtEl>
                                        <p:attrNameLst>
                                          <p:attrName>style.visibility</p:attrName>
                                        </p:attrNameLst>
                                      </p:cBhvr>
                                      <p:to>
                                        <p:strVal val="visible"/>
                                      </p:to>
                                    </p:set>
                                    <p:animEffect transition="in" filter="fade">
                                      <p:cBhvr>
                                        <p:cTn id="49" dur="500"/>
                                        <p:tgtEl>
                                          <p:spTgt spid="73747"/>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3746"/>
                                        </p:tgtEl>
                                        <p:attrNameLst>
                                          <p:attrName>style.visibility</p:attrName>
                                        </p:attrNameLst>
                                      </p:cBhvr>
                                      <p:to>
                                        <p:strVal val="visible"/>
                                      </p:to>
                                    </p:set>
                                    <p:animEffect transition="in" filter="fade">
                                      <p:cBhvr>
                                        <p:cTn id="54" dur="500"/>
                                        <p:tgtEl>
                                          <p:spTgt spid="73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7" grpId="0" animBg="1" autoUpdateAnimBg="0"/>
      <p:bldP spid="73738" grpId="0" animBg="1" autoUpdateAnimBg="0"/>
      <p:bldP spid="73740" grpId="0" animBg="1" autoUpdateAnimBg="0"/>
      <p:bldP spid="73741" grpId="0" animBg="1"/>
      <p:bldP spid="73742" grpId="0" animBg="1"/>
      <p:bldP spid="73743" grpId="0" animBg="1"/>
      <p:bldP spid="73744" grpId="0" animBg="1"/>
      <p:bldP spid="73745" grpId="0" animBg="1" autoUpdateAnimBg="0"/>
      <p:bldP spid="73746" grpId="0" animBg="1"/>
      <p:bldP spid="73747"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endParaRPr>
          </a:p>
        </p:txBody>
      </p:sp>
      <p:sp>
        <p:nvSpPr>
          <p:cNvPr id="292867" name="Title 2"/>
          <p:cNvSpPr>
            <a:spLocks noGrp="1"/>
          </p:cNvSpPr>
          <p:nvPr>
            <p:ph type="title" idx="4294967295"/>
          </p:nvPr>
        </p:nvSpPr>
        <p:spPr>
          <a:xfrm>
            <a:off x="0" y="1168400"/>
            <a:ext cx="9144000" cy="2401888"/>
          </a:xfrm>
        </p:spPr>
        <p:txBody>
          <a:bodyPr/>
          <a:lstStyle/>
          <a:p>
            <a:pPr rtl="1"/>
            <a:r>
              <a:rPr lang="en-US" sz="8800" dirty="0">
                <a:solidFill>
                  <a:schemeClr val="tx1"/>
                </a:solidFill>
                <a:cs typeface="Arial" panose="020B0604020202020204" pitchFamily="34" charset="0"/>
              </a:rPr>
              <a:t>Slides on </a:t>
            </a:r>
            <a:br>
              <a:rPr lang="en-US" sz="8800" dirty="0">
                <a:solidFill>
                  <a:schemeClr val="tx1"/>
                </a:solidFill>
                <a:cs typeface="Arial" panose="020B0604020202020204" pitchFamily="34" charset="0"/>
              </a:rPr>
            </a:br>
            <a:r>
              <a:rPr lang="ar-JO" sz="8800" dirty="0">
                <a:cs typeface="Arial" panose="020B0604020202020204" pitchFamily="34" charset="0"/>
              </a:rPr>
              <a:t>أشعياء </a:t>
            </a:r>
            <a:r>
              <a:rPr lang="en-US" sz="8800" dirty="0">
                <a:cs typeface="Arial" panose="020B0604020202020204" pitchFamily="34" charset="0"/>
              </a:rPr>
              <a:t>18</a:t>
            </a:r>
          </a:p>
        </p:txBody>
      </p:sp>
    </p:spTree>
    <p:extLst>
      <p:ext uri="{BB962C8B-B14F-4D97-AF65-F5344CB8AC3E}">
        <p14:creationId xmlns:p14="http://schemas.microsoft.com/office/powerpoint/2010/main" val="31514786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defTabSz="914400" eaLnBrk="0" hangingPunct="0"/>
            <a:endParaRPr lang="en-US">
              <a:solidFill>
                <a:srgbClr val="000000"/>
              </a:solidFill>
              <a:latin typeface="Times New Roman" pitchFamily="-108" charset="0"/>
              <a:ea typeface="+mn-ea"/>
              <a:cs typeface="+mn-cs"/>
            </a:endParaRPr>
          </a:p>
        </p:txBody>
      </p:sp>
      <p:sp>
        <p:nvSpPr>
          <p:cNvPr id="219138" name="Text Box 5"/>
          <p:cNvSpPr txBox="1">
            <a:spLocks noChangeArrowheads="1"/>
          </p:cNvSpPr>
          <p:nvPr/>
        </p:nvSpPr>
        <p:spPr bwMode="auto">
          <a:xfrm>
            <a:off x="8383228" y="-11657"/>
            <a:ext cx="69817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algn="r" defTabSz="457200" fontAlgn="auto">
              <a:spcBef>
                <a:spcPts val="0"/>
              </a:spcBef>
              <a:spcAft>
                <a:spcPts val="0"/>
              </a:spcAft>
            </a:pPr>
            <a:r>
              <a:rPr lang="en-US" sz="2400" b="1" dirty="0">
                <a:solidFill>
                  <a:srgbClr val="FFFFFF"/>
                </a:solidFill>
                <a:latin typeface="Arial" panose="020B0604020202020204" pitchFamily="34" charset="0"/>
                <a:cs typeface="Arial" panose="020B0604020202020204" pitchFamily="34" charset="0"/>
              </a:rPr>
              <a:t>457</a:t>
            </a: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kumimoji="1" lang="ar-EG" altLang="zh-CN" sz="3500" dirty="0">
                <a:solidFill>
                  <a:schemeClr val="bg1"/>
                </a:solidFill>
                <a:cs typeface="Arial" panose="020B0604020202020204" pitchFamily="34" charset="0"/>
              </a:rPr>
              <a:t>الحكم على تحالف الـ 12 أمة (</a:t>
            </a:r>
            <a:r>
              <a:rPr kumimoji="1" lang="ar-EG" altLang="zh-CN" sz="3500" dirty="0" err="1">
                <a:solidFill>
                  <a:schemeClr val="bg1"/>
                </a:solidFill>
                <a:cs typeface="Arial" panose="020B0604020202020204" pitchFamily="34" charset="0"/>
              </a:rPr>
              <a:t>إش</a:t>
            </a:r>
            <a:r>
              <a:rPr kumimoji="1" lang="ar-EG" altLang="zh-CN" sz="3500" dirty="0">
                <a:solidFill>
                  <a:schemeClr val="bg1"/>
                </a:solidFill>
                <a:cs typeface="Arial" panose="020B0604020202020204" pitchFamily="34" charset="0"/>
              </a:rPr>
              <a:t> 13-23)</a:t>
            </a:r>
            <a:endParaRPr kumimoji="1" lang="en-US" altLang="zh-CN" sz="3500" dirty="0">
              <a:solidFill>
                <a:schemeClr val="bg1"/>
              </a:solidFill>
              <a:cs typeface="Arial" panose="020B0604020202020204" pitchFamily="34" charset="0"/>
            </a:endParaRPr>
          </a:p>
        </p:txBody>
      </p:sp>
      <p:sp>
        <p:nvSpPr>
          <p:cNvPr id="3" name="TextBox 2"/>
          <p:cNvSpPr txBox="1"/>
          <p:nvPr/>
        </p:nvSpPr>
        <p:spPr>
          <a:xfrm>
            <a:off x="2553177" y="2633957"/>
            <a:ext cx="1202573" cy="584775"/>
          </a:xfrm>
          <a:prstGeom prst="rect">
            <a:avLst/>
          </a:prstGeom>
          <a:noFill/>
        </p:spPr>
        <p:txBody>
          <a:bodyPr wrap="none" rtlCol="0">
            <a:spAutoFit/>
          </a:bodyPr>
          <a:lstStyle/>
          <a:p>
            <a:pPr defTabSz="457200" fontAlgn="auto">
              <a:spcBef>
                <a:spcPts val="0"/>
              </a:spcBef>
              <a:spcAft>
                <a:spcPts val="0"/>
              </a:spcAft>
            </a:pPr>
            <a:r>
              <a:rPr lang="ar-EG" sz="3200" b="1" dirty="0">
                <a:solidFill>
                  <a:srgbClr val="FFFFFF"/>
                </a:solidFill>
                <a:effectLst>
                  <a:glow rad="228600">
                    <a:srgbClr val="000000"/>
                  </a:glow>
                </a:effectLst>
                <a:latin typeface="Arial" panose="020B0604020202020204" pitchFamily="34" charset="0"/>
                <a:ea typeface="+mn-ea"/>
                <a:cs typeface="Arial" panose="020B0604020202020204" pitchFamily="34" charset="0"/>
              </a:rPr>
              <a:t>إسرائيل</a:t>
            </a:r>
            <a:endParaRPr lang="en-US" sz="3200" b="1" dirty="0">
              <a:solidFill>
                <a:srgbClr val="FFFFFF"/>
              </a:solidFill>
              <a:effectLst>
                <a:glow rad="228600">
                  <a:srgbClr val="000000"/>
                </a:glow>
              </a:effectLst>
              <a:latin typeface="Arial" panose="020B0604020202020204" pitchFamily="34" charset="0"/>
              <a:ea typeface="+mn-ea"/>
              <a:cs typeface="Arial" panose="020B0604020202020204" pitchFamily="34" charset="0"/>
            </a:endParaRPr>
          </a:p>
        </p:txBody>
      </p:sp>
      <p:sp>
        <p:nvSpPr>
          <p:cNvPr id="12" name="TextBox 11"/>
          <p:cNvSpPr txBox="1"/>
          <p:nvPr/>
        </p:nvSpPr>
        <p:spPr>
          <a:xfrm>
            <a:off x="4836313" y="732496"/>
            <a:ext cx="1071127" cy="707886"/>
          </a:xfrm>
          <a:prstGeom prst="rect">
            <a:avLst/>
          </a:prstGeom>
          <a:noFill/>
        </p:spPr>
        <p:txBody>
          <a:bodyPr wrap="none" rtlCol="0">
            <a:spAutoFit/>
          </a:bodyPr>
          <a:lstStyle/>
          <a:p>
            <a:pPr algn="r" defTabSz="457200" rtl="1" fontAlgn="auto">
              <a:spcBef>
                <a:spcPts val="0"/>
              </a:spcBef>
              <a:spcAft>
                <a:spcPts val="0"/>
              </a:spcAft>
            </a:pPr>
            <a:r>
              <a:rPr lang="ar-EG" sz="4000" b="1" dirty="0">
                <a:solidFill>
                  <a:srgbClr val="FFFFFF"/>
                </a:solidFill>
                <a:effectLst>
                  <a:glow rad="228600">
                    <a:srgbClr val="000000"/>
                  </a:glow>
                </a:effectLst>
                <a:latin typeface="Arial" panose="020B0604020202020204" pitchFamily="34" charset="0"/>
                <a:ea typeface="+mn-ea"/>
                <a:cs typeface="Arial" panose="020B0604020202020204" pitchFamily="34" charset="0"/>
              </a:rPr>
              <a:t>آشور</a:t>
            </a:r>
            <a:endParaRPr lang="en-US" sz="4000" b="1" dirty="0">
              <a:solidFill>
                <a:srgbClr val="FFFFFF"/>
              </a:solidFill>
              <a:effectLst>
                <a:glow rad="228600">
                  <a:srgbClr val="000000"/>
                </a:glow>
              </a:effectLst>
              <a:latin typeface="Arial" panose="020B0604020202020204" pitchFamily="34" charset="0"/>
              <a:ea typeface="+mn-ea"/>
              <a:cs typeface="Arial" panose="020B0604020202020204" pitchFamily="34" charset="0"/>
            </a:endParaRPr>
          </a:p>
        </p:txBody>
      </p:sp>
      <p:sp>
        <p:nvSpPr>
          <p:cNvPr id="17" name="TextBox 16"/>
          <p:cNvSpPr txBox="1"/>
          <p:nvPr/>
        </p:nvSpPr>
        <p:spPr>
          <a:xfrm>
            <a:off x="3304884" y="3876796"/>
            <a:ext cx="1366080" cy="584775"/>
          </a:xfrm>
          <a:prstGeom prst="rect">
            <a:avLst/>
          </a:prstGeom>
          <a:noFill/>
        </p:spPr>
        <p:txBody>
          <a:bodyPr wrap="none" rtlCol="0">
            <a:spAutoFit/>
          </a:bodyPr>
          <a:lstStyle/>
          <a:p>
            <a:pPr lvl="1" defTabSz="457200" fontAlgn="auto">
              <a:spcBef>
                <a:spcPts val="0"/>
              </a:spcBef>
              <a:spcAft>
                <a:spcPts val="0"/>
              </a:spcAft>
            </a:pPr>
            <a:r>
              <a:rPr lang="ar-EG" sz="3200" b="1" dirty="0">
                <a:solidFill>
                  <a:srgbClr val="FFFFFF"/>
                </a:solidFill>
                <a:effectLst>
                  <a:glow rad="228600">
                    <a:srgbClr val="000000"/>
                  </a:glow>
                </a:effectLst>
                <a:latin typeface="Arial" panose="020B0604020202020204" pitchFamily="34" charset="0"/>
                <a:ea typeface="+mn-ea"/>
                <a:cs typeface="Arial" panose="020B0604020202020204" pitchFamily="34" charset="0"/>
              </a:rPr>
              <a:t>موآب</a:t>
            </a:r>
            <a:endParaRPr lang="en-US" sz="3200" b="1" dirty="0">
              <a:solidFill>
                <a:srgbClr val="FFFFFF"/>
              </a:solidFill>
              <a:effectLst>
                <a:glow rad="228600">
                  <a:srgbClr val="000000"/>
                </a:glow>
              </a:effectLst>
              <a:latin typeface="Arial" panose="020B0604020202020204" pitchFamily="34" charset="0"/>
              <a:ea typeface="+mn-ea"/>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defTabSz="457200" fontAlgn="auto">
              <a:spcBef>
                <a:spcPts val="0"/>
              </a:spcBef>
              <a:spcAft>
                <a:spcPts val="0"/>
              </a:spcAft>
            </a:pPr>
            <a:r>
              <a:rPr lang="ar-EG" sz="3200" b="1" dirty="0">
                <a:solidFill>
                  <a:srgbClr val="FFFFFF"/>
                </a:solidFill>
                <a:effectLst>
                  <a:glow rad="228600">
                    <a:srgbClr val="000000"/>
                  </a:glow>
                </a:effectLst>
                <a:latin typeface="Arial" panose="020B0604020202020204" pitchFamily="34" charset="0"/>
                <a:ea typeface="+mn-ea"/>
                <a:cs typeface="Arial" panose="020B0604020202020204" pitchFamily="34" charset="0"/>
              </a:rPr>
              <a:t>سوريا</a:t>
            </a:r>
            <a:endParaRPr lang="en-US" sz="3200" b="1" dirty="0">
              <a:solidFill>
                <a:srgbClr val="FFFFFF"/>
              </a:solidFill>
              <a:effectLst>
                <a:glow rad="228600">
                  <a:srgbClr val="000000"/>
                </a:glow>
              </a:effectLst>
              <a:latin typeface="Arial" panose="020B0604020202020204" pitchFamily="34" charset="0"/>
              <a:ea typeface="+mn-ea"/>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defTabSz="457200" fontAlgn="auto">
              <a:spcBef>
                <a:spcPts val="0"/>
              </a:spcBef>
              <a:spcAft>
                <a:spcPts val="0"/>
              </a:spcAft>
            </a:pPr>
            <a:r>
              <a:rPr lang="ar-EG" sz="3200" b="1" dirty="0">
                <a:solidFill>
                  <a:srgbClr val="FFFFFF"/>
                </a:solidFill>
                <a:effectLst>
                  <a:glow rad="228600">
                    <a:srgbClr val="000000"/>
                  </a:glow>
                </a:effectLst>
                <a:latin typeface="Arial" panose="020B0604020202020204" pitchFamily="34" charset="0"/>
                <a:ea typeface="+mn-ea"/>
                <a:cs typeface="Arial" panose="020B0604020202020204" pitchFamily="34" charset="0"/>
              </a:rPr>
              <a:t>فلسطين</a:t>
            </a:r>
            <a:endParaRPr lang="en-US" sz="3200" b="1" dirty="0">
              <a:solidFill>
                <a:srgbClr val="FFFFFF"/>
              </a:solidFill>
              <a:effectLst>
                <a:glow rad="228600">
                  <a:srgbClr val="000000"/>
                </a:glow>
              </a:effectLst>
              <a:latin typeface="Arial" panose="020B0604020202020204" pitchFamily="34" charset="0"/>
              <a:ea typeface="+mn-ea"/>
              <a:cs typeface="Arial" panose="020B0604020202020204" pitchFamily="34" charset="0"/>
            </a:endParaRPr>
          </a:p>
        </p:txBody>
      </p:sp>
      <p:sp>
        <p:nvSpPr>
          <p:cNvPr id="20" name="TextBox 19"/>
          <p:cNvSpPr txBox="1"/>
          <p:nvPr/>
        </p:nvSpPr>
        <p:spPr>
          <a:xfrm>
            <a:off x="611560" y="6195570"/>
            <a:ext cx="1005403" cy="584775"/>
          </a:xfrm>
          <a:prstGeom prst="rect">
            <a:avLst/>
          </a:prstGeom>
          <a:noFill/>
        </p:spPr>
        <p:txBody>
          <a:bodyPr wrap="none" rtlCol="0">
            <a:spAutoFit/>
          </a:bodyPr>
          <a:lstStyle/>
          <a:p>
            <a:pPr defTabSz="457200" fontAlgn="auto">
              <a:spcBef>
                <a:spcPts val="0"/>
              </a:spcBef>
              <a:spcAft>
                <a:spcPts val="0"/>
              </a:spcAft>
            </a:pPr>
            <a:r>
              <a:rPr lang="ar-EG" sz="3200" b="1" dirty="0">
                <a:solidFill>
                  <a:srgbClr val="FFFFFF"/>
                </a:solidFill>
                <a:effectLst>
                  <a:glow rad="228600">
                    <a:srgbClr val="000000"/>
                  </a:glow>
                </a:effectLst>
                <a:latin typeface="Arial" panose="020B0604020202020204" pitchFamily="34" charset="0"/>
                <a:ea typeface="+mn-ea"/>
                <a:cs typeface="Arial" panose="020B0604020202020204" pitchFamily="34" charset="0"/>
              </a:rPr>
              <a:t>أثيوبيا</a:t>
            </a:r>
            <a:endParaRPr lang="en-US" sz="3200" b="1" dirty="0">
              <a:solidFill>
                <a:srgbClr val="FFFFFF"/>
              </a:solidFill>
              <a:effectLst>
                <a:glow rad="228600">
                  <a:srgbClr val="000000"/>
                </a:glow>
              </a:effectLst>
              <a:latin typeface="Arial" panose="020B0604020202020204" pitchFamily="34" charset="0"/>
              <a:ea typeface="+mn-ea"/>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defTabSz="457200" fontAlgn="auto">
              <a:spcBef>
                <a:spcPts val="0"/>
              </a:spcBef>
              <a:spcAft>
                <a:spcPts val="0"/>
              </a:spcAft>
            </a:pPr>
            <a:r>
              <a:rPr lang="ar-EG" sz="3200" b="1" dirty="0">
                <a:solidFill>
                  <a:srgbClr val="FFFFFF"/>
                </a:solidFill>
                <a:effectLst>
                  <a:glow rad="228600">
                    <a:srgbClr val="000000"/>
                  </a:glow>
                </a:effectLst>
                <a:latin typeface="Arial" panose="020B0604020202020204" pitchFamily="34" charset="0"/>
                <a:ea typeface="+mn-ea"/>
                <a:cs typeface="Arial" panose="020B0604020202020204" pitchFamily="34" charset="0"/>
              </a:rPr>
              <a:t>بابل</a:t>
            </a:r>
            <a:endParaRPr lang="en-US" sz="3200" b="1" dirty="0">
              <a:solidFill>
                <a:srgbClr val="FFFFFF"/>
              </a:solidFill>
              <a:effectLst>
                <a:glow rad="228600">
                  <a:srgbClr val="000000"/>
                </a:glow>
              </a:effectLst>
              <a:latin typeface="Arial" panose="020B0604020202020204" pitchFamily="34" charset="0"/>
              <a:ea typeface="+mn-ea"/>
              <a:cs typeface="Arial" panose="020B0604020202020204" pitchFamily="34" charset="0"/>
            </a:endParaRPr>
          </a:p>
        </p:txBody>
      </p:sp>
      <p:sp>
        <p:nvSpPr>
          <p:cNvPr id="15" name="Rectangle 2">
            <a:extLst>
              <a:ext uri="{FF2B5EF4-FFF2-40B4-BE49-F238E27FC236}">
                <a16:creationId xmlns:a16="http://schemas.microsoft.com/office/drawing/2014/main" id="{1BB8617C-4987-2F4E-8A30-84428DCE041C}"/>
              </a:ext>
            </a:extLst>
          </p:cNvPr>
          <p:cNvSpPr txBox="1">
            <a:spLocks noChangeArrowheads="1"/>
          </p:cNvSpPr>
          <p:nvPr/>
        </p:nvSpPr>
        <p:spPr bwMode="auto">
          <a:xfrm>
            <a:off x="885172" y="5513309"/>
            <a:ext cx="1256074" cy="682261"/>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charset="0"/>
                <a:cs typeface="MS PGothic"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MS PGothic" charset="0"/>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a:lstStyle>
          <a:p>
            <a:pPr defTabSz="914400" eaLnBrk="1" hangingPunct="1"/>
            <a:r>
              <a:rPr kumimoji="1" lang="en-US" altLang="zh-CN" sz="2800" b="1" kern="0" dirty="0">
                <a:solidFill>
                  <a:schemeClr val="bg1"/>
                </a:solidFill>
                <a:latin typeface="Arial" panose="020B0604020202020204" pitchFamily="34" charset="0"/>
              </a:rPr>
              <a:t>18</a:t>
            </a:r>
            <a:endParaRPr kumimoji="1" lang="en-US" altLang="zh-CN" sz="1800" b="1" kern="0" dirty="0">
              <a:solidFill>
                <a:schemeClr val="bg1"/>
              </a:solidFill>
              <a:latin typeface="Arial" panose="020B0604020202020204" pitchFamily="34" charset="0"/>
            </a:endParaRPr>
          </a:p>
        </p:txBody>
      </p:sp>
      <p:sp>
        <p:nvSpPr>
          <p:cNvPr id="5" name="Line Callout 1 (Accent Bar) 4">
            <a:extLst>
              <a:ext uri="{FF2B5EF4-FFF2-40B4-BE49-F238E27FC236}">
                <a16:creationId xmlns:a16="http://schemas.microsoft.com/office/drawing/2014/main" id="{297ECBE0-EB63-CE46-8967-DDB75B774F72}"/>
              </a:ext>
            </a:extLst>
          </p:cNvPr>
          <p:cNvSpPr/>
          <p:nvPr/>
        </p:nvSpPr>
        <p:spPr bwMode="auto">
          <a:xfrm>
            <a:off x="2584805" y="1308831"/>
            <a:ext cx="6590823" cy="5372995"/>
          </a:xfrm>
          <a:prstGeom prst="accentCallout1">
            <a:avLst>
              <a:gd name="adj1" fmla="val 17243"/>
              <a:gd name="adj2" fmla="val -1626"/>
              <a:gd name="adj3" fmla="val 81314"/>
              <a:gd name="adj4" fmla="val -16697"/>
            </a:avLst>
          </a:prstGeom>
          <a:solidFill>
            <a:schemeClr val="tx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rtl="1"/>
            <a:r>
              <a:rPr lang="ar-EG" sz="3000" b="1" dirty="0">
                <a:latin typeface="Arial" panose="020B0604020202020204" pitchFamily="34" charset="0"/>
                <a:cs typeface="Arial" panose="020B0604020202020204" pitchFamily="34" charset="0"/>
              </a:rPr>
              <a:t>١ يَا أَرْضَ حَفِيفِ الأَجْنِحَةِ الَّتِي فِي عَبْرِ أَنْهَارِ كُوشَ،</a:t>
            </a:r>
            <a:endParaRPr lang="en-US" sz="3000" b="1" dirty="0">
              <a:latin typeface="Arial" panose="020B0604020202020204" pitchFamily="34" charset="0"/>
              <a:cs typeface="Arial" panose="020B0604020202020204" pitchFamily="34" charset="0"/>
            </a:endParaRPr>
          </a:p>
          <a:p>
            <a:pPr algn="ctr" rtl="1"/>
            <a:r>
              <a:rPr lang="ar-JO" sz="3000" b="1" dirty="0">
                <a:latin typeface="Arial" panose="020B0604020202020204" pitchFamily="34" charset="0"/>
                <a:cs typeface="Arial" panose="020B0604020202020204" pitchFamily="34" charset="0"/>
              </a:rPr>
              <a:t>٢ الْمُرْسِلَةَ رُسُلاً فِي الْبَحْرِ وَفِي قَوَارِبَ مِنَ الْبَرْدِيِّ</a:t>
            </a:r>
            <a:endParaRPr lang="en-US" sz="3000" b="1" dirty="0">
              <a:latin typeface="Arial" panose="020B0604020202020204" pitchFamily="34" charset="0"/>
              <a:cs typeface="Arial" panose="020B0604020202020204" pitchFamily="34" charset="0"/>
            </a:endParaRPr>
          </a:p>
          <a:p>
            <a:pPr algn="ctr" rtl="1"/>
            <a:r>
              <a:rPr lang="ar-JO" sz="3000" b="1" dirty="0">
                <a:latin typeface="Arial" panose="020B0604020202020204" pitchFamily="34" charset="0"/>
                <a:cs typeface="Arial" panose="020B0604020202020204" pitchFamily="34" charset="0"/>
              </a:rPr>
              <a:t>عَلَى وَجْهِ الْمِيَاهِ. اذْهَبُوا أَيُّهَا الرُّسُلُ السَّرِيعُونَ إِلَى أُمَّةٍ </a:t>
            </a:r>
            <a:endParaRPr lang="en-US" sz="3000" b="1" dirty="0">
              <a:latin typeface="Arial" panose="020B0604020202020204" pitchFamily="34" charset="0"/>
              <a:cs typeface="Arial" panose="020B0604020202020204" pitchFamily="34" charset="0"/>
            </a:endParaRPr>
          </a:p>
          <a:p>
            <a:pPr algn="ctr" rtl="1"/>
            <a:r>
              <a:rPr lang="ar-JO" sz="3000" b="1" dirty="0">
                <a:latin typeface="Arial" panose="020B0604020202020204" pitchFamily="34" charset="0"/>
                <a:cs typeface="Arial" panose="020B0604020202020204" pitchFamily="34" charset="0"/>
              </a:rPr>
              <a:t> طَوِيلَةٍ وَجَرْدَاءَ، إِلَى شَعْبٍ مَخُوفٍ مُنْذُ كَانَ فَصَاعِدًا، </a:t>
            </a:r>
            <a:endParaRPr lang="en-US" sz="3000" b="1" dirty="0">
              <a:latin typeface="Arial" panose="020B0604020202020204" pitchFamily="34" charset="0"/>
              <a:cs typeface="Arial" panose="020B0604020202020204" pitchFamily="34" charset="0"/>
            </a:endParaRPr>
          </a:p>
          <a:p>
            <a:pPr algn="ctr" rtl="1"/>
            <a:r>
              <a:rPr lang="ar-JO" sz="3000" b="1" dirty="0">
                <a:latin typeface="Arial" panose="020B0604020202020204" pitchFamily="34" charset="0"/>
                <a:cs typeface="Arial" panose="020B0604020202020204" pitchFamily="34" charset="0"/>
              </a:rPr>
              <a:t>أُمَّةِ قُوَّةٍ وَشِدَّةٍ وَدَوْسٍ، قَدْ خَرَقَتِ الأَنْهَارُ أَرْضَهَا.</a:t>
            </a:r>
            <a:endParaRPr lang="en-US" sz="3000" b="1" dirty="0">
              <a:latin typeface="Arial" panose="020B0604020202020204" pitchFamily="34" charset="0"/>
              <a:cs typeface="Arial" panose="020B0604020202020204" pitchFamily="34" charset="0"/>
            </a:endParaRPr>
          </a:p>
          <a:p>
            <a:pPr algn="ctr" rtl="1"/>
            <a:r>
              <a:rPr lang="ar-EG" sz="3000" b="1" dirty="0">
                <a:latin typeface="Arial" panose="020B0604020202020204" pitchFamily="34" charset="0"/>
                <a:cs typeface="Arial" panose="020B0604020202020204" pitchFamily="34" charset="0"/>
              </a:rPr>
              <a:t>(</a:t>
            </a:r>
            <a:r>
              <a:rPr lang="ar-JO" sz="3000" b="1" dirty="0">
                <a:latin typeface="Arial" panose="020B0604020202020204" pitchFamily="34" charset="0"/>
                <a:cs typeface="Arial" panose="020B0604020202020204" pitchFamily="34" charset="0"/>
              </a:rPr>
              <a:t>إش </a:t>
            </a:r>
            <a:r>
              <a:rPr lang="ar-EG" sz="3000" b="1" dirty="0">
                <a:latin typeface="Arial" panose="020B0604020202020204" pitchFamily="34" charset="0"/>
                <a:cs typeface="Arial" panose="020B0604020202020204" pitchFamily="34" charset="0"/>
              </a:rPr>
              <a:t>18: 1-2</a:t>
            </a:r>
            <a:r>
              <a:rPr lang="ar-JO" sz="3000" b="1" dirty="0">
                <a:latin typeface="Arial" panose="020B0604020202020204" pitchFamily="34" charset="0"/>
                <a:cs typeface="Arial" panose="020B0604020202020204" pitchFamily="34" charset="0"/>
              </a:rPr>
              <a:t>)</a:t>
            </a:r>
            <a:endParaRPr lang="en-US" sz="2800" b="1" dirty="0">
              <a:latin typeface="Arial" panose="020B0604020202020204" pitchFamily="34" charset="0"/>
              <a:cs typeface="Arial" panose="020B0604020202020204" pitchFamily="34" charset="0"/>
            </a:endParaRPr>
          </a:p>
        </p:txBody>
      </p:sp>
      <p:pic>
        <p:nvPicPr>
          <p:cNvPr id="21" name="Picture 2">
            <a:extLst>
              <a:ext uri="{FF2B5EF4-FFF2-40B4-BE49-F238E27FC236}">
                <a16:creationId xmlns:a16="http://schemas.microsoft.com/office/drawing/2014/main" id="{DE71C745-C417-F742-9197-AC1048E4D064}"/>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7924" y="1291154"/>
            <a:ext cx="2528957" cy="37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9200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0"/>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3000" fill="hold"/>
                                        <p:tgtEl>
                                          <p:spTgt spid="5"/>
                                        </p:tgtEl>
                                        <p:attrNameLst>
                                          <p:attrName>ppt_w</p:attrName>
                                        </p:attrNameLst>
                                      </p:cBhvr>
                                      <p:tavLst>
                                        <p:tav tm="0">
                                          <p:val>
                                            <p:strVal val="#ppt_w*0.70"/>
                                          </p:val>
                                        </p:tav>
                                        <p:tav tm="100000">
                                          <p:val>
                                            <p:strVal val="#ppt_w"/>
                                          </p:val>
                                        </p:tav>
                                      </p:tavLst>
                                    </p:anim>
                                    <p:anim calcmode="lin" valueType="num">
                                      <p:cBhvr>
                                        <p:cTn id="15" dur="3000" fill="hold"/>
                                        <p:tgtEl>
                                          <p:spTgt spid="5"/>
                                        </p:tgtEl>
                                        <p:attrNameLst>
                                          <p:attrName>ppt_h</p:attrName>
                                        </p:attrNameLst>
                                      </p:cBhvr>
                                      <p:tavLst>
                                        <p:tav tm="0">
                                          <p:val>
                                            <p:strVal val="#ppt_h"/>
                                          </p:val>
                                        </p:tav>
                                        <p:tav tm="100000">
                                          <p:val>
                                            <p:strVal val="#ppt_h"/>
                                          </p:val>
                                        </p:tav>
                                      </p:tavLst>
                                    </p:anim>
                                    <p:animEffect transition="in" filter="fade">
                                      <p:cBhvr>
                                        <p:cTn id="16"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51585"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516188" y="0"/>
            <a:ext cx="6704012"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0195" name="Text Box 3"/>
          <p:cNvSpPr txBox="1">
            <a:spLocks noChangeArrowheads="1"/>
          </p:cNvSpPr>
          <p:nvPr/>
        </p:nvSpPr>
        <p:spPr bwMode="auto">
          <a:xfrm>
            <a:off x="3810000" y="1447800"/>
            <a:ext cx="2590800" cy="701675"/>
          </a:xfrm>
          <a:prstGeom prst="rect">
            <a:avLst/>
          </a:prstGeom>
          <a:noFill/>
          <a:ln w="9525">
            <a:noFill/>
            <a:miter lim="800000"/>
            <a:headEnd/>
            <a:tailEnd/>
          </a:ln>
          <a:effectLst>
            <a:outerShdw blurRad="63500" dist="38099" dir="2700000" algn="ctr" rotWithShape="0">
              <a:schemeClr val="bg1">
                <a:alpha val="74998"/>
              </a:schemeClr>
            </a:outerShdw>
          </a:effectLst>
        </p:spPr>
        <p:txBody>
          <a:bodyPr>
            <a:spAutoFit/>
          </a:bodyPr>
          <a:lstStyle/>
          <a:p>
            <a:pPr marL="0" marR="0" lvl="0" indent="0" defTabSz="457200" rtl="1" eaLnBrk="1" fontAlgn="auto" latinLnBrk="0" hangingPunct="1">
              <a:lnSpc>
                <a:spcPct val="100000"/>
              </a:lnSpc>
              <a:spcBef>
                <a:spcPct val="50000"/>
              </a:spcBef>
              <a:spcAft>
                <a:spcPts val="0"/>
              </a:spcAft>
              <a:buClrTx/>
              <a:buSzTx/>
              <a:buFontTx/>
              <a:buNone/>
              <a:tabLst/>
              <a:defRPr/>
            </a:pPr>
            <a:r>
              <a:rPr kumimoji="0" lang="ar-JO" sz="40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2" charset="-128"/>
                <a:cs typeface="Arial" panose="020B0604020202020204" pitchFamily="34" charset="0"/>
              </a:rPr>
              <a:t>عدن</a:t>
            </a:r>
            <a:endParaRPr kumimoji="0" lang="en-US" sz="40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2" charset="-128"/>
              <a:cs typeface="Arial" panose="020B0604020202020204" pitchFamily="34" charset="0"/>
            </a:endParaRPr>
          </a:p>
        </p:txBody>
      </p:sp>
      <p:sp>
        <p:nvSpPr>
          <p:cNvPr id="1160196" name="Text Box 4"/>
          <p:cNvSpPr txBox="1">
            <a:spLocks noChangeArrowheads="1"/>
          </p:cNvSpPr>
          <p:nvPr/>
        </p:nvSpPr>
        <p:spPr bwMode="auto">
          <a:xfrm>
            <a:off x="4572000" y="2667000"/>
            <a:ext cx="2209800" cy="641350"/>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defTabSz="457200" rtl="1" eaLnBrk="1" fontAlgn="auto" latinLnBrk="0" hangingPunct="1">
              <a:lnSpc>
                <a:spcPct val="100000"/>
              </a:lnSpc>
              <a:spcBef>
                <a:spcPct val="50000"/>
              </a:spcBef>
              <a:spcAft>
                <a:spcPts val="0"/>
              </a:spcAft>
              <a:buClrTx/>
              <a:buSzTx/>
              <a:buFontTx/>
              <a:buNone/>
              <a:tabLst/>
              <a:defRPr/>
            </a:pPr>
            <a:r>
              <a:rPr kumimoji="0" lang="ar-JO" sz="3600" b="1" u="none" strike="noStrike" kern="1200" cap="none" spc="0" normalizeH="0" baseline="0" noProof="0" dirty="0">
                <a:ln>
                  <a:noFill/>
                </a:ln>
                <a:solidFill>
                  <a:srgbClr val="3333CC"/>
                </a:solidFill>
                <a:effectLst/>
                <a:uLnTx/>
                <a:uFillTx/>
                <a:latin typeface="Arial" panose="020B0604020202020204" pitchFamily="34" charset="0"/>
                <a:ea typeface="ＭＳ Ｐゴシック" pitchFamily="-112" charset="-128"/>
                <a:cs typeface="Arial" panose="020B0604020202020204" pitchFamily="34" charset="0"/>
              </a:rPr>
              <a:t>دجلة</a:t>
            </a:r>
            <a:endParaRPr kumimoji="0" lang="en-US" sz="3600" b="1" u="none" strike="noStrike" kern="1200" cap="none" spc="0" normalizeH="0" baseline="0" noProof="0" dirty="0">
              <a:ln>
                <a:noFill/>
              </a:ln>
              <a:solidFill>
                <a:srgbClr val="3333CC"/>
              </a:solidFill>
              <a:effectLst/>
              <a:uLnTx/>
              <a:uFillTx/>
              <a:latin typeface="Arial" panose="020B0604020202020204" pitchFamily="34" charset="0"/>
              <a:ea typeface="ＭＳ Ｐゴシック" pitchFamily="-112" charset="-128"/>
              <a:cs typeface="Arial" panose="020B0604020202020204" pitchFamily="34" charset="0"/>
            </a:endParaRPr>
          </a:p>
        </p:txBody>
      </p:sp>
      <p:sp>
        <p:nvSpPr>
          <p:cNvPr id="1160197" name="Text Box 5"/>
          <p:cNvSpPr txBox="1">
            <a:spLocks noChangeArrowheads="1"/>
          </p:cNvSpPr>
          <p:nvPr/>
        </p:nvSpPr>
        <p:spPr bwMode="auto">
          <a:xfrm>
            <a:off x="2895600" y="3505200"/>
            <a:ext cx="2667000" cy="641350"/>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defTabSz="457200" rtl="1" eaLnBrk="1" fontAlgn="auto" latinLnBrk="0" hangingPunct="1">
              <a:lnSpc>
                <a:spcPct val="100000"/>
              </a:lnSpc>
              <a:spcBef>
                <a:spcPct val="50000"/>
              </a:spcBef>
              <a:spcAft>
                <a:spcPts val="0"/>
              </a:spcAft>
              <a:buClrTx/>
              <a:buSzTx/>
              <a:buFontTx/>
              <a:buNone/>
              <a:tabLst/>
              <a:defRPr/>
            </a:pPr>
            <a:r>
              <a:rPr kumimoji="0" lang="ar-JO" sz="3600" b="1" u="none" strike="noStrike" kern="1200" cap="none" spc="0" normalizeH="0" baseline="0" noProof="0" dirty="0">
                <a:ln>
                  <a:noFill/>
                </a:ln>
                <a:solidFill>
                  <a:srgbClr val="3333CC"/>
                </a:solidFill>
                <a:effectLst/>
                <a:uLnTx/>
                <a:uFillTx/>
                <a:latin typeface="Arial" panose="020B0604020202020204" pitchFamily="34" charset="0"/>
                <a:ea typeface="ＭＳ Ｐゴシック" pitchFamily="-112" charset="-128"/>
                <a:cs typeface="Arial" panose="020B0604020202020204" pitchFamily="34" charset="0"/>
              </a:rPr>
              <a:t>الفرات</a:t>
            </a:r>
            <a:endParaRPr kumimoji="0" lang="en-US" sz="3600" b="1" u="none" strike="noStrike" kern="1200" cap="none" spc="0" normalizeH="0" baseline="0" noProof="0" dirty="0">
              <a:ln>
                <a:noFill/>
              </a:ln>
              <a:solidFill>
                <a:srgbClr val="3333CC"/>
              </a:solidFill>
              <a:effectLst/>
              <a:uLnTx/>
              <a:uFillTx/>
              <a:latin typeface="Arial" panose="020B0604020202020204" pitchFamily="34" charset="0"/>
              <a:ea typeface="ＭＳ Ｐゴシック" pitchFamily="-112" charset="-128"/>
              <a:cs typeface="Arial" panose="020B0604020202020204" pitchFamily="34" charset="0"/>
            </a:endParaRPr>
          </a:p>
        </p:txBody>
      </p:sp>
      <p:sp>
        <p:nvSpPr>
          <p:cNvPr id="451589" name="Text Box 6"/>
          <p:cNvSpPr txBox="1">
            <a:spLocks noChangeArrowheads="1"/>
          </p:cNvSpPr>
          <p:nvPr/>
        </p:nvSpPr>
        <p:spPr bwMode="auto">
          <a:xfrm>
            <a:off x="4495800" y="5029200"/>
            <a:ext cx="4267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457200" rtl="1" eaLnBrk="1" fontAlgn="auto" latinLnBrk="0" hangingPunct="1">
              <a:lnSpc>
                <a:spcPct val="100000"/>
              </a:lnSpc>
              <a:spcBef>
                <a:spcPct val="50000"/>
              </a:spcBef>
              <a:spcAft>
                <a:spcPts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تكوين 1 - 2</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51590" name="Rectangle 7"/>
          <p:cNvSpPr>
            <a:spLocks noGrp="1" noChangeArrowheads="1"/>
          </p:cNvSpPr>
          <p:nvPr>
            <p:ph type="title" idx="4294967295"/>
          </p:nvPr>
        </p:nvSpPr>
        <p:spPr>
          <a:xfrm>
            <a:off x="0" y="-27384"/>
            <a:ext cx="7391400" cy="641350"/>
          </a:xfrm>
          <a:gradFill rotWithShape="0">
            <a:gsLst>
              <a:gs pos="0">
                <a:srgbClr val="3B003B"/>
              </a:gs>
              <a:gs pos="50000">
                <a:srgbClr val="800080"/>
              </a:gs>
              <a:gs pos="100000">
                <a:srgbClr val="3B003B"/>
              </a:gs>
            </a:gsLst>
            <a:lin ang="5400000" scaled="1"/>
          </a:gradFill>
          <a:ln>
            <a:noFill/>
          </a:ln>
        </p:spPr>
        <p:txBody>
          <a:bodyPr vert="horz" wrap="square" lIns="91440" tIns="45720" rIns="91440" bIns="45720" numCol="1" anchor="ctr" anchorCtr="0" compatLnSpc="1">
            <a:prstTxWarp prst="textNoShape">
              <a:avLst/>
            </a:prstTxWarp>
          </a:bodyPr>
          <a:lstStyle/>
          <a:p>
            <a:pPr algn="just" rtl="1" eaLnBrk="1" hangingPunct="1"/>
            <a:r>
              <a:rPr lang="ar-JO" altLang="zh-CN" sz="3200" b="1" dirty="0">
                <a:solidFill>
                  <a:schemeClr val="bg1"/>
                </a:solidFill>
                <a:latin typeface="Arial" panose="020B0604020202020204" pitchFamily="34" charset="0"/>
                <a:cs typeface="Arial" panose="020B0604020202020204" pitchFamily="34" charset="0"/>
              </a:rPr>
              <a:t>مواقع محتملة لجنة عدن</a:t>
            </a:r>
            <a:endParaRPr lang="en-US" altLang="zh-CN" sz="3200" b="1" dirty="0">
              <a:solidFill>
                <a:schemeClr val="bg1"/>
              </a:solidFill>
              <a:latin typeface="Arial" panose="020B0604020202020204" pitchFamily="34" charset="0"/>
              <a:cs typeface="Arial" panose="020B0604020202020204" pitchFamily="34" charset="0"/>
            </a:endParaRPr>
          </a:p>
        </p:txBody>
      </p:sp>
      <p:sp>
        <p:nvSpPr>
          <p:cNvPr id="451591" name="Rectangle 8"/>
          <p:cNvSpPr>
            <a:spLocks noChangeArrowheads="1"/>
          </p:cNvSpPr>
          <p:nvPr/>
        </p:nvSpPr>
        <p:spPr bwMode="auto">
          <a:xfrm>
            <a:off x="76200" y="5638800"/>
            <a:ext cx="243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defTabSz="457200" rtl="1" eaLnBrk="1" fontAlgn="auto" latinLnBrk="0" hangingPunct="1">
              <a:lnSpc>
                <a:spcPct val="100000"/>
              </a:lnSpc>
              <a:spcBef>
                <a:spcPts val="0"/>
              </a:spcBef>
              <a:spcAft>
                <a:spcPts val="0"/>
              </a:spcAft>
              <a:buClrTx/>
              <a:buSzTx/>
              <a:buFontTx/>
              <a:buNone/>
              <a:tabLst/>
              <a:defRPr/>
            </a:pPr>
            <a:r>
              <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Barry Beitzel, Moody Atlas, 75</a:t>
            </a:r>
          </a:p>
        </p:txBody>
      </p:sp>
    </p:spTree>
    <p:extLst>
      <p:ext uri="{BB962C8B-B14F-4D97-AF65-F5344CB8AC3E}">
        <p14:creationId xmlns:p14="http://schemas.microsoft.com/office/powerpoint/2010/main" val="2065041546"/>
      </p:ext>
    </p:extLst>
  </p:cSld>
  <p:clrMapOvr>
    <a:overrideClrMapping bg1="lt1" tx1="dk1" bg2="lt2" tx2="dk2" accent1="accent1" accent2="accent2" accent3="accent3" accent4="accent4" accent5="accent5" accent6="accent6" hlink="hlink" folHlink="folHlink"/>
  </p:clrMapOvr>
  <p:transition spd="med">
    <p:randomBar dir="vert"/>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7" name="Freeform 6">
            <a:extLst>
              <a:ext uri="{FF2B5EF4-FFF2-40B4-BE49-F238E27FC236}">
                <a16:creationId xmlns:a16="http://schemas.microsoft.com/office/drawing/2014/main" id="{0EB7BB9B-64D7-C546-A2BC-440AD81886E1}"/>
              </a:ext>
            </a:extLst>
          </p:cNvPr>
          <p:cNvSpPr/>
          <p:nvPr/>
        </p:nvSpPr>
        <p:spPr bwMode="auto">
          <a:xfrm>
            <a:off x="5770844" y="1382591"/>
            <a:ext cx="109182" cy="812925"/>
          </a:xfrm>
          <a:custGeom>
            <a:avLst/>
            <a:gdLst>
              <a:gd name="connsiteX0" fmla="*/ 0 w 70338"/>
              <a:gd name="connsiteY0" fmla="*/ 0 h 527538"/>
              <a:gd name="connsiteX1" fmla="*/ 8792 w 70338"/>
              <a:gd name="connsiteY1" fmla="*/ 61546 h 527538"/>
              <a:gd name="connsiteX2" fmla="*/ 26376 w 70338"/>
              <a:gd name="connsiteY2" fmla="*/ 140677 h 527538"/>
              <a:gd name="connsiteX3" fmla="*/ 35169 w 70338"/>
              <a:gd name="connsiteY3" fmla="*/ 378069 h 527538"/>
              <a:gd name="connsiteX4" fmla="*/ 61546 w 70338"/>
              <a:gd name="connsiteY4" fmla="*/ 474784 h 527538"/>
              <a:gd name="connsiteX5" fmla="*/ 70338 w 70338"/>
              <a:gd name="connsiteY5" fmla="*/ 501161 h 527538"/>
              <a:gd name="connsiteX6" fmla="*/ 70338 w 70338"/>
              <a:gd name="connsiteY6" fmla="*/ 527538 h 527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338" h="527538">
                <a:moveTo>
                  <a:pt x="0" y="0"/>
                </a:moveTo>
                <a:cubicBezTo>
                  <a:pt x="2931" y="20515"/>
                  <a:pt x="5385" y="41104"/>
                  <a:pt x="8792" y="61546"/>
                </a:cubicBezTo>
                <a:cubicBezTo>
                  <a:pt x="14373" y="95034"/>
                  <a:pt x="18472" y="109060"/>
                  <a:pt x="26376" y="140677"/>
                </a:cubicBezTo>
                <a:cubicBezTo>
                  <a:pt x="29307" y="219808"/>
                  <a:pt x="30229" y="299038"/>
                  <a:pt x="35169" y="378069"/>
                </a:cubicBezTo>
                <a:cubicBezTo>
                  <a:pt x="37081" y="408664"/>
                  <a:pt x="52277" y="446976"/>
                  <a:pt x="61546" y="474784"/>
                </a:cubicBezTo>
                <a:cubicBezTo>
                  <a:pt x="64477" y="483576"/>
                  <a:pt x="70338" y="491893"/>
                  <a:pt x="70338" y="501161"/>
                </a:cubicBezTo>
                <a:lnTo>
                  <a:pt x="70338" y="527538"/>
                </a:lnTo>
              </a:path>
            </a:pathLst>
          </a:custGeom>
          <a:noFill/>
          <a:ln w="76200" cap="sq" cmpd="sng" algn="ctr">
            <a:solidFill>
              <a:schemeClr val="bg1"/>
            </a:solidFill>
            <a:prstDash val="solid"/>
            <a:round/>
            <a:headEnd type="none" w="sm" len="sm"/>
            <a:tailEnd type="none" w="sm" len="sm"/>
          </a:ln>
          <a:effectLst>
            <a:glow rad="228600">
              <a:schemeClr val="accent4">
                <a:satMod val="175000"/>
              </a:schemeClr>
            </a:glow>
          </a:effectLst>
        </p:spPr>
        <p:txBody>
          <a:bodyPr vert="horz" wrap="none" lIns="91440" tIns="45720" rIns="91440" bIns="45720" numCol="1" rtlCol="0"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 name="Explosion 1 3"/>
          <p:cNvSpPr/>
          <p:nvPr/>
        </p:nvSpPr>
        <p:spPr bwMode="auto">
          <a:xfrm>
            <a:off x="4560957" y="445369"/>
            <a:ext cx="2528957" cy="1619765"/>
          </a:xfrm>
          <a:prstGeom prst="irregularSeal1">
            <a:avLst/>
          </a:prstGeom>
          <a:solidFill>
            <a:srgbClr val="245336"/>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77367" y="-11657"/>
            <a:ext cx="70403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l" defTabSz="457200" rtl="1" eaLnBrk="1" fontAlgn="auto" latinLnBrk="0" hangingPunct="1">
              <a:lnSpc>
                <a:spcPct val="100000"/>
              </a:lnSpc>
              <a:spcBef>
                <a:spcPts val="0"/>
              </a:spcBef>
              <a:spcAft>
                <a:spcPts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457</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kumimoji="1" lang="ar-JO" altLang="zh-CN" sz="2800" dirty="0">
                <a:solidFill>
                  <a:schemeClr val="bg1"/>
                </a:solidFill>
                <a:cs typeface="Arial" panose="020B0604020202020204" pitchFamily="34" charset="0"/>
              </a:rPr>
              <a:t>لوحظ كوش بلاد ما بين النهرين لأول مرة في تكوين 2</a:t>
            </a:r>
            <a:endParaRPr kumimoji="1" lang="en-US" altLang="zh-CN" sz="1800" dirty="0">
              <a:solidFill>
                <a:schemeClr val="bg1"/>
              </a:solidFill>
              <a:cs typeface="Arial" panose="020B0604020202020204" pitchFamily="34" charset="0"/>
            </a:endParaRPr>
          </a:p>
        </p:txBody>
      </p:sp>
      <p:sp>
        <p:nvSpPr>
          <p:cNvPr id="12" name="TextBox 11"/>
          <p:cNvSpPr txBox="1"/>
          <p:nvPr/>
        </p:nvSpPr>
        <p:spPr>
          <a:xfrm>
            <a:off x="4981109" y="901308"/>
            <a:ext cx="1505550" cy="707886"/>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JO" sz="4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عدن</a:t>
            </a:r>
            <a:endParaRPr kumimoji="0" lang="en-US" sz="4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14" name="TextBox 13"/>
          <p:cNvSpPr txBox="1"/>
          <p:nvPr/>
        </p:nvSpPr>
        <p:spPr>
          <a:xfrm>
            <a:off x="518313" y="4594264"/>
            <a:ext cx="849913" cy="584775"/>
          </a:xfrm>
          <a:prstGeom prst="rect">
            <a:avLst/>
          </a:prstGeom>
          <a:noFill/>
        </p:spPr>
        <p:txBody>
          <a:bodyPr wrap="non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مصر</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18" name="TextBox 17"/>
          <p:cNvSpPr txBox="1"/>
          <p:nvPr/>
        </p:nvSpPr>
        <p:spPr>
          <a:xfrm>
            <a:off x="4280653" y="2780928"/>
            <a:ext cx="1223412" cy="584775"/>
          </a:xfrm>
          <a:prstGeom prst="rect">
            <a:avLst/>
          </a:prstGeom>
          <a:noFill/>
        </p:spPr>
        <p:txBody>
          <a:bodyPr wrap="non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حويلة ؟</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20" name="TextBox 19"/>
          <p:cNvSpPr txBox="1"/>
          <p:nvPr/>
        </p:nvSpPr>
        <p:spPr>
          <a:xfrm>
            <a:off x="572979" y="6131115"/>
            <a:ext cx="1260281" cy="584775"/>
          </a:xfrm>
          <a:prstGeom prst="rect">
            <a:avLst/>
          </a:prstGeom>
          <a:noFill/>
        </p:spPr>
        <p:txBody>
          <a:bodyPr wrap="non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السودان</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22" name="TextBox 21"/>
          <p:cNvSpPr txBox="1"/>
          <p:nvPr/>
        </p:nvSpPr>
        <p:spPr>
          <a:xfrm>
            <a:off x="6360387" y="2784215"/>
            <a:ext cx="1146468" cy="584775"/>
          </a:xfrm>
          <a:prstGeom prst="rect">
            <a:avLst/>
          </a:prstGeom>
          <a:noFill/>
        </p:spPr>
        <p:txBody>
          <a:bodyPr wrap="non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JO"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rPr>
              <a:t>كوش ؟</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16" name="Line Callout 1 (Accent Bar) 15">
            <a:extLst>
              <a:ext uri="{FF2B5EF4-FFF2-40B4-BE49-F238E27FC236}">
                <a16:creationId xmlns:a16="http://schemas.microsoft.com/office/drawing/2014/main" id="{6BEF5527-3989-F84E-BBAA-935CE5918789}"/>
              </a:ext>
            </a:extLst>
          </p:cNvPr>
          <p:cNvSpPr/>
          <p:nvPr/>
        </p:nvSpPr>
        <p:spPr bwMode="auto">
          <a:xfrm>
            <a:off x="2009591" y="3429000"/>
            <a:ext cx="7134409" cy="3413519"/>
          </a:xfrm>
          <a:prstGeom prst="accentCallout1">
            <a:avLst>
              <a:gd name="adj1" fmla="val 17243"/>
              <a:gd name="adj2" fmla="val -1626"/>
              <a:gd name="adj3" fmla="val -59222"/>
              <a:gd name="adj4" fmla="val 22200"/>
            </a:avLst>
          </a:prstGeom>
          <a:solidFill>
            <a:srgbClr val="00206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C9D4389-CF0C-964C-9846-13B4BCB8DA39}"/>
              </a:ext>
            </a:extLst>
          </p:cNvPr>
          <p:cNvSpPr txBox="1"/>
          <p:nvPr/>
        </p:nvSpPr>
        <p:spPr>
          <a:xfrm>
            <a:off x="2154641" y="3734975"/>
            <a:ext cx="6844307" cy="2677656"/>
          </a:xfrm>
          <a:prstGeom prst="rect">
            <a:avLst/>
          </a:prstGeom>
          <a:noFill/>
        </p:spPr>
        <p:txBody>
          <a:bodyPr wrap="square" rtlCol="0">
            <a:spAutoFit/>
          </a:bodyPr>
          <a:lstStyle/>
          <a:p>
            <a:pPr marL="0" marR="0" lvl="0" indent="0" algn="just" defTabSz="449263" rtl="1" eaLnBrk="1" fontAlgn="base" latinLnBrk="0" hangingPunct="1">
              <a:lnSpc>
                <a:spcPct val="100000"/>
              </a:lnSpc>
              <a:spcBef>
                <a:spcPct val="0"/>
              </a:spcBef>
              <a:spcAft>
                <a:spcPct val="0"/>
              </a:spcAft>
              <a:buClrTx/>
              <a:buSzTx/>
              <a:buFontTx/>
              <a:buNone/>
              <a:tabLst/>
              <a:defRPr/>
            </a:pPr>
            <a:r>
              <a:rPr kumimoji="0" lang="ar-JO"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10 وكان نهر يخرج من عدن ليسقي الجنة ومن هناك ينقسم فيصير أربعة رؤوس 11 اسم الواحد فيشون وهو المحيط بجميع أرض الحويلة حيث الذهب 12 وذهب تلك الأرض جيد هناك المقل وحجر الجزع 13 و</a:t>
            </a:r>
            <a:r>
              <a:rPr kumimoji="0" lang="ar-JO" sz="28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اسم النهر الثاني جيحون وهو المحيط بجميع أرض كوش</a:t>
            </a:r>
            <a:br>
              <a:rPr kumimoji="0" lang="en-US" sz="28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br>
            <a:r>
              <a:rPr kumimoji="0" lang="ar-JO" sz="28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 </a:t>
            </a:r>
            <a:r>
              <a:rPr kumimoji="0" lang="ar-JO"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(تك 2: 10-13)</a:t>
            </a: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 name="Freeform 20">
            <a:extLst>
              <a:ext uri="{FF2B5EF4-FFF2-40B4-BE49-F238E27FC236}">
                <a16:creationId xmlns:a16="http://schemas.microsoft.com/office/drawing/2014/main" id="{5DA5CB26-1F52-464C-BB5E-819ABAF2F8A6}"/>
              </a:ext>
            </a:extLst>
          </p:cNvPr>
          <p:cNvSpPr/>
          <p:nvPr/>
        </p:nvSpPr>
        <p:spPr bwMode="auto">
          <a:xfrm rot="3097679">
            <a:off x="5574840" y="2153629"/>
            <a:ext cx="93639" cy="646754"/>
          </a:xfrm>
          <a:custGeom>
            <a:avLst/>
            <a:gdLst>
              <a:gd name="connsiteX0" fmla="*/ 0 w 70338"/>
              <a:gd name="connsiteY0" fmla="*/ 0 h 527538"/>
              <a:gd name="connsiteX1" fmla="*/ 8792 w 70338"/>
              <a:gd name="connsiteY1" fmla="*/ 61546 h 527538"/>
              <a:gd name="connsiteX2" fmla="*/ 26376 w 70338"/>
              <a:gd name="connsiteY2" fmla="*/ 140677 h 527538"/>
              <a:gd name="connsiteX3" fmla="*/ 35169 w 70338"/>
              <a:gd name="connsiteY3" fmla="*/ 378069 h 527538"/>
              <a:gd name="connsiteX4" fmla="*/ 61546 w 70338"/>
              <a:gd name="connsiteY4" fmla="*/ 474784 h 527538"/>
              <a:gd name="connsiteX5" fmla="*/ 70338 w 70338"/>
              <a:gd name="connsiteY5" fmla="*/ 501161 h 527538"/>
              <a:gd name="connsiteX6" fmla="*/ 70338 w 70338"/>
              <a:gd name="connsiteY6" fmla="*/ 527538 h 527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338" h="527538">
                <a:moveTo>
                  <a:pt x="0" y="0"/>
                </a:moveTo>
                <a:cubicBezTo>
                  <a:pt x="2931" y="20515"/>
                  <a:pt x="5385" y="41104"/>
                  <a:pt x="8792" y="61546"/>
                </a:cubicBezTo>
                <a:cubicBezTo>
                  <a:pt x="14373" y="95034"/>
                  <a:pt x="18472" y="109060"/>
                  <a:pt x="26376" y="140677"/>
                </a:cubicBezTo>
                <a:cubicBezTo>
                  <a:pt x="29307" y="219808"/>
                  <a:pt x="30229" y="299038"/>
                  <a:pt x="35169" y="378069"/>
                </a:cubicBezTo>
                <a:cubicBezTo>
                  <a:pt x="37081" y="408664"/>
                  <a:pt x="52277" y="446976"/>
                  <a:pt x="61546" y="474784"/>
                </a:cubicBezTo>
                <a:cubicBezTo>
                  <a:pt x="64477" y="483576"/>
                  <a:pt x="70338" y="491893"/>
                  <a:pt x="70338" y="501161"/>
                </a:cubicBezTo>
                <a:lnTo>
                  <a:pt x="70338" y="527538"/>
                </a:lnTo>
              </a:path>
            </a:pathLst>
          </a:custGeom>
          <a:noFill/>
          <a:ln w="76200" cap="sq" cmpd="sng" algn="ctr">
            <a:solidFill>
              <a:schemeClr val="bg1"/>
            </a:solidFill>
            <a:prstDash val="solid"/>
            <a:round/>
            <a:headEnd type="none" w="sm" len="sm"/>
            <a:tailEnd type="none" w="sm" len="sm"/>
          </a:ln>
          <a:effectLst>
            <a:glow rad="228600">
              <a:schemeClr val="accent4">
                <a:satMod val="175000"/>
              </a:schemeClr>
            </a:glow>
          </a:effectLst>
        </p:spPr>
        <p:txBody>
          <a:bodyPr vert="horz" wrap="none" lIns="91440" tIns="45720" rIns="91440" bIns="45720" numCol="1" rtlCol="0"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3" name="Freeform 22">
            <a:extLst>
              <a:ext uri="{FF2B5EF4-FFF2-40B4-BE49-F238E27FC236}">
                <a16:creationId xmlns:a16="http://schemas.microsoft.com/office/drawing/2014/main" id="{7223846B-4204-544B-B4CF-34E213395EEB}"/>
              </a:ext>
            </a:extLst>
          </p:cNvPr>
          <p:cNvSpPr/>
          <p:nvPr/>
        </p:nvSpPr>
        <p:spPr bwMode="auto">
          <a:xfrm rot="19351571">
            <a:off x="6196671" y="2095716"/>
            <a:ext cx="86864" cy="697195"/>
          </a:xfrm>
          <a:custGeom>
            <a:avLst/>
            <a:gdLst>
              <a:gd name="connsiteX0" fmla="*/ 0 w 70338"/>
              <a:gd name="connsiteY0" fmla="*/ 0 h 527538"/>
              <a:gd name="connsiteX1" fmla="*/ 8792 w 70338"/>
              <a:gd name="connsiteY1" fmla="*/ 61546 h 527538"/>
              <a:gd name="connsiteX2" fmla="*/ 26376 w 70338"/>
              <a:gd name="connsiteY2" fmla="*/ 140677 h 527538"/>
              <a:gd name="connsiteX3" fmla="*/ 35169 w 70338"/>
              <a:gd name="connsiteY3" fmla="*/ 378069 h 527538"/>
              <a:gd name="connsiteX4" fmla="*/ 61546 w 70338"/>
              <a:gd name="connsiteY4" fmla="*/ 474784 h 527538"/>
              <a:gd name="connsiteX5" fmla="*/ 70338 w 70338"/>
              <a:gd name="connsiteY5" fmla="*/ 501161 h 527538"/>
              <a:gd name="connsiteX6" fmla="*/ 70338 w 70338"/>
              <a:gd name="connsiteY6" fmla="*/ 527538 h 527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338" h="527538">
                <a:moveTo>
                  <a:pt x="0" y="0"/>
                </a:moveTo>
                <a:cubicBezTo>
                  <a:pt x="2931" y="20515"/>
                  <a:pt x="5385" y="41104"/>
                  <a:pt x="8792" y="61546"/>
                </a:cubicBezTo>
                <a:cubicBezTo>
                  <a:pt x="14373" y="95034"/>
                  <a:pt x="18472" y="109060"/>
                  <a:pt x="26376" y="140677"/>
                </a:cubicBezTo>
                <a:cubicBezTo>
                  <a:pt x="29307" y="219808"/>
                  <a:pt x="30229" y="299038"/>
                  <a:pt x="35169" y="378069"/>
                </a:cubicBezTo>
                <a:cubicBezTo>
                  <a:pt x="37081" y="408664"/>
                  <a:pt x="52277" y="446976"/>
                  <a:pt x="61546" y="474784"/>
                </a:cubicBezTo>
                <a:cubicBezTo>
                  <a:pt x="64477" y="483576"/>
                  <a:pt x="70338" y="491893"/>
                  <a:pt x="70338" y="501161"/>
                </a:cubicBezTo>
                <a:lnTo>
                  <a:pt x="70338" y="527538"/>
                </a:lnTo>
              </a:path>
            </a:pathLst>
          </a:custGeom>
          <a:noFill/>
          <a:ln w="76200" cap="sq" cmpd="sng" algn="ctr">
            <a:solidFill>
              <a:schemeClr val="bg1"/>
            </a:solidFill>
            <a:prstDash val="solid"/>
            <a:round/>
            <a:headEnd type="none" w="sm" len="sm"/>
            <a:tailEnd type="none" w="sm" len="sm"/>
          </a:ln>
          <a:effectLst>
            <a:glow rad="228600">
              <a:schemeClr val="accent4">
                <a:satMod val="175000"/>
              </a:schemeClr>
            </a:glow>
          </a:effectLst>
        </p:spPr>
        <p:txBody>
          <a:bodyPr vert="horz" wrap="none" lIns="91440" tIns="45720" rIns="91440" bIns="45720" numCol="1" rtlCol="0"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4213629"/>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par>
                          <p:cTn id="13" fill="hold">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linds(horizontal)">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up)">
                                      <p:cBhvr>
                                        <p:cTn id="21" dur="500"/>
                                        <p:tgtEl>
                                          <p:spTgt spid="23"/>
                                        </p:tgtEl>
                                      </p:cBhvr>
                                    </p:animEffect>
                                  </p:childTnLst>
                                </p:cTn>
                              </p:par>
                            </p:childTnLst>
                          </p:cTn>
                        </p:par>
                        <p:par>
                          <p:cTn id="22" fill="hold">
                            <p:stCondLst>
                              <p:cond delay="500"/>
                            </p:stCondLst>
                            <p:childTnLst>
                              <p:par>
                                <p:cTn id="23" presetID="3" presetClass="entr" presetSubtype="10"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linds(horizontal)">
                                      <p:cBhvr>
                                        <p:cTn id="2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p:bldP spid="22" grpId="0"/>
      <p:bldP spid="21" grpId="0" animBg="1"/>
      <p:bldP spid="23"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2" descr="Rev 21 Rodinia.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982663"/>
            <a:ext cx="9144000" cy="587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786" name="Title 1"/>
          <p:cNvSpPr txBox="1">
            <a:spLocks/>
          </p:cNvSpPr>
          <p:nvPr/>
        </p:nvSpPr>
        <p:spPr bwMode="auto">
          <a:xfrm>
            <a:off x="4495800" y="1066800"/>
            <a:ext cx="4648200" cy="11430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D6E049"/>
                </a:solidFill>
                <a:effectLst/>
                <a:uLnTx/>
                <a:uFillTx/>
                <a:latin typeface="Arial" panose="020B0604020202020204" pitchFamily="34" charset="0"/>
                <a:ea typeface="ＭＳ Ｐゴシック" charset="0"/>
                <a:cs typeface="Arial" panose="020B0604020202020204" pitchFamily="34" charset="0"/>
              </a:rPr>
              <a:t>التحول من عالم آدم إلى عالم اليوم</a:t>
            </a:r>
            <a:endParaRPr kumimoji="0" lang="en-US" altLang="zh-CN" sz="2400" b="1" u="none" strike="noStrike" kern="1200" cap="none" spc="0" normalizeH="0" baseline="0" noProof="0" dirty="0">
              <a:ln>
                <a:noFill/>
              </a:ln>
              <a:solidFill>
                <a:srgbClr val="D6E049"/>
              </a:solidFill>
              <a:effectLst/>
              <a:uLnTx/>
              <a:uFillTx/>
              <a:latin typeface="Arial" panose="020B0604020202020204" pitchFamily="34" charset="0"/>
              <a:ea typeface="ＭＳ Ｐゴシック" charset="0"/>
              <a:cs typeface="Arial" panose="020B0604020202020204" pitchFamily="34" charset="0"/>
            </a:endParaRPr>
          </a:p>
        </p:txBody>
      </p:sp>
      <p:sp>
        <p:nvSpPr>
          <p:cNvPr id="246787" name="Title 1"/>
          <p:cNvSpPr>
            <a:spLocks noGrp="1"/>
          </p:cNvSpPr>
          <p:nvPr>
            <p:ph type="title"/>
          </p:nvPr>
        </p:nvSpPr>
        <p:spPr>
          <a:xfrm>
            <a:off x="4495800" y="76200"/>
            <a:ext cx="4648200" cy="1143000"/>
          </a:xfrm>
          <a:solidFill>
            <a:srgbClr val="000000"/>
          </a:solidFill>
        </p:spPr>
        <p:txBody>
          <a:bodyPr/>
          <a:lstStyle/>
          <a:p>
            <a:pPr rtl="1"/>
            <a:r>
              <a:rPr lang="ar-JO" altLang="zh-CN" sz="3600" dirty="0">
                <a:ea typeface="ＭＳ Ｐゴシック" charset="0"/>
                <a:cs typeface="Arial" panose="020B0604020202020204" pitchFamily="34" charset="0"/>
              </a:rPr>
              <a:t>رودينيا – العالم الذي هلك</a:t>
            </a:r>
            <a:endParaRPr lang="en-US" altLang="zh-CN" sz="3600" dirty="0">
              <a:ea typeface="ＭＳ Ｐゴシック" charset="0"/>
              <a:cs typeface="Arial" panose="020B0604020202020204" pitchFamily="34" charset="0"/>
            </a:endParaRPr>
          </a:p>
        </p:txBody>
      </p:sp>
    </p:spTree>
    <p:extLst>
      <p:ext uri="{BB962C8B-B14F-4D97-AF65-F5344CB8AC3E}">
        <p14:creationId xmlns:p14="http://schemas.microsoft.com/office/powerpoint/2010/main" val="253618994"/>
      </p:ext>
    </p:extLst>
  </p:cSld>
  <p:clrMapOvr>
    <a:masterClrMapping/>
  </p:clrMapOvr>
  <p:transition spd="med">
    <p:randomBar dir="vert"/>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09" name="Picture 3" descr="Rev 21 Rodinia breakup.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390525"/>
            <a:ext cx="9144000" cy="591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7810" name="Title 1"/>
          <p:cNvSpPr>
            <a:spLocks noGrp="1"/>
          </p:cNvSpPr>
          <p:nvPr>
            <p:ph type="title"/>
          </p:nvPr>
        </p:nvSpPr>
        <p:spPr>
          <a:xfrm>
            <a:off x="0" y="0"/>
            <a:ext cx="9144000" cy="990600"/>
          </a:xfrm>
          <a:solidFill>
            <a:schemeClr val="tx2"/>
          </a:solidFill>
        </p:spPr>
        <p:txBody>
          <a:bodyPr/>
          <a:lstStyle/>
          <a:p>
            <a:pPr rtl="1"/>
            <a:r>
              <a:rPr lang="ar-JO" altLang="zh-CN" dirty="0">
                <a:ea typeface="ＭＳ Ｐゴシック" charset="0"/>
                <a:cs typeface="Arial" panose="020B0604020202020204" pitchFamily="34" charset="0"/>
              </a:rPr>
              <a:t>العالم الذي هلك</a:t>
            </a:r>
            <a:endParaRPr lang="en-US" altLang="zh-CN" dirty="0">
              <a:ea typeface="ＭＳ Ｐゴシック" charset="0"/>
              <a:cs typeface="Arial" panose="020B0604020202020204" pitchFamily="34" charset="0"/>
            </a:endParaRPr>
          </a:p>
        </p:txBody>
      </p:sp>
      <p:sp>
        <p:nvSpPr>
          <p:cNvPr id="247811" name="Title 1"/>
          <p:cNvSpPr txBox="1">
            <a:spLocks/>
          </p:cNvSpPr>
          <p:nvPr/>
        </p:nvSpPr>
        <p:spPr bwMode="auto">
          <a:xfrm>
            <a:off x="2057400" y="838200"/>
            <a:ext cx="5257800" cy="3810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altLang="zh-CN" b="1" u="none" strike="noStrike" kern="1200" cap="none" spc="0" normalizeH="0" baseline="0" noProof="0" dirty="0">
                <a:ln>
                  <a:noFill/>
                </a:ln>
                <a:solidFill>
                  <a:srgbClr val="D6E049"/>
                </a:solidFill>
                <a:effectLst/>
                <a:uLnTx/>
                <a:uFillTx/>
                <a:latin typeface="Arial" panose="020B0604020202020204" pitchFamily="34" charset="0"/>
                <a:ea typeface="ＭＳ Ｐゴシック" charset="0"/>
                <a:cs typeface="Arial" panose="020B0604020202020204" pitchFamily="34" charset="0"/>
              </a:rPr>
              <a:t>التحول من عالم آدم إلى عالم اليوم</a:t>
            </a:r>
            <a:endParaRPr kumimoji="0" lang="en-US" altLang="zh-CN" b="1" u="none" strike="noStrike" kern="1200" cap="none" spc="0" normalizeH="0" baseline="0" noProof="0" dirty="0">
              <a:ln>
                <a:noFill/>
              </a:ln>
              <a:solidFill>
                <a:srgbClr val="D6E049"/>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680231182"/>
      </p:ext>
    </p:extLst>
  </p:cSld>
  <p:clrMapOvr>
    <a:masterClrMapping/>
  </p:clrMapOvr>
  <p:transition spd="med">
    <p:randomBar dir="vert"/>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2258" name="Picture 2" descr="The first land identified as Cush is in Iraq and the 2nd land of Cush is  between Egypt and Sudan. A place called Ethiopia is no where in the  scriptures.">
            <a:extLst>
              <a:ext uri="{FF2B5EF4-FFF2-40B4-BE49-F238E27FC236}">
                <a16:creationId xmlns:a16="http://schemas.microsoft.com/office/drawing/2014/main" id="{AF7F620F-00D0-D148-B385-193930B570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55656"/>
            <a:ext cx="9144000" cy="610790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6DF82FC-0555-F844-A534-A12C37C8CDB8}"/>
              </a:ext>
            </a:extLst>
          </p:cNvPr>
          <p:cNvSpPr>
            <a:spLocks noGrp="1"/>
          </p:cNvSpPr>
          <p:nvPr>
            <p:ph type="title"/>
          </p:nvPr>
        </p:nvSpPr>
        <p:spPr>
          <a:xfrm>
            <a:off x="0" y="0"/>
            <a:ext cx="9144000" cy="750094"/>
          </a:xfrm>
        </p:spPr>
        <p:txBody>
          <a:bodyPr/>
          <a:lstStyle/>
          <a:p>
            <a:pPr rtl="1"/>
            <a:r>
              <a:rPr lang="ar-SA" dirty="0">
                <a:cs typeface="Arial" panose="020B0604020202020204" pitchFamily="34" charset="0"/>
              </a:rPr>
              <a:t>الموقع الصحيح لكوش</a:t>
            </a:r>
            <a:endParaRPr lang="en-US" dirty="0">
              <a:cs typeface="Arial" panose="020B0604020202020204" pitchFamily="34" charset="0"/>
            </a:endParaRPr>
          </a:p>
        </p:txBody>
      </p:sp>
      <p:sp>
        <p:nvSpPr>
          <p:cNvPr id="4" name="Title 1">
            <a:extLst>
              <a:ext uri="{FF2B5EF4-FFF2-40B4-BE49-F238E27FC236}">
                <a16:creationId xmlns:a16="http://schemas.microsoft.com/office/drawing/2014/main" id="{FA91EB20-4563-264E-A44C-710420BAF2FC}"/>
              </a:ext>
            </a:extLst>
          </p:cNvPr>
          <p:cNvSpPr txBox="1">
            <a:spLocks/>
          </p:cNvSpPr>
          <p:nvPr/>
        </p:nvSpPr>
        <p:spPr bwMode="auto">
          <a:xfrm>
            <a:off x="4932040" y="6525343"/>
            <a:ext cx="4211960" cy="336549"/>
          </a:xfrm>
          <a:prstGeom prst="rect">
            <a:avLst/>
          </a:prstGeom>
          <a:solidFill>
            <a:schemeClr val="tx1"/>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u="none" strike="noStrike" kern="0" cap="none" spc="0" normalizeH="0" baseline="0" noProof="0" dirty="0">
                <a:ln>
                  <a:noFill/>
                </a:ln>
                <a:solidFill>
                  <a:srgbClr val="FFFFFF"/>
                </a:solidFill>
                <a:effectLst/>
                <a:uLnTx/>
                <a:uFillTx/>
                <a:latin typeface="Arial" panose="020B0604020202020204" pitchFamily="34" charset="0"/>
                <a:ea typeface="Osaka"/>
              </a:rPr>
              <a:t>http://</a:t>
            </a:r>
            <a:r>
              <a:rPr kumimoji="0" lang="en-US" sz="1400" u="none" strike="noStrike" kern="0" cap="none" spc="0" normalizeH="0" baseline="0" noProof="0" dirty="0" err="1">
                <a:ln>
                  <a:noFill/>
                </a:ln>
                <a:solidFill>
                  <a:srgbClr val="FFFFFF"/>
                </a:solidFill>
                <a:effectLst/>
                <a:uLnTx/>
                <a:uFillTx/>
                <a:latin typeface="Arial" panose="020B0604020202020204" pitchFamily="34" charset="0"/>
                <a:ea typeface="Osaka"/>
              </a:rPr>
              <a:t>arab-israelites.tripod.com</a:t>
            </a:r>
            <a:r>
              <a:rPr kumimoji="0" lang="en-US" sz="1400" u="none" strike="noStrike" kern="0" cap="none" spc="0" normalizeH="0" baseline="0" noProof="0" dirty="0">
                <a:ln>
                  <a:noFill/>
                </a:ln>
                <a:solidFill>
                  <a:srgbClr val="FFFFFF"/>
                </a:solidFill>
                <a:effectLst/>
                <a:uLnTx/>
                <a:uFillTx/>
                <a:latin typeface="Arial" panose="020B0604020202020204" pitchFamily="34" charset="0"/>
                <a:ea typeface="Osaka"/>
              </a:rPr>
              <a:t>/cush2.htm</a:t>
            </a:r>
          </a:p>
        </p:txBody>
      </p:sp>
      <p:grpSp>
        <p:nvGrpSpPr>
          <p:cNvPr id="12" name="Group 11">
            <a:extLst>
              <a:ext uri="{FF2B5EF4-FFF2-40B4-BE49-F238E27FC236}">
                <a16:creationId xmlns:a16="http://schemas.microsoft.com/office/drawing/2014/main" id="{D91FF6F2-416E-AC4F-BAAD-289869FBB20B}"/>
              </a:ext>
            </a:extLst>
          </p:cNvPr>
          <p:cNvGrpSpPr/>
          <p:nvPr/>
        </p:nvGrpSpPr>
        <p:grpSpPr>
          <a:xfrm>
            <a:off x="-540568" y="2989414"/>
            <a:ext cx="6204237" cy="3823962"/>
            <a:chOff x="-540568" y="2989414"/>
            <a:chExt cx="6204237" cy="3823962"/>
          </a:xfrm>
        </p:grpSpPr>
        <p:grpSp>
          <p:nvGrpSpPr>
            <p:cNvPr id="8" name="Group 7">
              <a:extLst>
                <a:ext uri="{FF2B5EF4-FFF2-40B4-BE49-F238E27FC236}">
                  <a16:creationId xmlns:a16="http://schemas.microsoft.com/office/drawing/2014/main" id="{0E721EE0-1970-9840-BA2B-75E54C66AB53}"/>
                </a:ext>
              </a:extLst>
            </p:cNvPr>
            <p:cNvGrpSpPr/>
            <p:nvPr/>
          </p:nvGrpSpPr>
          <p:grpSpPr>
            <a:xfrm>
              <a:off x="-540568" y="3068960"/>
              <a:ext cx="5472608" cy="3744416"/>
              <a:chOff x="-540568" y="3068960"/>
              <a:chExt cx="5472608" cy="3744416"/>
            </a:xfrm>
          </p:grpSpPr>
          <p:sp>
            <p:nvSpPr>
              <p:cNvPr id="3" name="Trapezoid 2">
                <a:extLst>
                  <a:ext uri="{FF2B5EF4-FFF2-40B4-BE49-F238E27FC236}">
                    <a16:creationId xmlns:a16="http://schemas.microsoft.com/office/drawing/2014/main" id="{6F44FE25-EACD-794F-94D1-C3F7C7647ADA}"/>
                  </a:ext>
                </a:extLst>
              </p:cNvPr>
              <p:cNvSpPr/>
              <p:nvPr/>
            </p:nvSpPr>
            <p:spPr bwMode="auto">
              <a:xfrm>
                <a:off x="467544" y="3068960"/>
                <a:ext cx="3888432" cy="864096"/>
              </a:xfrm>
              <a:prstGeom prst="trapezoid">
                <a:avLst>
                  <a:gd name="adj" fmla="val 140919"/>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6" name="Trapezoid 5">
                <a:extLst>
                  <a:ext uri="{FF2B5EF4-FFF2-40B4-BE49-F238E27FC236}">
                    <a16:creationId xmlns:a16="http://schemas.microsoft.com/office/drawing/2014/main" id="{C8F4FE96-A013-AF4E-8FD0-9FC0388C4020}"/>
                  </a:ext>
                </a:extLst>
              </p:cNvPr>
              <p:cNvSpPr/>
              <p:nvPr/>
            </p:nvSpPr>
            <p:spPr bwMode="auto">
              <a:xfrm>
                <a:off x="-540568" y="3972306"/>
                <a:ext cx="5472608" cy="2841070"/>
              </a:xfrm>
              <a:prstGeom prst="trapezoid">
                <a:avLst>
                  <a:gd name="adj" fmla="val 140919"/>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7" name="Trapezoid 6">
                <a:extLst>
                  <a:ext uri="{FF2B5EF4-FFF2-40B4-BE49-F238E27FC236}">
                    <a16:creationId xmlns:a16="http://schemas.microsoft.com/office/drawing/2014/main" id="{C4608DF7-7547-EF42-A128-F17CB4EA5C75}"/>
                  </a:ext>
                </a:extLst>
              </p:cNvPr>
              <p:cNvSpPr/>
              <p:nvPr/>
            </p:nvSpPr>
            <p:spPr bwMode="auto">
              <a:xfrm rot="10800000">
                <a:off x="395537" y="3933056"/>
                <a:ext cx="3888432" cy="1589550"/>
              </a:xfrm>
              <a:prstGeom prst="trapezoid">
                <a:avLst>
                  <a:gd name="adj" fmla="val 53413"/>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5" name="Rectangle 4">
                <a:extLst>
                  <a:ext uri="{FF2B5EF4-FFF2-40B4-BE49-F238E27FC236}">
                    <a16:creationId xmlns:a16="http://schemas.microsoft.com/office/drawing/2014/main" id="{F9C03255-C5E4-5D46-B121-C331C0CE8496}"/>
                  </a:ext>
                </a:extLst>
              </p:cNvPr>
              <p:cNvSpPr/>
              <p:nvPr/>
            </p:nvSpPr>
            <p:spPr bwMode="auto">
              <a:xfrm>
                <a:off x="0" y="3933056"/>
                <a:ext cx="1259632" cy="230425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grpSp>
        <p:sp>
          <p:nvSpPr>
            <p:cNvPr id="9" name="Rectangle 8">
              <a:extLst>
                <a:ext uri="{FF2B5EF4-FFF2-40B4-BE49-F238E27FC236}">
                  <a16:creationId xmlns:a16="http://schemas.microsoft.com/office/drawing/2014/main" id="{0C3CE936-1FA3-4640-936E-FFCF8D8BAAD7}"/>
                </a:ext>
              </a:extLst>
            </p:cNvPr>
            <p:cNvSpPr/>
            <p:nvPr/>
          </p:nvSpPr>
          <p:spPr bwMode="auto">
            <a:xfrm rot="2567461">
              <a:off x="4583549" y="2989414"/>
              <a:ext cx="1080120" cy="457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grpSp>
      <p:sp>
        <p:nvSpPr>
          <p:cNvPr id="10" name="Title 1">
            <a:extLst>
              <a:ext uri="{FF2B5EF4-FFF2-40B4-BE49-F238E27FC236}">
                <a16:creationId xmlns:a16="http://schemas.microsoft.com/office/drawing/2014/main" id="{8A0ED173-9CE7-954A-97CE-6418E1ECB104}"/>
              </a:ext>
            </a:extLst>
          </p:cNvPr>
          <p:cNvSpPr txBox="1">
            <a:spLocks/>
          </p:cNvSpPr>
          <p:nvPr/>
        </p:nvSpPr>
        <p:spPr bwMode="auto">
          <a:xfrm>
            <a:off x="91262" y="3717032"/>
            <a:ext cx="3760658" cy="29523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2400" u="none" strike="noStrike" kern="0" cap="none" spc="0" normalizeH="0" baseline="0" noProof="0" dirty="0">
                <a:ln>
                  <a:noFill/>
                </a:ln>
                <a:solidFill>
                  <a:srgbClr val="000000"/>
                </a:solidFill>
                <a:effectLst/>
                <a:uLnTx/>
                <a:uFillTx/>
                <a:latin typeface="Arial" panose="020B0604020202020204" pitchFamily="34" charset="0"/>
                <a:ea typeface="Osaka"/>
                <a:cs typeface="Arial" panose="020B0604020202020204" pitchFamily="34" charset="0"/>
              </a:rPr>
              <a:t>هذه ليست كوش سفر التكوين ولكنها تسوية لاحقة بين دولتي مصر والسودان كجزء من النوبة تمتد من أسوان، مصر إلى الخرطوم، السودان.
</a:t>
            </a:r>
            <a:endParaRPr kumimoji="0" lang="en-US" sz="2400" u="none" strike="noStrike" kern="0" cap="none" spc="0" normalizeH="0" baseline="0" noProof="0" dirty="0">
              <a:ln>
                <a:noFill/>
              </a:ln>
              <a:solidFill>
                <a:srgbClr val="000000"/>
              </a:solidFill>
              <a:effectLst/>
              <a:uLnTx/>
              <a:uFillTx/>
              <a:latin typeface="Arial" panose="020B0604020202020204" pitchFamily="34" charset="0"/>
              <a:ea typeface="Osaka"/>
              <a:cs typeface="Arial" panose="020B0604020202020204" pitchFamily="34" charset="0"/>
            </a:endParaRPr>
          </a:p>
        </p:txBody>
      </p:sp>
      <p:sp>
        <p:nvSpPr>
          <p:cNvPr id="14" name="Title 1">
            <a:extLst>
              <a:ext uri="{FF2B5EF4-FFF2-40B4-BE49-F238E27FC236}">
                <a16:creationId xmlns:a16="http://schemas.microsoft.com/office/drawing/2014/main" id="{4E724B21-A3D8-3D46-8E14-90B394FA2328}"/>
              </a:ext>
            </a:extLst>
          </p:cNvPr>
          <p:cNvSpPr txBox="1">
            <a:spLocks/>
          </p:cNvSpPr>
          <p:nvPr/>
        </p:nvSpPr>
        <p:spPr bwMode="auto">
          <a:xfrm rot="2683866">
            <a:off x="4342079" y="2921801"/>
            <a:ext cx="1345441" cy="4233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sz="2400" u="none" strike="noStrike" kern="0" cap="none" spc="0" normalizeH="0" baseline="0" noProof="0" dirty="0">
                <a:ln>
                  <a:noFill/>
                </a:ln>
                <a:solidFill>
                  <a:srgbClr val="000000"/>
                </a:solidFill>
                <a:effectLst/>
                <a:uLnTx/>
                <a:uFillTx/>
                <a:latin typeface="Arial" panose="020B0604020202020204" pitchFamily="34" charset="0"/>
                <a:ea typeface="Osaka"/>
              </a:rPr>
              <a:t>كوش</a:t>
            </a:r>
            <a:endParaRPr kumimoji="0" lang="en-US" sz="2400" u="none" strike="noStrike" kern="0" cap="none" spc="0" normalizeH="0" baseline="0" noProof="0" dirty="0">
              <a:ln>
                <a:noFill/>
              </a:ln>
              <a:solidFill>
                <a:srgbClr val="000000"/>
              </a:solidFill>
              <a:effectLst/>
              <a:uLnTx/>
              <a:uFillTx/>
              <a:latin typeface="Arial" panose="020B0604020202020204" pitchFamily="34" charset="0"/>
              <a:ea typeface="Osaka"/>
            </a:endParaRPr>
          </a:p>
        </p:txBody>
      </p:sp>
    </p:spTree>
    <p:extLst>
      <p:ext uri="{BB962C8B-B14F-4D97-AF65-F5344CB8AC3E}">
        <p14:creationId xmlns:p14="http://schemas.microsoft.com/office/powerpoint/2010/main" val="3814701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951259"/>
          </a:xfrm>
          <a:solidFill>
            <a:srgbClr val="C00000"/>
          </a:solidFill>
          <a:effectLst>
            <a:outerShdw blurRad="63500" dist="35921" dir="2700000" algn="ctr" rotWithShape="0">
              <a:schemeClr val="tx2">
                <a:alpha val="74998"/>
              </a:schemeClr>
            </a:outerShdw>
          </a:effectLst>
        </p:spPr>
        <p:txBody>
          <a:bodyPr anchor="ctr"/>
          <a:lstStyle/>
          <a:p>
            <a:pPr rtl="1">
              <a:defRPr/>
            </a:pPr>
            <a:r>
              <a:rPr lang="ar-EG" sz="4800" dirty="0">
                <a:effectLst>
                  <a:glow rad="127000">
                    <a:schemeClr val="tx1"/>
                  </a:glow>
                </a:effectLst>
                <a:ea typeface="ＭＳ Ｐゴシック" charset="0"/>
              </a:rPr>
              <a:t>الآشوريون ليتم تدميرهم</a:t>
            </a:r>
            <a:endParaRPr lang="en-US" sz="45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2987824" y="1124743"/>
            <a:ext cx="6192687" cy="5703787"/>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49263" rtl="1" eaLnBrk="0" fontAlgn="base" latinLnBrk="0" hangingPunct="0">
              <a:lnSpc>
                <a:spcPct val="100000"/>
              </a:lnSpc>
              <a:spcBef>
                <a:spcPct val="0"/>
              </a:spcBef>
              <a:spcAft>
                <a:spcPct val="0"/>
              </a:spcAft>
              <a:buClrTx/>
              <a:buSzTx/>
              <a:buFontTx/>
              <a:buNone/>
              <a:tabLst/>
              <a:defRPr/>
            </a:pPr>
            <a:r>
              <a:rPr kumimoji="0" lang="ar-EG"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rPr>
              <a:t>٣ يَا جَمِيعَ سُكَّانِ الْمَسْكُونَةِ وَقَاطِنِي الأَرْضِ، عِنْدَمَا تَرْتَفِعُ الرَّايَةُ عَلَى الْجِبَالِ تَنْظُرُونَ، وَعِنْدَمَا يُضْرَبُ بِالْبُوقِ تَسْمَعُونَ.</a:t>
            </a:r>
            <a:r>
              <a:rPr kumimoji="0" lang="ar-JO"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rPr>
              <a:t> ٤ لأَنَّهُ هكَذَا قَالَ لِيَ الرَّبُّ: «إِنِّي أَهْدَأُ وَأَنْظُرُ فِي مَسْكَنِي كَالْحَرِّ الصَّافِي عَلَى الْبَقْلِ، كَغَيْمِ النَّدَى فِي حَرِّ الْحَصَادِ».</a:t>
            </a:r>
          </a:p>
          <a:p>
            <a:pPr marL="0" marR="0" lvl="0" indent="0" algn="ctr" defTabSz="449263" rtl="1" eaLnBrk="0" fontAlgn="base" latinLnBrk="0" hangingPunct="0">
              <a:lnSpc>
                <a:spcPct val="100000"/>
              </a:lnSpc>
              <a:spcBef>
                <a:spcPct val="0"/>
              </a:spcBef>
              <a:spcAft>
                <a:spcPct val="0"/>
              </a:spcAft>
              <a:buClrTx/>
              <a:buSzTx/>
              <a:buFontTx/>
              <a:buNone/>
              <a:tabLst/>
              <a:defRPr/>
            </a:pPr>
            <a:r>
              <a:rPr kumimoji="0" lang="ar-EG"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rPr>
              <a:t>(إشعياء 18: 3-4).</a:t>
            </a:r>
            <a:endParaRPr kumimoji="0" lang="en-US"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pic>
        <p:nvPicPr>
          <p:cNvPr id="923650" name="Picture 2">
            <a:extLst>
              <a:ext uri="{FF2B5EF4-FFF2-40B4-BE49-F238E27FC236}">
                <a16:creationId xmlns:a16="http://schemas.microsoft.com/office/drawing/2014/main" id="{98318B5D-FAD0-8244-9EEB-4E1081F1E00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 y="1269783"/>
            <a:ext cx="3009286" cy="4751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247766"/>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4674" name="Picture 2">
            <a:extLst>
              <a:ext uri="{FF2B5EF4-FFF2-40B4-BE49-F238E27FC236}">
                <a16:creationId xmlns:a16="http://schemas.microsoft.com/office/drawing/2014/main" id="{754CEE30-9F93-6944-A7D7-810315CDFD84}"/>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3284984"/>
            <a:ext cx="9129756" cy="362332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9469"/>
            <a:ext cx="9144000" cy="951259"/>
          </a:xfrm>
          <a:solidFill>
            <a:srgbClr val="C00000"/>
          </a:solidFill>
          <a:effectLst>
            <a:outerShdw blurRad="63500" dist="35921" dir="2700000" algn="ctr" rotWithShape="0">
              <a:schemeClr val="tx2">
                <a:alpha val="74998"/>
              </a:schemeClr>
            </a:outerShdw>
          </a:effectLst>
        </p:spPr>
        <p:txBody>
          <a:bodyPr anchor="ctr"/>
          <a:lstStyle/>
          <a:p>
            <a:pPr rtl="1">
              <a:defRPr/>
            </a:pPr>
            <a:r>
              <a:rPr lang="ar-EG" sz="4800" dirty="0">
                <a:effectLst>
                  <a:glow rad="127000">
                    <a:schemeClr val="tx1"/>
                  </a:glow>
                </a:effectLst>
                <a:ea typeface="ＭＳ Ｐゴシック" charset="0"/>
              </a:rPr>
              <a:t>الآشوريون ليتم تدميرهم</a:t>
            </a:r>
            <a:endParaRPr lang="en-US" sz="45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980728"/>
            <a:ext cx="9114800" cy="2376264"/>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49263" rtl="1" eaLnBrk="0" fontAlgn="base" latinLnBrk="0" hangingPunct="0">
              <a:lnSpc>
                <a:spcPct val="100000"/>
              </a:lnSpc>
              <a:spcBef>
                <a:spcPct val="0"/>
              </a:spcBef>
              <a:spcAft>
                <a:spcPct val="0"/>
              </a:spcAft>
              <a:buClrTx/>
              <a:buSzTx/>
              <a:buFontTx/>
              <a:buNone/>
              <a:tabLst/>
              <a:defRPr/>
            </a:pPr>
            <a:r>
              <a:rPr kumimoji="0" lang="ar-EG"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rPr>
              <a:t>٥ فَإِنَّهُ قَبْلَ الْحَصَادِ، عِنْدَ تَمَامِ الزَّهْرِ، وَعِنْدَمَا يَصِيرُ الزَّهْرُ حِصْرِمًا نَضِيجًا، يَقْطَعُ الْقُضْبَانَ بِالْمَنَاجِلِ، وَيَنْزِعُ الأَفْنَانَ وَيَطْرَحُهَا.</a:t>
            </a:r>
            <a:endParaRPr kumimoji="0" lang="ar-JO"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a:p>
            <a:pPr marL="0" marR="0" lvl="0" indent="0" algn="ctr" defTabSz="449263" rtl="1" eaLnBrk="0" fontAlgn="base" latinLnBrk="0" hangingPunct="0">
              <a:lnSpc>
                <a:spcPct val="100000"/>
              </a:lnSpc>
              <a:spcBef>
                <a:spcPct val="0"/>
              </a:spcBef>
              <a:spcAft>
                <a:spcPct val="0"/>
              </a:spcAft>
              <a:buClrTx/>
              <a:buSzTx/>
              <a:buFontTx/>
              <a:buNone/>
              <a:tabLst/>
              <a:defRPr/>
            </a:pPr>
            <a:r>
              <a:rPr kumimoji="0" lang="ar-EG"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rPr>
              <a:t>(إشعياء 18: 5).</a:t>
            </a:r>
            <a:endParaRPr kumimoji="0" lang="en-US"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295159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descr="towerofbabel.gif                                               00000002Iraq/Babylon                   BA9F7D9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WordArt 3"/>
          <p:cNvSpPr>
            <a:spLocks noChangeArrowheads="1" noChangeShapeType="1" noTextEdit="1"/>
          </p:cNvSpPr>
          <p:nvPr/>
        </p:nvSpPr>
        <p:spPr bwMode="auto">
          <a:xfrm>
            <a:off x="2020888" y="2160166"/>
            <a:ext cx="5029200" cy="11144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defTabSz="685800" rtl="1" eaLnBrk="0" hangingPunct="0"/>
            <a:r>
              <a:rPr lang="ar-JO" sz="2700" b="1" kern="10" dirty="0">
                <a:gradFill rotWithShape="1">
                  <a:gsLst>
                    <a:gs pos="0">
                      <a:srgbClr val="FFFF00"/>
                    </a:gs>
                    <a:gs pos="100000">
                      <a:srgbClr val="FF9933"/>
                    </a:gs>
                  </a:gsLst>
                  <a:path path="rect">
                    <a:fillToRect l="50000" t="50000" r="50000" b="50000"/>
                  </a:path>
                </a:gradFill>
                <a:effectLst>
                  <a:glow rad="889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بابل</a:t>
            </a:r>
            <a:endParaRPr lang="en-US" sz="2700" b="1" kern="10" dirty="0">
              <a:gradFill rotWithShape="1">
                <a:gsLst>
                  <a:gs pos="0">
                    <a:srgbClr val="FFFF00"/>
                  </a:gs>
                  <a:gs pos="100000">
                    <a:srgbClr val="FF9933"/>
                  </a:gs>
                </a:gsLst>
                <a:path path="rect">
                  <a:fillToRect l="50000" t="50000" r="50000" b="50000"/>
                </a:path>
              </a:gradFill>
              <a:effectLst>
                <a:glow rad="889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endParaRPr>
          </a:p>
        </p:txBody>
      </p:sp>
      <p:sp>
        <p:nvSpPr>
          <p:cNvPr id="15363" name="WordArt 5"/>
          <p:cNvSpPr>
            <a:spLocks noChangeArrowheads="1" noChangeShapeType="1" noTextEdit="1"/>
          </p:cNvSpPr>
          <p:nvPr/>
        </p:nvSpPr>
        <p:spPr bwMode="auto">
          <a:xfrm>
            <a:off x="2491796" y="4221523"/>
            <a:ext cx="4457700" cy="419100"/>
          </a:xfrm>
          <a:prstGeom prst="rect">
            <a:avLst/>
          </a:prstGeom>
          <a:ln w="9525">
            <a:noFill/>
            <a:round/>
            <a:headEnd/>
            <a:tailEnd/>
          </a:ln>
        </p:spPr>
        <p:txBody>
          <a:bodyPr wrap="none" fromWordArt="1">
            <a:prstTxWarp prst="textPlain">
              <a:avLst>
                <a:gd name="adj" fmla="val 50000"/>
              </a:avLst>
            </a:prstTxWarp>
          </a:bodyPr>
          <a:lstStyle/>
          <a:p>
            <a:pPr algn="ctr" defTabSz="685800" rtl="1" eaLnBrk="0" hangingPunct="0"/>
            <a:r>
              <a:rPr lang="ar-JO" sz="4400" b="1" kern="10" dirty="0">
                <a:solidFill>
                  <a:schemeClr val="accent2">
                    <a:lumMod val="20000"/>
                    <a:lumOff val="80000"/>
                  </a:schemeClr>
                </a:solidFill>
                <a:effectLst>
                  <a:glow rad="889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اشعياء 13 : 1 – 14 : 23</a:t>
            </a:r>
            <a:endParaRPr lang="en-US" sz="4400" b="1" kern="10" dirty="0">
              <a:solidFill>
                <a:schemeClr val="accent2">
                  <a:lumMod val="20000"/>
                  <a:lumOff val="80000"/>
                </a:schemeClr>
              </a:solidFill>
              <a:effectLst>
                <a:glow rad="889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endParaRPr>
          </a:p>
        </p:txBody>
      </p:sp>
      <p:sp>
        <p:nvSpPr>
          <p:cNvPr id="2" name="Rectangle 1"/>
          <p:cNvSpPr/>
          <p:nvPr/>
        </p:nvSpPr>
        <p:spPr>
          <a:xfrm>
            <a:off x="3861709" y="950954"/>
            <a:ext cx="1420582" cy="1107996"/>
          </a:xfrm>
          <a:prstGeom prst="rect">
            <a:avLst/>
          </a:prstGeom>
        </p:spPr>
        <p:txBody>
          <a:bodyPr wrap="none">
            <a:spAutoFit/>
          </a:bodyPr>
          <a:lstStyle/>
          <a:p>
            <a:pPr algn="ctr" defTabSz="685800" rtl="1" eaLnBrk="0" hangingPunct="0"/>
            <a:r>
              <a:rPr lang="ar-JO" sz="6600" b="1" kern="10" dirty="0">
                <a:gradFill rotWithShape="1">
                  <a:gsLst>
                    <a:gs pos="0">
                      <a:srgbClr val="FFFF00"/>
                    </a:gs>
                    <a:gs pos="100000">
                      <a:srgbClr val="FF9933"/>
                    </a:gs>
                  </a:gsLst>
                  <a:path path="rect">
                    <a:fillToRect l="50000" t="50000" r="50000" b="50000"/>
                  </a:path>
                </a:gradFill>
                <a:effectLst>
                  <a:glow rad="889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rPr>
              <a:t>خطة</a:t>
            </a:r>
            <a:endParaRPr lang="en-US" sz="5400" b="1" kern="10" dirty="0">
              <a:gradFill rotWithShape="1">
                <a:gsLst>
                  <a:gs pos="0">
                    <a:srgbClr val="FFFF00"/>
                  </a:gs>
                  <a:gs pos="100000">
                    <a:srgbClr val="FF9933"/>
                  </a:gs>
                </a:gsLst>
                <a:path path="rect">
                  <a:fillToRect l="50000" t="50000" r="50000" b="50000"/>
                </a:path>
              </a:gradFill>
              <a:effectLst>
                <a:glow rad="88900">
                  <a:prstClr val="black"/>
                </a:glow>
                <a:outerShdw blurRad="63500" dist="38099" dir="2700000" algn="ctr" rotWithShape="0">
                  <a:prstClr val="black">
                    <a:alpha val="74997"/>
                  </a:prstClr>
                </a:outerShdw>
              </a:effectLst>
              <a:latin typeface="Arial" panose="020B0604020202020204" pitchFamily="34" charset="0"/>
              <a:ea typeface="Impact" charset="0"/>
              <a:cs typeface="Arial" panose="020B0604020202020204" pitchFamily="34" charset="0"/>
            </a:endParaRPr>
          </a:p>
        </p:txBody>
      </p:sp>
    </p:spTree>
    <p:extLst>
      <p:ext uri="{BB962C8B-B14F-4D97-AF65-F5344CB8AC3E}">
        <p14:creationId xmlns:p14="http://schemas.microsoft.com/office/powerpoint/2010/main" val="3241963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0580" name="Picture 4">
            <a:extLst>
              <a:ext uri="{FF2B5EF4-FFF2-40B4-BE49-F238E27FC236}">
                <a16:creationId xmlns:a16="http://schemas.microsoft.com/office/drawing/2014/main" id="{C64B878A-5133-6A41-8872-B19A1EDF947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63600" y="885303"/>
            <a:ext cx="7416800" cy="34798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9469"/>
            <a:ext cx="9144000" cy="951259"/>
          </a:xfrm>
          <a:solidFill>
            <a:srgbClr val="C00000"/>
          </a:solidFill>
          <a:effectLst>
            <a:outerShdw blurRad="63500" dist="35921" dir="2700000" algn="ctr" rotWithShape="0">
              <a:schemeClr val="tx2">
                <a:alpha val="74998"/>
              </a:schemeClr>
            </a:outerShdw>
          </a:effectLst>
        </p:spPr>
        <p:txBody>
          <a:bodyPr anchor="ctr"/>
          <a:lstStyle/>
          <a:p>
            <a:pPr rtl="1">
              <a:defRPr/>
            </a:pPr>
            <a:r>
              <a:rPr lang="ar-EG" sz="5000" dirty="0">
                <a:effectLst>
                  <a:glow rad="127000">
                    <a:schemeClr val="tx1"/>
                  </a:glow>
                </a:effectLst>
                <a:ea typeface="ＭＳ Ｐゴシック" charset="0"/>
              </a:rPr>
              <a:t>الآشوريون ليتم تدميرهم</a:t>
            </a:r>
            <a:endParaRPr lang="en-US" sz="50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4365103"/>
            <a:ext cx="9114512" cy="2468403"/>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49263" rtl="1" eaLnBrk="0" fontAlgn="base" latinLnBrk="0" hangingPunct="0">
              <a:lnSpc>
                <a:spcPct val="100000"/>
              </a:lnSpc>
              <a:spcBef>
                <a:spcPct val="0"/>
              </a:spcBef>
              <a:spcAft>
                <a:spcPct val="0"/>
              </a:spcAft>
              <a:buClrTx/>
              <a:buSzTx/>
              <a:buFontTx/>
              <a:buNone/>
              <a:tabLst/>
              <a:defRPr/>
            </a:pPr>
            <a:r>
              <a:rPr kumimoji="0" lang="ar-EG"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rPr>
              <a:t>٦ تُتْرَكُ مَعًا لِجَوَارِحِ الْجِبَالِ وَلِوُحُوشِ الأَرْضِ، فَتُصَيِّفُ عَلَيْهَا الْجَوَارِحُ، وَتُشَتِّي عَلَيْهَا جَمِيعُ وُحُوشِ الأَرْضِ.</a:t>
            </a:r>
            <a:endParaRPr kumimoji="0" lang="ar-JO"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a:p>
            <a:pPr marL="0" marR="0" lvl="0" indent="0" algn="ctr" defTabSz="449263" rtl="1" eaLnBrk="0" fontAlgn="base" latinLnBrk="0" hangingPunct="0">
              <a:lnSpc>
                <a:spcPct val="100000"/>
              </a:lnSpc>
              <a:spcBef>
                <a:spcPct val="0"/>
              </a:spcBef>
              <a:spcAft>
                <a:spcPct val="0"/>
              </a:spcAft>
              <a:buClrTx/>
              <a:buSzTx/>
              <a:buFontTx/>
              <a:buNone/>
              <a:tabLst/>
              <a:defRPr/>
            </a:pPr>
            <a:r>
              <a:rPr kumimoji="0" lang="ar-EG"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rPr>
              <a:t>(إشعياء 18: 6).</a:t>
            </a:r>
            <a:endParaRPr kumimoji="0" lang="en-US"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0994708"/>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5-07-22 at 7.57.00 am.png">
            <a:extLst>
              <a:ext uri="{FF2B5EF4-FFF2-40B4-BE49-F238E27FC236}">
                <a16:creationId xmlns:a16="http://schemas.microsoft.com/office/drawing/2014/main" id="{D149572B-035B-CB4B-8074-30571139AD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6" name="TextBox 5">
            <a:extLst>
              <a:ext uri="{FF2B5EF4-FFF2-40B4-BE49-F238E27FC236}">
                <a16:creationId xmlns:a16="http://schemas.microsoft.com/office/drawing/2014/main" id="{44C63001-E27B-674E-9E23-75D3D4B12709}"/>
              </a:ext>
            </a:extLst>
          </p:cNvPr>
          <p:cNvSpPr txBox="1"/>
          <p:nvPr/>
        </p:nvSpPr>
        <p:spPr>
          <a:xfrm>
            <a:off x="611560" y="6195570"/>
            <a:ext cx="1260281" cy="584775"/>
          </a:xfrm>
          <a:prstGeom prst="rect">
            <a:avLst/>
          </a:prstGeom>
          <a:noFill/>
        </p:spPr>
        <p:txBody>
          <a:bodyPr wrap="none" rtlCol="0">
            <a:spAutoFit/>
          </a:bodyPr>
          <a:lstStyle/>
          <a:p>
            <a:pPr lvl="0" algn="r" defTabSz="457200" rtl="1" fontAlgn="auto">
              <a:spcBef>
                <a:spcPts val="0"/>
              </a:spcBef>
              <a:spcAft>
                <a:spcPts val="0"/>
              </a:spcAft>
              <a:defRPr/>
            </a:pPr>
            <a:r>
              <a:rPr lang="ar-EG" sz="3200" b="1" dirty="0">
                <a:solidFill>
                  <a:srgbClr val="FFFFFF"/>
                </a:solidFill>
                <a:effectLst>
                  <a:glow rad="228600">
                    <a:srgbClr val="000000"/>
                  </a:glow>
                </a:effectLst>
                <a:latin typeface="Arial" panose="020B0604020202020204" pitchFamily="34" charset="0"/>
                <a:cs typeface="Arial" panose="020B0604020202020204" pitchFamily="34" charset="0"/>
              </a:rPr>
              <a:t>السودان</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29469"/>
            <a:ext cx="9144000" cy="951259"/>
          </a:xfrm>
          <a:solidFill>
            <a:srgbClr val="C00000"/>
          </a:solidFill>
          <a:effectLst>
            <a:outerShdw blurRad="63500" dist="35921" dir="2700000" algn="ctr" rotWithShape="0">
              <a:schemeClr val="tx2">
                <a:alpha val="74998"/>
              </a:schemeClr>
            </a:outerShdw>
          </a:effectLst>
        </p:spPr>
        <p:txBody>
          <a:bodyPr anchor="ctr"/>
          <a:lstStyle/>
          <a:p>
            <a:pPr rtl="1">
              <a:defRPr/>
            </a:pPr>
            <a:r>
              <a:rPr lang="ar-EG" sz="5000" dirty="0">
                <a:effectLst>
                  <a:glow rad="127000">
                    <a:schemeClr val="tx1"/>
                  </a:glow>
                </a:effectLst>
                <a:ea typeface="ＭＳ Ｐゴシック" charset="0"/>
              </a:rPr>
              <a:t>العبادة السودانية في القدس</a:t>
            </a:r>
            <a:endParaRPr lang="en-US" sz="50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4211960" y="1124744"/>
            <a:ext cx="4902552" cy="5708763"/>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49263" rtl="1" eaLnBrk="0" fontAlgn="base" latinLnBrk="0" hangingPunct="0">
              <a:lnSpc>
                <a:spcPct val="100000"/>
              </a:lnSpc>
              <a:spcBef>
                <a:spcPct val="0"/>
              </a:spcBef>
              <a:spcAft>
                <a:spcPct val="0"/>
              </a:spcAft>
              <a:buClrTx/>
              <a:buSzTx/>
              <a:buFontTx/>
              <a:buNone/>
              <a:tabLst/>
              <a:defRPr/>
            </a:pPr>
            <a:r>
              <a:rPr kumimoji="0" lang="ar-EG"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rPr>
              <a:t>٧ فِي ذلِكَ الْيَوْمِ تُقَدَّمُ هَدِيَّةٌ لِرَبِّ الْجُنُودِ مِنْ شَعْبٍ طَوِيل وَأَجْرَدَ، وَمِنْ شَعْبٍ مَخُوفٍ مُنْذُ كَانَ فَصَاعِدًا، مِنْ أُمَّةٍ ذَاتِ قُوَّةٍ وَشِدَّةٍ وَدَوْسٍ، قَدْ خَرَقَتِ الأَنْهَارُ أَرْضَهَا، إِلَى مَوْضِعِ اسْمِ رَبِّ الْجُنُودِ، جَبَلِ صِهْيَوْنَ.</a:t>
            </a:r>
            <a:endParaRPr kumimoji="0" lang="ar-JO"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a:p>
            <a:pPr marL="0" marR="0" lvl="0" indent="0" algn="ctr" defTabSz="449263" rtl="1" eaLnBrk="0" fontAlgn="base" latinLnBrk="0" hangingPunct="0">
              <a:lnSpc>
                <a:spcPct val="100000"/>
              </a:lnSpc>
              <a:spcBef>
                <a:spcPct val="0"/>
              </a:spcBef>
              <a:spcAft>
                <a:spcPct val="0"/>
              </a:spcAft>
              <a:buClrTx/>
              <a:buSzTx/>
              <a:buFontTx/>
              <a:buNone/>
              <a:tabLst/>
              <a:defRPr/>
            </a:pPr>
            <a:r>
              <a:rPr kumimoji="0" lang="ar-EG"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rPr>
              <a:t>(إشعياء 18: 7).</a:t>
            </a:r>
            <a:endParaRPr kumimoji="0" lang="en-US"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E63AFE5-F1E2-054B-9AD5-1937754BE70B}"/>
              </a:ext>
            </a:extLst>
          </p:cNvPr>
          <p:cNvSpPr txBox="1"/>
          <p:nvPr/>
        </p:nvSpPr>
        <p:spPr>
          <a:xfrm>
            <a:off x="1999495" y="3067789"/>
            <a:ext cx="1244251" cy="584775"/>
          </a:xfrm>
          <a:prstGeom prst="rect">
            <a:avLst/>
          </a:prstGeom>
          <a:noFill/>
        </p:spPr>
        <p:txBody>
          <a:bodyPr wrap="non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EG" sz="3200" b="1" dirty="0">
                <a:solidFill>
                  <a:srgbClr val="FFFFFF"/>
                </a:solidFill>
                <a:effectLst>
                  <a:glow rad="228600">
                    <a:srgbClr val="000000"/>
                  </a:glow>
                </a:effectLst>
                <a:latin typeface="Arial" panose="020B0604020202020204" pitchFamily="34" charset="0"/>
                <a:cs typeface="Arial" panose="020B0604020202020204" pitchFamily="34" charset="0"/>
              </a:rPr>
              <a:t>اورشليم</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cs typeface="Arial" panose="020B0604020202020204" pitchFamily="34" charset="0"/>
            </a:endParaRPr>
          </a:p>
        </p:txBody>
      </p:sp>
      <p:sp>
        <p:nvSpPr>
          <p:cNvPr id="2" name="Up Arrow 1">
            <a:extLst>
              <a:ext uri="{FF2B5EF4-FFF2-40B4-BE49-F238E27FC236}">
                <a16:creationId xmlns:a16="http://schemas.microsoft.com/office/drawing/2014/main" id="{9D67B07C-25C4-7E48-8796-DFE664094CEE}"/>
              </a:ext>
            </a:extLst>
          </p:cNvPr>
          <p:cNvSpPr/>
          <p:nvPr/>
        </p:nvSpPr>
        <p:spPr bwMode="auto">
          <a:xfrm rot="1511372">
            <a:off x="1857389" y="4585440"/>
            <a:ext cx="540568" cy="598424"/>
          </a:xfrm>
          <a:prstGeom prst="upArrow">
            <a:avLst/>
          </a:prstGeom>
          <a:solidFill>
            <a:schemeClr val="bg1"/>
          </a:solidFill>
          <a:ln w="38100"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71266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5"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endParaRPr>
          </a:p>
        </p:txBody>
      </p:sp>
      <p:sp>
        <p:nvSpPr>
          <p:cNvPr id="292867" name="Title 2"/>
          <p:cNvSpPr>
            <a:spLocks noGrp="1"/>
          </p:cNvSpPr>
          <p:nvPr>
            <p:ph type="title" idx="4294967295"/>
          </p:nvPr>
        </p:nvSpPr>
        <p:spPr>
          <a:xfrm>
            <a:off x="0" y="1168400"/>
            <a:ext cx="9144000" cy="2401888"/>
          </a:xfrm>
        </p:spPr>
        <p:txBody>
          <a:bodyPr/>
          <a:lstStyle/>
          <a:p>
            <a:pPr rtl="1"/>
            <a:r>
              <a:rPr lang="en-US" sz="8800" dirty="0">
                <a:solidFill>
                  <a:schemeClr val="tx1"/>
                </a:solidFill>
                <a:cs typeface="Arial" panose="020B0604020202020204" pitchFamily="34" charset="0"/>
              </a:rPr>
              <a:t>Slides on </a:t>
            </a:r>
            <a:br>
              <a:rPr lang="en-US" sz="8800" dirty="0">
                <a:solidFill>
                  <a:schemeClr val="tx1"/>
                </a:solidFill>
                <a:cs typeface="Arial" panose="020B0604020202020204" pitchFamily="34" charset="0"/>
              </a:rPr>
            </a:br>
            <a:r>
              <a:rPr lang="ar-JO" sz="8800" dirty="0">
                <a:cs typeface="Arial" panose="020B0604020202020204" pitchFamily="34" charset="0"/>
              </a:rPr>
              <a:t>أشعياء </a:t>
            </a:r>
            <a:r>
              <a:rPr lang="en-US" sz="8800" dirty="0">
                <a:cs typeface="Arial" panose="020B0604020202020204" pitchFamily="34" charset="0"/>
              </a:rPr>
              <a:t>19</a:t>
            </a:r>
          </a:p>
        </p:txBody>
      </p:sp>
    </p:spTree>
    <p:extLst>
      <p:ext uri="{BB962C8B-B14F-4D97-AF65-F5344CB8AC3E}">
        <p14:creationId xmlns:p14="http://schemas.microsoft.com/office/powerpoint/2010/main" val="14435805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algn="r" defTabSz="914400" rtl="1" eaLnBrk="0" fontAlgn="base" hangingPunct="0">
              <a:spcBef>
                <a:spcPct val="0"/>
              </a:spcBef>
              <a:spcAft>
                <a:spcPct val="0"/>
              </a:spcAft>
            </a:pPr>
            <a:endParaRPr lang="en-US" sz="2400" b="1" dirty="0">
              <a:solidFill>
                <a:srgbClr val="000000"/>
              </a:solidFill>
              <a:latin typeface="Arial" panose="020B0604020202020204" pitchFamily="34" charset="0"/>
              <a:cs typeface="Arial" panose="020B0604020202020204" pitchFamily="34" charset="0"/>
            </a:endParaRPr>
          </a:p>
        </p:txBody>
      </p:sp>
      <p:sp>
        <p:nvSpPr>
          <p:cNvPr id="219138" name="Text Box 5"/>
          <p:cNvSpPr txBox="1">
            <a:spLocks noChangeArrowheads="1"/>
          </p:cNvSpPr>
          <p:nvPr/>
        </p:nvSpPr>
        <p:spPr bwMode="auto">
          <a:xfrm>
            <a:off x="8377367" y="-11657"/>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algn="l" rtl="1"/>
            <a:r>
              <a:rPr lang="ar-JO" sz="2400" b="1" dirty="0">
                <a:solidFill>
                  <a:srgbClr val="FFFFFF"/>
                </a:solidFill>
                <a:latin typeface="Arial" panose="020B0604020202020204" pitchFamily="34" charset="0"/>
                <a:cs typeface="Arial" panose="020B0604020202020204" pitchFamily="34" charset="0"/>
              </a:rPr>
              <a:t>457</a:t>
            </a:r>
            <a:endParaRPr lang="en-US" sz="2400" b="1" dirty="0">
              <a:solidFill>
                <a:srgbClr val="FFFFFF"/>
              </a:solidFill>
              <a:latin typeface="Arial" panose="020B0604020202020204" pitchFamily="34" charset="0"/>
              <a:cs typeface="Arial" panose="020B0604020202020204" pitchFamily="34" charset="0"/>
            </a:endParaRP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lang="ar-JO" sz="2800" dirty="0">
                <a:solidFill>
                  <a:schemeClr val="bg1"/>
                </a:solidFill>
                <a:cs typeface="Arial" panose="020B0604020202020204" pitchFamily="34" charset="0"/>
              </a:rPr>
              <a:t>الدينونة على تحالف الأمم الإثني عشر (أش 13-23)</a:t>
            </a:r>
            <a:endParaRPr kumimoji="1" lang="en-US" altLang="zh-CN" sz="1800" dirty="0">
              <a:solidFill>
                <a:schemeClr val="bg1"/>
              </a:solidFill>
              <a:cs typeface="Arial" panose="020B0604020202020204" pitchFamily="34" charset="0"/>
            </a:endParaRPr>
          </a:p>
        </p:txBody>
      </p:sp>
      <p:sp>
        <p:nvSpPr>
          <p:cNvPr id="11" name="Text Box 4"/>
          <p:cNvSpPr txBox="1">
            <a:spLocks noChangeArrowheads="1"/>
          </p:cNvSpPr>
          <p:nvPr/>
        </p:nvSpPr>
        <p:spPr bwMode="auto">
          <a:xfrm>
            <a:off x="9283968" y="0"/>
            <a:ext cx="4433887" cy="7204152"/>
          </a:xfrm>
          <a:prstGeom prst="rect">
            <a:avLst/>
          </a:prstGeom>
          <a:solidFill>
            <a:srgbClr val="0000FF"/>
          </a:solidFill>
          <a:ln>
            <a:noFill/>
          </a:ln>
          <a:extLs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فلسطين</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مؤاب</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دمشق (سوريا)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إسرائيل</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الحبشة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مصر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بابل على البحر</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أدوم</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العربية</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أورشليم (يهوذا)</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r>
              <a:rPr lang="ar-JO" b="1" dirty="0">
                <a:solidFill>
                  <a:srgbClr val="FFFFFF"/>
                </a:solidFill>
                <a:latin typeface="Arial" panose="020B0604020202020204" pitchFamily="34" charset="0"/>
                <a:cs typeface="Arial" panose="020B0604020202020204" pitchFamily="34" charset="0"/>
              </a:rPr>
              <a:t>طرسوس</a:t>
            </a:r>
            <a:endParaRPr lang="en-GB" b="1" dirty="0">
              <a:solidFill>
                <a:srgbClr val="FFFFFF"/>
              </a:solidFill>
              <a:latin typeface="Arial" panose="020B0604020202020204" pitchFamily="34" charset="0"/>
              <a:cs typeface="Arial" panose="020B0604020202020204" pitchFamily="34" charset="0"/>
            </a:endParaRPr>
          </a:p>
          <a:p>
            <a:pPr algn="ctr" defTabSz="449263" rtl="1" eaLnBrk="1" fontAlgn="base" hangingPunct="1">
              <a:spcBef>
                <a:spcPts val="1500"/>
              </a:spcBef>
              <a:spcAft>
                <a:spcPct val="0"/>
              </a:spcAft>
              <a:buClr>
                <a:srgbClr val="FFFFFF"/>
              </a:buClr>
              <a:buSzPct val="100000"/>
              <a:buFont typeface="Arial" charset="0"/>
              <a:buNone/>
            </a:pPr>
            <a:endParaRPr lang="en-GB" b="1" dirty="0">
              <a:solidFill>
                <a:srgbClr val="FFFFFF"/>
              </a:solidFill>
              <a:latin typeface="Arial" panose="020B0604020202020204" pitchFamily="34" charset="0"/>
              <a:cs typeface="Arial" panose="020B0604020202020204" pitchFamily="34" charset="0"/>
            </a:endParaRPr>
          </a:p>
        </p:txBody>
      </p:sp>
      <p:sp>
        <p:nvSpPr>
          <p:cNvPr id="3" name="TextBox 2"/>
          <p:cNvSpPr txBox="1"/>
          <p:nvPr/>
        </p:nvSpPr>
        <p:spPr>
          <a:xfrm>
            <a:off x="2553177" y="2633957"/>
            <a:ext cx="120257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إسرائيل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2" name="TextBox 11"/>
          <p:cNvSpPr txBox="1"/>
          <p:nvPr/>
        </p:nvSpPr>
        <p:spPr>
          <a:xfrm>
            <a:off x="5225118" y="831423"/>
            <a:ext cx="1059906" cy="707886"/>
          </a:xfrm>
          <a:prstGeom prst="rect">
            <a:avLst/>
          </a:prstGeom>
          <a:noFill/>
        </p:spPr>
        <p:txBody>
          <a:bodyPr wrap="none" rtlCol="0">
            <a:spAutoFit/>
          </a:bodyPr>
          <a:lstStyle/>
          <a:p>
            <a:pPr algn="r" rtl="1"/>
            <a:r>
              <a:rPr lang="ar-JO" sz="4000" b="1" dirty="0">
                <a:solidFill>
                  <a:srgbClr val="FFFFFF"/>
                </a:solidFill>
                <a:effectLst>
                  <a:glow rad="228600">
                    <a:srgbClr val="000000"/>
                  </a:glow>
                </a:effectLst>
                <a:latin typeface="Arial" panose="020B0604020202020204" pitchFamily="34" charset="0"/>
                <a:cs typeface="Arial" panose="020B0604020202020204" pitchFamily="34" charset="0"/>
              </a:rPr>
              <a:t>أشور</a:t>
            </a:r>
            <a:endParaRPr lang="en-US" sz="40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4" name="TextBox 13"/>
          <p:cNvSpPr txBox="1"/>
          <p:nvPr/>
        </p:nvSpPr>
        <p:spPr>
          <a:xfrm>
            <a:off x="518313" y="4594264"/>
            <a:ext cx="849913"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مصر</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7" name="TextBox 16"/>
          <p:cNvSpPr txBox="1"/>
          <p:nvPr/>
        </p:nvSpPr>
        <p:spPr>
          <a:xfrm>
            <a:off x="3304884" y="3876796"/>
            <a:ext cx="89639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مؤاب</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سوريا</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فلسطين</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0" name="TextBox 19"/>
          <p:cNvSpPr txBox="1"/>
          <p:nvPr/>
        </p:nvSpPr>
        <p:spPr>
          <a:xfrm>
            <a:off x="1240573" y="6195570"/>
            <a:ext cx="1117614"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الحبشة</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2" name="TextBox 21"/>
          <p:cNvSpPr txBox="1"/>
          <p:nvPr/>
        </p:nvSpPr>
        <p:spPr>
          <a:xfrm>
            <a:off x="5409464" y="2982096"/>
            <a:ext cx="691215" cy="584775"/>
          </a:xfrm>
          <a:prstGeom prst="rect">
            <a:avLst/>
          </a:prstGeom>
          <a:noFill/>
        </p:spPr>
        <p:txBody>
          <a:bodyPr wrap="none" rtlCol="0">
            <a:spAutoFit/>
          </a:bodyPr>
          <a:lstStyle/>
          <a:p>
            <a:pPr algn="r" rtl="1"/>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p:txBody>
      </p:sp>
      <p:sp>
        <p:nvSpPr>
          <p:cNvPr id="27" name="Rectangle 2">
            <a:extLst>
              <a:ext uri="{FF2B5EF4-FFF2-40B4-BE49-F238E27FC236}">
                <a16:creationId xmlns:a16="http://schemas.microsoft.com/office/drawing/2014/main" id="{373B8AB2-2B47-C506-2315-3605690933F6}"/>
              </a:ext>
            </a:extLst>
          </p:cNvPr>
          <p:cNvSpPr txBox="1">
            <a:spLocks noChangeArrowheads="1"/>
          </p:cNvSpPr>
          <p:nvPr/>
        </p:nvSpPr>
        <p:spPr bwMode="auto">
          <a:xfrm>
            <a:off x="291468" y="5163693"/>
            <a:ext cx="1473074" cy="584775"/>
          </a:xfrm>
          <a:prstGeom prst="rect">
            <a:avLst/>
          </a:prstGeom>
          <a:solidFill>
            <a:srgbClr val="00000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defPPr>
              <a:defRPr lang="en-GB"/>
            </a:defPPr>
            <a:lvl1pPr algn="ctr" defTabSz="914400" eaLnBrk="1" hangingPunct="1">
              <a:defRPr kumimoji="1" b="1" kern="0">
                <a:latin typeface="Arial" panose="020B0604020202020204" pitchFamily="34" charset="0"/>
                <a:cs typeface="Arial" panose="020B0604020202020204" pitchFamily="34" charset="0"/>
              </a:defRPr>
            </a:lvl1pPr>
            <a:lvl2pPr algn="ctr" eaLnBrk="0" hangingPunct="0">
              <a:defRPr sz="4400">
                <a:solidFill>
                  <a:schemeClr val="tx2"/>
                </a:solidFill>
                <a:cs typeface="MS PGothic" charset="0"/>
              </a:defRPr>
            </a:lvl2pPr>
            <a:lvl3pPr algn="ctr" eaLnBrk="0" hangingPunct="0">
              <a:defRPr sz="4400">
                <a:solidFill>
                  <a:schemeClr val="tx2"/>
                </a:solidFill>
                <a:cs typeface="MS PGothic" charset="0"/>
              </a:defRPr>
            </a:lvl3pPr>
            <a:lvl4pPr algn="ctr" eaLnBrk="0" hangingPunct="0">
              <a:defRPr sz="4400">
                <a:solidFill>
                  <a:schemeClr val="tx2"/>
                </a:solidFill>
                <a:cs typeface="MS PGothic" charset="0"/>
              </a:defRPr>
            </a:lvl4pPr>
            <a:lvl5pPr algn="ctr" eaLnBrk="0" hangingPunct="0">
              <a:defRPr sz="4400">
                <a:solidFill>
                  <a:schemeClr val="tx2"/>
                </a:solidFill>
                <a:cs typeface="MS PGothic" charset="0"/>
              </a:defRPr>
            </a:lvl5pPr>
            <a:lvl6pPr marL="457200" algn="ctr" fontAlgn="base">
              <a:spcBef>
                <a:spcPct val="0"/>
              </a:spcBef>
              <a:spcAft>
                <a:spcPct val="0"/>
              </a:spcAft>
              <a:defRPr sz="4400">
                <a:solidFill>
                  <a:schemeClr val="tx2"/>
                </a:solidFill>
                <a:latin typeface="Times New Roman" pitchFamily="-108" charset="0"/>
              </a:defRPr>
            </a:lvl6pPr>
            <a:lvl7pPr marL="914400" algn="ctr" fontAlgn="base">
              <a:spcBef>
                <a:spcPct val="0"/>
              </a:spcBef>
              <a:spcAft>
                <a:spcPct val="0"/>
              </a:spcAft>
              <a:defRPr sz="4400">
                <a:solidFill>
                  <a:schemeClr val="tx2"/>
                </a:solidFill>
                <a:latin typeface="Times New Roman" pitchFamily="-108" charset="0"/>
              </a:defRPr>
            </a:lvl7pPr>
            <a:lvl8pPr marL="1371600" algn="ctr" fontAlgn="base">
              <a:spcBef>
                <a:spcPct val="0"/>
              </a:spcBef>
              <a:spcAft>
                <a:spcPct val="0"/>
              </a:spcAft>
              <a:defRPr sz="4400">
                <a:solidFill>
                  <a:schemeClr val="tx2"/>
                </a:solidFill>
                <a:latin typeface="Times New Roman" pitchFamily="-108" charset="0"/>
              </a:defRPr>
            </a:lvl8pPr>
            <a:lvl9pPr marL="1828800" algn="ctr" fontAlgn="base">
              <a:spcBef>
                <a:spcPct val="0"/>
              </a:spcBef>
              <a:spcAft>
                <a:spcPct val="0"/>
              </a:spcAft>
              <a:defRPr sz="4400">
                <a:solidFill>
                  <a:schemeClr val="tx2"/>
                </a:solidFill>
                <a:latin typeface="Times New Roman" pitchFamily="-108" charset="0"/>
              </a:defRPr>
            </a:lvl9pPr>
          </a:lstStyle>
          <a:p>
            <a:pPr rtl="1"/>
            <a:r>
              <a:rPr lang="ar-SA" altLang="zh-CN" dirty="0"/>
              <a:t>١٩-٢٠</a:t>
            </a:r>
          </a:p>
        </p:txBody>
      </p:sp>
    </p:spTree>
    <p:extLst>
      <p:ext uri="{BB962C8B-B14F-4D97-AF65-F5344CB8AC3E}">
        <p14:creationId xmlns:p14="http://schemas.microsoft.com/office/powerpoint/2010/main" val="3128359884"/>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02" name="Picture 2">
            <a:extLst>
              <a:ext uri="{FF2B5EF4-FFF2-40B4-BE49-F238E27FC236}">
                <a16:creationId xmlns:a16="http://schemas.microsoft.com/office/drawing/2014/main" id="{F9CED73A-08F1-B44D-BA35-77D3A973808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7383"/>
            <a:ext cx="9144000" cy="792088"/>
          </a:xfrm>
          <a:solidFill>
            <a:srgbClr val="C00000"/>
          </a:solidFill>
          <a:effectLst>
            <a:outerShdw blurRad="63500" dist="35921" dir="2700000" algn="ctr" rotWithShape="0">
              <a:schemeClr val="tx2">
                <a:alpha val="74998"/>
              </a:schemeClr>
            </a:outerShdw>
          </a:effectLst>
        </p:spPr>
        <p:txBody>
          <a:bodyPr anchor="ctr"/>
          <a:lstStyle/>
          <a:p>
            <a:pPr rtl="1">
              <a:defRPr/>
            </a:pPr>
            <a:r>
              <a:rPr lang="ar-SA" sz="3600" dirty="0">
                <a:effectLst>
                  <a:glow rad="127000">
                    <a:schemeClr val="tx1"/>
                  </a:glow>
                </a:effectLst>
                <a:ea typeface="ＭＳ Ｐゴシック" charset="0"/>
              </a:rPr>
              <a:t>قضاء مصر (إشعياء 19-20)</a:t>
            </a:r>
            <a:endParaRPr lang="en-US" sz="36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8672" y="836712"/>
            <a:ext cx="9144000" cy="316835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lvl="0" rtl="1"/>
            <a:r>
              <a:rPr lang="ar-SA" dirty="0">
                <a:solidFill>
                  <a:srgbClr val="FFFFFF"/>
                </a:solidFill>
                <a:effectLst>
                  <a:glow rad="127000">
                    <a:srgbClr val="000000"/>
                  </a:glow>
                </a:effectLst>
                <a:latin typeface="Arial" panose="020B0604020202020204" pitchFamily="34" charset="0"/>
                <a:cs typeface="Arial" panose="020B0604020202020204" pitchFamily="34" charset="0"/>
              </a:rPr>
              <a:t>وَحْيٌ مِنْ جِهَةِ مِصْرَ: «هُوَذَا الرَّبُّ رَاكِبٌ عَلَى سَحَابَةٍ سَرِيعَةٍ وَقَادِمٌ إِلَى مِصْرَ فَتَرْتَجِفُ أَوْثَانُ مِصْرَ مِنْ وَجْهِهِ وَيَذُوبُ قَلْبُ مِصْرَ دَاخِلَهَا.</a:t>
            </a:r>
            <a:endParaRPr lang="en-US" dirty="0">
              <a:solidFill>
                <a:srgbClr val="FFFFFF"/>
              </a:solidFill>
              <a:effectLst>
                <a:glow rad="127000">
                  <a:srgbClr val="000000"/>
                </a:glow>
              </a:effectLst>
              <a:latin typeface="Arial" panose="020B0604020202020204" pitchFamily="34" charset="0"/>
              <a:cs typeface="Arial" panose="020B0604020202020204" pitchFamily="34" charset="0"/>
            </a:endParaRPr>
          </a:p>
          <a:p>
            <a:pPr lvl="0" rtl="1"/>
            <a:endParaRPr lang="en-US" sz="1800" dirty="0">
              <a:solidFill>
                <a:srgbClr val="FFFFFF"/>
              </a:solidFill>
              <a:effectLst>
                <a:glow rad="127000">
                  <a:srgbClr val="000000"/>
                </a:glow>
              </a:effectLst>
              <a:latin typeface="Arial" panose="020B0604020202020204" pitchFamily="34" charset="0"/>
              <a:cs typeface="Arial" panose="020B0604020202020204" pitchFamily="34" charset="0"/>
            </a:endParaRPr>
          </a:p>
          <a:p>
            <a:pPr algn="l" rtl="1"/>
            <a:r>
              <a:rPr lang="ar-SA" dirty="0">
                <a:solidFill>
                  <a:srgbClr val="FFFFFF"/>
                </a:solidFill>
                <a:effectLst>
                  <a:glow rad="127000">
                    <a:srgbClr val="000000"/>
                  </a:glow>
                </a:effectLst>
                <a:latin typeface="Arial" panose="020B0604020202020204" pitchFamily="34" charset="0"/>
                <a:cs typeface="Arial" panose="020B0604020202020204" pitchFamily="34" charset="0"/>
              </a:rPr>
              <a:t>اشعياء ١٩ : ١ </a:t>
            </a:r>
          </a:p>
        </p:txBody>
      </p:sp>
      <p:pic>
        <p:nvPicPr>
          <p:cNvPr id="921604" name="Picture 4">
            <a:extLst>
              <a:ext uri="{FF2B5EF4-FFF2-40B4-BE49-F238E27FC236}">
                <a16:creationId xmlns:a16="http://schemas.microsoft.com/office/drawing/2014/main" id="{CF6B41E1-C30E-7647-9746-C24E733F382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672" y="3598849"/>
            <a:ext cx="3716576" cy="3259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538288"/>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15448" y="0"/>
            <a:ext cx="9144000" cy="692696"/>
          </a:xfrm>
          <a:solidFill>
            <a:srgbClr val="C00000"/>
          </a:solidFill>
          <a:effectLst>
            <a:outerShdw blurRad="63500" dist="35921" dir="2700000" algn="ctr" rotWithShape="0">
              <a:schemeClr val="tx2">
                <a:alpha val="74998"/>
              </a:schemeClr>
            </a:outerShdw>
          </a:effectLst>
        </p:spPr>
        <p:txBody>
          <a:bodyPr anchor="ctr"/>
          <a:lstStyle/>
          <a:p>
            <a:pPr>
              <a:defRPr/>
            </a:pPr>
            <a:r>
              <a:rPr lang="ar-JO" sz="3600" dirty="0">
                <a:effectLst>
                  <a:glow rad="127000">
                    <a:schemeClr val="tx1"/>
                  </a:glow>
                </a:effectLst>
                <a:ea typeface="ＭＳ Ｐゴシック" charset="0"/>
              </a:rPr>
              <a:t>الحرب الأهلية المصرية</a:t>
            </a:r>
            <a:endParaRPr lang="en-US" sz="36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FD084B12-F0E1-B248-BAAE-3D342D3E92E1}"/>
              </a:ext>
            </a:extLst>
          </p:cNvPr>
          <p:cNvSpPr txBox="1">
            <a:spLocks noChangeArrowheads="1"/>
          </p:cNvSpPr>
          <p:nvPr/>
        </p:nvSpPr>
        <p:spPr bwMode="auto">
          <a:xfrm>
            <a:off x="0" y="908720"/>
            <a:ext cx="9144000" cy="1944216"/>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eaLnBrk="0" fontAlgn="base" hangingPunct="0">
              <a:spcBef>
                <a:spcPct val="0"/>
              </a:spcBef>
              <a:spcAft>
                <a:spcPct val="0"/>
              </a:spcAft>
              <a:defRPr sz="3600" b="1">
                <a:solidFill>
                  <a:schemeClr val="bg1"/>
                </a:solidFill>
                <a:effectLst>
                  <a:glow rad="127000">
                    <a:schemeClr val="tx1"/>
                  </a:glow>
                </a:effectLst>
                <a:latin typeface="Arial" charset="0"/>
                <a:ea typeface="ＭＳ Ｐゴシック" charset="0"/>
                <a:cs typeface="ＭＳ Ｐゴシック" charset="0"/>
              </a:defRPr>
            </a:lvl1pPr>
            <a:lvl2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lvl="0" rtl="1">
              <a:lnSpc>
                <a:spcPct val="150000"/>
              </a:lnSpc>
            </a:pPr>
            <a:r>
              <a:rPr lang="ar-SA" sz="2800" dirty="0">
                <a:solidFill>
                  <a:srgbClr val="FFFFFF"/>
                </a:solidFill>
                <a:effectLst>
                  <a:glow rad="127000">
                    <a:srgbClr val="000000"/>
                  </a:glow>
                </a:effectLst>
                <a:latin typeface="Arial" panose="020B0604020202020204" pitchFamily="34" charset="0"/>
                <a:cs typeface="Arial" panose="020B0604020202020204" pitchFamily="34" charset="0"/>
              </a:rPr>
              <a:t>اشعياء ١٩ : ٢</a:t>
            </a:r>
          </a:p>
          <a:p>
            <a:pPr lvl="0" rtl="1">
              <a:lnSpc>
                <a:spcPct val="150000"/>
              </a:lnSpc>
            </a:pPr>
            <a:r>
              <a:rPr lang="ar-SA" sz="2800" dirty="0">
                <a:solidFill>
                  <a:srgbClr val="FFFFFF"/>
                </a:solidFill>
                <a:effectLst>
                  <a:glow rad="127000">
                    <a:srgbClr val="000000"/>
                  </a:glow>
                </a:effectLst>
                <a:latin typeface="Arial" panose="020B0604020202020204" pitchFamily="34" charset="0"/>
                <a:cs typeface="Arial" panose="020B0604020202020204" pitchFamily="34" charset="0"/>
              </a:rPr>
              <a:t>وَأُهَيِّجُ مِصْرِيِّينَ عَلَى مِصْرِيِّينَ فَيُحَارِبُونَ كُلُّ وَاحِدٍ أَخَاهُ وَكُلُّ وَاحِدٍ صَاحِبَهُ: مَدِينَةٌ مَدِينَةً وَمَمْلَكَةٌ مَمْلَكَةً. </a:t>
            </a:r>
          </a:p>
        </p:txBody>
      </p:sp>
      <p:pic>
        <p:nvPicPr>
          <p:cNvPr id="927746" name="Picture 2">
            <a:extLst>
              <a:ext uri="{FF2B5EF4-FFF2-40B4-BE49-F238E27FC236}">
                <a16:creationId xmlns:a16="http://schemas.microsoft.com/office/drawing/2014/main" id="{D4C0ED32-3A4E-874E-BF00-2F5558CA6CE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75656" y="2971050"/>
            <a:ext cx="6480720" cy="3986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7347976"/>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7-22 at 7.57.00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26885"/>
            <a:ext cx="9144000" cy="6131115"/>
          </a:xfrm>
          <a:prstGeom prst="rect">
            <a:avLst/>
          </a:prstGeom>
        </p:spPr>
      </p:pic>
      <p:sp>
        <p:nvSpPr>
          <p:cNvPr id="4" name="Explosion 1 3"/>
          <p:cNvSpPr/>
          <p:nvPr/>
        </p:nvSpPr>
        <p:spPr bwMode="auto">
          <a:xfrm>
            <a:off x="4560957" y="445369"/>
            <a:ext cx="2528957" cy="1619765"/>
          </a:xfrm>
          <a:prstGeom prst="irregularSeal1">
            <a:avLst/>
          </a:prstGeom>
          <a:solidFill>
            <a:srgbClr val="FF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08" charset="0"/>
              <a:ea typeface="ＭＳ Ｐゴシック" charset="0"/>
              <a:cs typeface="+mn-cs"/>
            </a:endParaRPr>
          </a:p>
        </p:txBody>
      </p:sp>
      <p:sp>
        <p:nvSpPr>
          <p:cNvPr id="219138" name="Text Box 5"/>
          <p:cNvSpPr txBox="1">
            <a:spLocks noChangeArrowheads="1"/>
          </p:cNvSpPr>
          <p:nvPr/>
        </p:nvSpPr>
        <p:spPr bwMode="auto">
          <a:xfrm>
            <a:off x="8383228" y="-11657"/>
            <a:ext cx="69817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457</a:t>
            </a:r>
          </a:p>
        </p:txBody>
      </p:sp>
      <p:sp>
        <p:nvSpPr>
          <p:cNvPr id="219137" name="Rectangle 2"/>
          <p:cNvSpPr>
            <a:spLocks noGrp="1" noChangeArrowheads="1"/>
          </p:cNvSpPr>
          <p:nvPr>
            <p:ph type="ctrTitle"/>
          </p:nvPr>
        </p:nvSpPr>
        <p:spPr>
          <a:xfrm>
            <a:off x="0" y="44624"/>
            <a:ext cx="8350240" cy="682261"/>
          </a:xfrm>
          <a:solidFill>
            <a:srgbClr val="000000"/>
          </a:solidFill>
        </p:spPr>
        <p:txBody>
          <a:bodyPr/>
          <a:lstStyle/>
          <a:p>
            <a:pPr rtl="1" eaLnBrk="1" hangingPunct="1"/>
            <a:r>
              <a:rPr kumimoji="1" lang="ar-EG" altLang="zh-CN" sz="4000" dirty="0">
                <a:solidFill>
                  <a:schemeClr val="bg1"/>
                </a:solidFill>
                <a:cs typeface="Arial" panose="020B0604020202020204" pitchFamily="34" charset="0"/>
              </a:rPr>
              <a:t>الحكم على تحالف الـ 12 أمة (</a:t>
            </a:r>
            <a:r>
              <a:rPr kumimoji="1" lang="ar-EG" altLang="zh-CN" sz="4000" dirty="0" err="1">
                <a:solidFill>
                  <a:schemeClr val="bg1"/>
                </a:solidFill>
                <a:cs typeface="Arial" panose="020B0604020202020204" pitchFamily="34" charset="0"/>
              </a:rPr>
              <a:t>إش</a:t>
            </a:r>
            <a:r>
              <a:rPr kumimoji="1" lang="ar-EG" altLang="zh-CN" sz="4000" dirty="0">
                <a:solidFill>
                  <a:schemeClr val="bg1"/>
                </a:solidFill>
                <a:cs typeface="Arial" panose="020B0604020202020204" pitchFamily="34" charset="0"/>
              </a:rPr>
              <a:t> 13-23)</a:t>
            </a:r>
            <a:endParaRPr kumimoji="1" lang="en-US" altLang="zh-CN" sz="4000" dirty="0">
              <a:solidFill>
                <a:schemeClr val="bg1"/>
              </a:solidFill>
              <a:cs typeface="Arial" panose="020B0604020202020204" pitchFamily="34" charset="0"/>
            </a:endParaRPr>
          </a:p>
        </p:txBody>
      </p:sp>
      <p:sp>
        <p:nvSpPr>
          <p:cNvPr id="3" name="TextBox 2"/>
          <p:cNvSpPr txBox="1"/>
          <p:nvPr/>
        </p:nvSpPr>
        <p:spPr>
          <a:xfrm>
            <a:off x="2553177" y="2633957"/>
            <a:ext cx="1202573"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E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إسرائيل</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2" name="TextBox 11"/>
          <p:cNvSpPr txBox="1"/>
          <p:nvPr/>
        </p:nvSpPr>
        <p:spPr>
          <a:xfrm>
            <a:off x="5240086" y="829996"/>
            <a:ext cx="1071127" cy="70788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EG" sz="4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آشور</a:t>
            </a:r>
            <a:endParaRPr kumimoji="0" lang="en-US" sz="40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4" name="TextBox 13"/>
          <p:cNvSpPr txBox="1"/>
          <p:nvPr/>
        </p:nvSpPr>
        <p:spPr>
          <a:xfrm>
            <a:off x="518313" y="4594264"/>
            <a:ext cx="849913" cy="584775"/>
          </a:xfrm>
          <a:prstGeom prst="rect">
            <a:avLst/>
          </a:prstGeom>
          <a:noFill/>
        </p:spPr>
        <p:txBody>
          <a:bodyPr wrap="none" rtlCol="0">
            <a:spAutoFit/>
          </a:bodyPr>
          <a:lstStyle/>
          <a:p>
            <a:pPr lvl="0" defTabSz="457200" fontAlgn="auto">
              <a:spcBef>
                <a:spcPts val="0"/>
              </a:spcBef>
              <a:spcAft>
                <a:spcPts val="0"/>
              </a:spcAft>
              <a:defRPr/>
            </a:pPr>
            <a:r>
              <a:rPr lang="ar-EG" sz="3200" b="1" dirty="0">
                <a:solidFill>
                  <a:srgbClr val="FFFFFF"/>
                </a:solidFill>
                <a:effectLst>
                  <a:glow rad="228600">
                    <a:srgbClr val="000000"/>
                  </a:glow>
                </a:effectLst>
                <a:latin typeface="Arial" panose="020B0604020202020204" pitchFamily="34" charset="0"/>
                <a:cs typeface="Arial" panose="020B0604020202020204" pitchFamily="34" charset="0"/>
              </a:rPr>
              <a:t>مصر</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7" name="TextBox 16"/>
          <p:cNvSpPr txBox="1"/>
          <p:nvPr/>
        </p:nvSpPr>
        <p:spPr>
          <a:xfrm>
            <a:off x="3304884" y="3876796"/>
            <a:ext cx="904415"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E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موآب</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8" name="TextBox 17"/>
          <p:cNvSpPr txBox="1"/>
          <p:nvPr/>
        </p:nvSpPr>
        <p:spPr>
          <a:xfrm>
            <a:off x="3356487" y="1855482"/>
            <a:ext cx="1007007"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E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سوريا</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9" name="TextBox 18"/>
          <p:cNvSpPr txBox="1"/>
          <p:nvPr/>
        </p:nvSpPr>
        <p:spPr>
          <a:xfrm>
            <a:off x="1564393" y="3566872"/>
            <a:ext cx="1205779"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E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فلسطين</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0" name="TextBox 19"/>
          <p:cNvSpPr txBox="1"/>
          <p:nvPr/>
        </p:nvSpPr>
        <p:spPr>
          <a:xfrm>
            <a:off x="1240573" y="6195570"/>
            <a:ext cx="1260281"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E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rPr>
              <a:t>السودان</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2" name="TextBox 21"/>
          <p:cNvSpPr txBox="1"/>
          <p:nvPr/>
        </p:nvSpPr>
        <p:spPr>
          <a:xfrm>
            <a:off x="5409464" y="2982096"/>
            <a:ext cx="689612"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r-JO" sz="3200" b="1" dirty="0">
                <a:solidFill>
                  <a:srgbClr val="FFFFFF"/>
                </a:solidFill>
                <a:effectLst>
                  <a:glow rad="228600">
                    <a:srgbClr val="000000"/>
                  </a:glow>
                </a:effectLst>
                <a:latin typeface="Arial" panose="020B0604020202020204" pitchFamily="34" charset="0"/>
                <a:cs typeface="Arial" panose="020B0604020202020204" pitchFamily="34" charset="0"/>
              </a:rPr>
              <a:t>بابل</a:t>
            </a:r>
            <a:endParaRPr kumimoji="0" lang="en-US"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6" name="Line Callout 1 (Accent Bar) 15">
            <a:extLst>
              <a:ext uri="{FF2B5EF4-FFF2-40B4-BE49-F238E27FC236}">
                <a16:creationId xmlns:a16="http://schemas.microsoft.com/office/drawing/2014/main" id="{6BEF5527-3989-F84E-BBAA-935CE5918789}"/>
              </a:ext>
            </a:extLst>
          </p:cNvPr>
          <p:cNvSpPr/>
          <p:nvPr/>
        </p:nvSpPr>
        <p:spPr bwMode="auto">
          <a:xfrm>
            <a:off x="3619917" y="2780968"/>
            <a:ext cx="5560595" cy="4096242"/>
          </a:xfrm>
          <a:prstGeom prst="accentCallout1">
            <a:avLst>
              <a:gd name="adj1" fmla="val 17243"/>
              <a:gd name="adj2" fmla="val -1626"/>
              <a:gd name="adj3" fmla="val 81314"/>
              <a:gd name="adj4" fmla="val -16697"/>
            </a:avLst>
          </a:prstGeom>
          <a:solidFill>
            <a:schemeClr val="tx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marL="0" marR="0" lvl="0" indent="0" algn="l" defTabSz="449263"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endParaRPr>
          </a:p>
        </p:txBody>
      </p:sp>
      <p:sp>
        <p:nvSpPr>
          <p:cNvPr id="6" name="TextBox 5">
            <a:extLst>
              <a:ext uri="{FF2B5EF4-FFF2-40B4-BE49-F238E27FC236}">
                <a16:creationId xmlns:a16="http://schemas.microsoft.com/office/drawing/2014/main" id="{5C9D4389-CF0C-964C-9846-13B4BCB8DA39}"/>
              </a:ext>
            </a:extLst>
          </p:cNvPr>
          <p:cNvSpPr txBox="1"/>
          <p:nvPr/>
        </p:nvSpPr>
        <p:spPr>
          <a:xfrm>
            <a:off x="3790066" y="2907776"/>
            <a:ext cx="5301775" cy="3970318"/>
          </a:xfrm>
          <a:prstGeom prst="rect">
            <a:avLst/>
          </a:prstGeom>
          <a:noFill/>
        </p:spPr>
        <p:txBody>
          <a:bodyPr wrap="square" rtlCol="0">
            <a:spAutoFit/>
          </a:bodyPr>
          <a:lstStyle/>
          <a:p>
            <a:pPr marL="0" marR="0" lvl="0" indent="0" algn="just" defTabSz="449263"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٢٣ فِي ذلِكَ الْيَوْمِ تَكُونُ سِكَّةٌ مِنْ مِصْرَ إِلَى أَشُّورَ، فَيَجِيءُ الأَشُّورِيُّونَ إِلَى مِصْرَ وَالْمِصْرِيُّونَ إِلَى أَشُّورَ، وَيَعْبُدُ الْمِصْرِيُّونَ مَعَ الأَشُّورِيِّينَ.</a:t>
            </a:r>
            <a:r>
              <a:rPr kumimoji="0" lang="ar-JO"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٢٤ فِي ذلِكَ الْيَوْمِ يَكُونُ إِسْرَائِيلُ ثُلُثًا لِمِصْرَ وَلأَشُّورَ، بَرَكَةً فِي الأَرْضِ، ٢٥ بِهَا يُبَارِكُ رَبُّ الْجُنُودِ قَائِلاً: «مُبَارَكٌ شَعْبِي مِصْرُ، وَعَمَلُ يَدَيَّ أَشُّورُ، وَمِيرَاثِي إِسْرَائِيلُ».</a:t>
            </a:r>
          </a:p>
          <a:p>
            <a:pPr marL="0" marR="0" lvl="0" indent="0" defTabSz="449263" rtl="1" eaLnBrk="1" fontAlgn="base" latinLnBrk="0" hangingPunct="1">
              <a:lnSpc>
                <a:spcPct val="100000"/>
              </a:lnSpc>
              <a:spcBef>
                <a:spcPct val="0"/>
              </a:spcBef>
              <a:spcAft>
                <a:spcPct val="0"/>
              </a:spcAft>
              <a:buClrTx/>
              <a:buSzTx/>
              <a:buFontTx/>
              <a:buNone/>
              <a:tabLst/>
              <a:defRPr/>
            </a:pPr>
            <a:r>
              <a:rPr kumimoji="0" lang="ar-EG"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(إشعياء 19: 23-25)</a:t>
            </a: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5" name="Freeform 4">
            <a:extLst>
              <a:ext uri="{FF2B5EF4-FFF2-40B4-BE49-F238E27FC236}">
                <a16:creationId xmlns:a16="http://schemas.microsoft.com/office/drawing/2014/main" id="{8E9877BB-9D8E-7248-9507-9EED083F9328}"/>
              </a:ext>
            </a:extLst>
          </p:cNvPr>
          <p:cNvSpPr/>
          <p:nvPr/>
        </p:nvSpPr>
        <p:spPr bwMode="auto">
          <a:xfrm>
            <a:off x="1450731" y="2348880"/>
            <a:ext cx="4475284" cy="2048731"/>
          </a:xfrm>
          <a:custGeom>
            <a:avLst/>
            <a:gdLst>
              <a:gd name="connsiteX0" fmla="*/ 0 w 4475284"/>
              <a:gd name="connsiteY0" fmla="*/ 2048731 h 2048731"/>
              <a:gd name="connsiteX1" fmla="*/ 114300 w 4475284"/>
              <a:gd name="connsiteY1" fmla="*/ 1995977 h 2048731"/>
              <a:gd name="connsiteX2" fmla="*/ 149469 w 4475284"/>
              <a:gd name="connsiteY2" fmla="*/ 1978392 h 2048731"/>
              <a:gd name="connsiteX3" fmla="*/ 184638 w 4475284"/>
              <a:gd name="connsiteY3" fmla="*/ 1969600 h 2048731"/>
              <a:gd name="connsiteX4" fmla="*/ 272561 w 4475284"/>
              <a:gd name="connsiteY4" fmla="*/ 1952016 h 2048731"/>
              <a:gd name="connsiteX5" fmla="*/ 386861 w 4475284"/>
              <a:gd name="connsiteY5" fmla="*/ 1934431 h 2048731"/>
              <a:gd name="connsiteX6" fmla="*/ 448407 w 4475284"/>
              <a:gd name="connsiteY6" fmla="*/ 1899262 h 2048731"/>
              <a:gd name="connsiteX7" fmla="*/ 501161 w 4475284"/>
              <a:gd name="connsiteY7" fmla="*/ 1881677 h 2048731"/>
              <a:gd name="connsiteX8" fmla="*/ 527538 w 4475284"/>
              <a:gd name="connsiteY8" fmla="*/ 1864092 h 2048731"/>
              <a:gd name="connsiteX9" fmla="*/ 553915 w 4475284"/>
              <a:gd name="connsiteY9" fmla="*/ 1855300 h 2048731"/>
              <a:gd name="connsiteX10" fmla="*/ 606669 w 4475284"/>
              <a:gd name="connsiteY10" fmla="*/ 1820131 h 2048731"/>
              <a:gd name="connsiteX11" fmla="*/ 668215 w 4475284"/>
              <a:gd name="connsiteY11" fmla="*/ 1793754 h 2048731"/>
              <a:gd name="connsiteX12" fmla="*/ 694592 w 4475284"/>
              <a:gd name="connsiteY12" fmla="*/ 1784962 h 2048731"/>
              <a:gd name="connsiteX13" fmla="*/ 773723 w 4475284"/>
              <a:gd name="connsiteY13" fmla="*/ 1749792 h 2048731"/>
              <a:gd name="connsiteX14" fmla="*/ 835269 w 4475284"/>
              <a:gd name="connsiteY14" fmla="*/ 1723416 h 2048731"/>
              <a:gd name="connsiteX15" fmla="*/ 879231 w 4475284"/>
              <a:gd name="connsiteY15" fmla="*/ 1705831 h 2048731"/>
              <a:gd name="connsiteX16" fmla="*/ 949569 w 4475284"/>
              <a:gd name="connsiteY16" fmla="*/ 1688246 h 2048731"/>
              <a:gd name="connsiteX17" fmla="*/ 984738 w 4475284"/>
              <a:gd name="connsiteY17" fmla="*/ 1661869 h 2048731"/>
              <a:gd name="connsiteX18" fmla="*/ 1011115 w 4475284"/>
              <a:gd name="connsiteY18" fmla="*/ 1653077 h 2048731"/>
              <a:gd name="connsiteX19" fmla="*/ 1072661 w 4475284"/>
              <a:gd name="connsiteY19" fmla="*/ 1617908 h 2048731"/>
              <a:gd name="connsiteX20" fmla="*/ 1099038 w 4475284"/>
              <a:gd name="connsiteY20" fmla="*/ 1591531 h 2048731"/>
              <a:gd name="connsiteX21" fmla="*/ 1125415 w 4475284"/>
              <a:gd name="connsiteY21" fmla="*/ 1573946 h 2048731"/>
              <a:gd name="connsiteX22" fmla="*/ 1143000 w 4475284"/>
              <a:gd name="connsiteY22" fmla="*/ 1547569 h 2048731"/>
              <a:gd name="connsiteX23" fmla="*/ 1169377 w 4475284"/>
              <a:gd name="connsiteY23" fmla="*/ 1521192 h 2048731"/>
              <a:gd name="connsiteX24" fmla="*/ 1204546 w 4475284"/>
              <a:gd name="connsiteY24" fmla="*/ 1459646 h 2048731"/>
              <a:gd name="connsiteX25" fmla="*/ 1239715 w 4475284"/>
              <a:gd name="connsiteY25" fmla="*/ 1406892 h 2048731"/>
              <a:gd name="connsiteX26" fmla="*/ 1257300 w 4475284"/>
              <a:gd name="connsiteY26" fmla="*/ 1380516 h 2048731"/>
              <a:gd name="connsiteX27" fmla="*/ 1283677 w 4475284"/>
              <a:gd name="connsiteY27" fmla="*/ 1327762 h 2048731"/>
              <a:gd name="connsiteX28" fmla="*/ 1310054 w 4475284"/>
              <a:gd name="connsiteY28" fmla="*/ 1301385 h 2048731"/>
              <a:gd name="connsiteX29" fmla="*/ 1327638 w 4475284"/>
              <a:gd name="connsiteY29" fmla="*/ 1275008 h 2048731"/>
              <a:gd name="connsiteX30" fmla="*/ 1380392 w 4475284"/>
              <a:gd name="connsiteY30" fmla="*/ 1204669 h 2048731"/>
              <a:gd name="connsiteX31" fmla="*/ 1389184 w 4475284"/>
              <a:gd name="connsiteY31" fmla="*/ 1178292 h 2048731"/>
              <a:gd name="connsiteX32" fmla="*/ 1406769 w 4475284"/>
              <a:gd name="connsiteY32" fmla="*/ 1151916 h 2048731"/>
              <a:gd name="connsiteX33" fmla="*/ 1415561 w 4475284"/>
              <a:gd name="connsiteY33" fmla="*/ 1116746 h 2048731"/>
              <a:gd name="connsiteX34" fmla="*/ 1433146 w 4475284"/>
              <a:gd name="connsiteY34" fmla="*/ 1081577 h 2048731"/>
              <a:gd name="connsiteX35" fmla="*/ 1441938 w 4475284"/>
              <a:gd name="connsiteY35" fmla="*/ 1055200 h 2048731"/>
              <a:gd name="connsiteX36" fmla="*/ 1468315 w 4475284"/>
              <a:gd name="connsiteY36" fmla="*/ 1037616 h 2048731"/>
              <a:gd name="connsiteX37" fmla="*/ 1494692 w 4475284"/>
              <a:gd name="connsiteY37" fmla="*/ 976069 h 2048731"/>
              <a:gd name="connsiteX38" fmla="*/ 1529861 w 4475284"/>
              <a:gd name="connsiteY38" fmla="*/ 923316 h 2048731"/>
              <a:gd name="connsiteX39" fmla="*/ 1538654 w 4475284"/>
              <a:gd name="connsiteY39" fmla="*/ 896939 h 2048731"/>
              <a:gd name="connsiteX40" fmla="*/ 1565031 w 4475284"/>
              <a:gd name="connsiteY40" fmla="*/ 870562 h 2048731"/>
              <a:gd name="connsiteX41" fmla="*/ 1600200 w 4475284"/>
              <a:gd name="connsiteY41" fmla="*/ 817808 h 2048731"/>
              <a:gd name="connsiteX42" fmla="*/ 1644161 w 4475284"/>
              <a:gd name="connsiteY42" fmla="*/ 765054 h 2048731"/>
              <a:gd name="connsiteX43" fmla="*/ 1652954 w 4475284"/>
              <a:gd name="connsiteY43" fmla="*/ 791431 h 2048731"/>
              <a:gd name="connsiteX44" fmla="*/ 1696915 w 4475284"/>
              <a:gd name="connsiteY44" fmla="*/ 773846 h 2048731"/>
              <a:gd name="connsiteX45" fmla="*/ 1740877 w 4475284"/>
              <a:gd name="connsiteY45" fmla="*/ 738677 h 2048731"/>
              <a:gd name="connsiteX46" fmla="*/ 1776046 w 4475284"/>
              <a:gd name="connsiteY46" fmla="*/ 721092 h 2048731"/>
              <a:gd name="connsiteX47" fmla="*/ 1872761 w 4475284"/>
              <a:gd name="connsiteY47" fmla="*/ 659546 h 2048731"/>
              <a:gd name="connsiteX48" fmla="*/ 1951892 w 4475284"/>
              <a:gd name="connsiteY48" fmla="*/ 606792 h 2048731"/>
              <a:gd name="connsiteX49" fmla="*/ 2004646 w 4475284"/>
              <a:gd name="connsiteY49" fmla="*/ 571623 h 2048731"/>
              <a:gd name="connsiteX50" fmla="*/ 2039815 w 4475284"/>
              <a:gd name="connsiteY50" fmla="*/ 554039 h 2048731"/>
              <a:gd name="connsiteX51" fmla="*/ 2189284 w 4475284"/>
              <a:gd name="connsiteY51" fmla="*/ 448531 h 2048731"/>
              <a:gd name="connsiteX52" fmla="*/ 2215661 w 4475284"/>
              <a:gd name="connsiteY52" fmla="*/ 439739 h 2048731"/>
              <a:gd name="connsiteX53" fmla="*/ 2250831 w 4475284"/>
              <a:gd name="connsiteY53" fmla="*/ 413362 h 2048731"/>
              <a:gd name="connsiteX54" fmla="*/ 2277207 w 4475284"/>
              <a:gd name="connsiteY54" fmla="*/ 395777 h 2048731"/>
              <a:gd name="connsiteX55" fmla="*/ 2356338 w 4475284"/>
              <a:gd name="connsiteY55" fmla="*/ 334231 h 2048731"/>
              <a:gd name="connsiteX56" fmla="*/ 2391507 w 4475284"/>
              <a:gd name="connsiteY56" fmla="*/ 316646 h 2048731"/>
              <a:gd name="connsiteX57" fmla="*/ 2426677 w 4475284"/>
              <a:gd name="connsiteY57" fmla="*/ 290269 h 2048731"/>
              <a:gd name="connsiteX58" fmla="*/ 2461846 w 4475284"/>
              <a:gd name="connsiteY58" fmla="*/ 272685 h 2048731"/>
              <a:gd name="connsiteX59" fmla="*/ 2505807 w 4475284"/>
              <a:gd name="connsiteY59" fmla="*/ 246308 h 2048731"/>
              <a:gd name="connsiteX60" fmla="*/ 2549769 w 4475284"/>
              <a:gd name="connsiteY60" fmla="*/ 237516 h 2048731"/>
              <a:gd name="connsiteX61" fmla="*/ 2637692 w 4475284"/>
              <a:gd name="connsiteY61" fmla="*/ 202346 h 2048731"/>
              <a:gd name="connsiteX62" fmla="*/ 3112477 w 4475284"/>
              <a:gd name="connsiteY62" fmla="*/ 184762 h 2048731"/>
              <a:gd name="connsiteX63" fmla="*/ 3138854 w 4475284"/>
              <a:gd name="connsiteY63" fmla="*/ 175969 h 2048731"/>
              <a:gd name="connsiteX64" fmla="*/ 3174023 w 4475284"/>
              <a:gd name="connsiteY64" fmla="*/ 167177 h 2048731"/>
              <a:gd name="connsiteX65" fmla="*/ 3200400 w 4475284"/>
              <a:gd name="connsiteY65" fmla="*/ 149592 h 2048731"/>
              <a:gd name="connsiteX66" fmla="*/ 3270738 w 4475284"/>
              <a:gd name="connsiteY66" fmla="*/ 123216 h 2048731"/>
              <a:gd name="connsiteX67" fmla="*/ 3358661 w 4475284"/>
              <a:gd name="connsiteY67" fmla="*/ 105631 h 2048731"/>
              <a:gd name="connsiteX68" fmla="*/ 3446584 w 4475284"/>
              <a:gd name="connsiteY68" fmla="*/ 70462 h 2048731"/>
              <a:gd name="connsiteX69" fmla="*/ 3481754 w 4475284"/>
              <a:gd name="connsiteY69" fmla="*/ 61669 h 2048731"/>
              <a:gd name="connsiteX70" fmla="*/ 3596054 w 4475284"/>
              <a:gd name="connsiteY70" fmla="*/ 44085 h 2048731"/>
              <a:gd name="connsiteX71" fmla="*/ 3640015 w 4475284"/>
              <a:gd name="connsiteY71" fmla="*/ 35292 h 2048731"/>
              <a:gd name="connsiteX72" fmla="*/ 3692769 w 4475284"/>
              <a:gd name="connsiteY72" fmla="*/ 26500 h 2048731"/>
              <a:gd name="connsiteX73" fmla="*/ 3771900 w 4475284"/>
              <a:gd name="connsiteY73" fmla="*/ 8916 h 2048731"/>
              <a:gd name="connsiteX74" fmla="*/ 4475284 w 4475284"/>
              <a:gd name="connsiteY74" fmla="*/ 123 h 2048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75284" h="2048731">
                <a:moveTo>
                  <a:pt x="0" y="2048731"/>
                </a:moveTo>
                <a:cubicBezTo>
                  <a:pt x="175227" y="1961117"/>
                  <a:pt x="-8654" y="2050624"/>
                  <a:pt x="114300" y="1995977"/>
                </a:cubicBezTo>
                <a:cubicBezTo>
                  <a:pt x="126277" y="1990654"/>
                  <a:pt x="137197" y="1982994"/>
                  <a:pt x="149469" y="1978392"/>
                </a:cubicBezTo>
                <a:cubicBezTo>
                  <a:pt x="160783" y="1974149"/>
                  <a:pt x="172822" y="1972132"/>
                  <a:pt x="184638" y="1969600"/>
                </a:cubicBezTo>
                <a:cubicBezTo>
                  <a:pt x="213863" y="1963338"/>
                  <a:pt x="242904" y="1955723"/>
                  <a:pt x="272561" y="1952016"/>
                </a:cubicBezTo>
                <a:cubicBezTo>
                  <a:pt x="357728" y="1941369"/>
                  <a:pt x="319730" y="1947857"/>
                  <a:pt x="386861" y="1934431"/>
                </a:cubicBezTo>
                <a:cubicBezTo>
                  <a:pt x="410655" y="1918568"/>
                  <a:pt x="420516" y="1910418"/>
                  <a:pt x="448407" y="1899262"/>
                </a:cubicBezTo>
                <a:cubicBezTo>
                  <a:pt x="465617" y="1892378"/>
                  <a:pt x="501161" y="1881677"/>
                  <a:pt x="501161" y="1881677"/>
                </a:cubicBezTo>
                <a:cubicBezTo>
                  <a:pt x="509953" y="1875815"/>
                  <a:pt x="518086" y="1868818"/>
                  <a:pt x="527538" y="1864092"/>
                </a:cubicBezTo>
                <a:cubicBezTo>
                  <a:pt x="535827" y="1859947"/>
                  <a:pt x="545813" y="1859801"/>
                  <a:pt x="553915" y="1855300"/>
                </a:cubicBezTo>
                <a:cubicBezTo>
                  <a:pt x="572390" y="1845037"/>
                  <a:pt x="586619" y="1826814"/>
                  <a:pt x="606669" y="1820131"/>
                </a:cubicBezTo>
                <a:cubicBezTo>
                  <a:pt x="668528" y="1799512"/>
                  <a:pt x="592162" y="1826348"/>
                  <a:pt x="668215" y="1793754"/>
                </a:cubicBezTo>
                <a:cubicBezTo>
                  <a:pt x="676734" y="1790103"/>
                  <a:pt x="685800" y="1787893"/>
                  <a:pt x="694592" y="1784962"/>
                </a:cubicBezTo>
                <a:cubicBezTo>
                  <a:pt x="772171" y="1733242"/>
                  <a:pt x="648183" y="1812560"/>
                  <a:pt x="773723" y="1749792"/>
                </a:cubicBezTo>
                <a:cubicBezTo>
                  <a:pt x="835484" y="1718913"/>
                  <a:pt x="783516" y="1742823"/>
                  <a:pt x="835269" y="1723416"/>
                </a:cubicBezTo>
                <a:cubicBezTo>
                  <a:pt x="850047" y="1717874"/>
                  <a:pt x="864146" y="1710473"/>
                  <a:pt x="879231" y="1705831"/>
                </a:cubicBezTo>
                <a:cubicBezTo>
                  <a:pt x="902330" y="1698724"/>
                  <a:pt x="949569" y="1688246"/>
                  <a:pt x="949569" y="1688246"/>
                </a:cubicBezTo>
                <a:cubicBezTo>
                  <a:pt x="961292" y="1679454"/>
                  <a:pt x="972015" y="1669139"/>
                  <a:pt x="984738" y="1661869"/>
                </a:cubicBezTo>
                <a:cubicBezTo>
                  <a:pt x="992785" y="1657271"/>
                  <a:pt x="1003068" y="1657675"/>
                  <a:pt x="1011115" y="1653077"/>
                </a:cubicBezTo>
                <a:cubicBezTo>
                  <a:pt x="1085636" y="1610494"/>
                  <a:pt x="1012183" y="1638067"/>
                  <a:pt x="1072661" y="1617908"/>
                </a:cubicBezTo>
                <a:cubicBezTo>
                  <a:pt x="1081453" y="1609116"/>
                  <a:pt x="1089486" y="1599491"/>
                  <a:pt x="1099038" y="1591531"/>
                </a:cubicBezTo>
                <a:cubicBezTo>
                  <a:pt x="1107156" y="1584766"/>
                  <a:pt x="1117943" y="1581418"/>
                  <a:pt x="1125415" y="1573946"/>
                </a:cubicBezTo>
                <a:cubicBezTo>
                  <a:pt x="1132887" y="1566474"/>
                  <a:pt x="1136235" y="1555687"/>
                  <a:pt x="1143000" y="1547569"/>
                </a:cubicBezTo>
                <a:cubicBezTo>
                  <a:pt x="1150960" y="1538017"/>
                  <a:pt x="1161417" y="1530744"/>
                  <a:pt x="1169377" y="1521192"/>
                </a:cubicBezTo>
                <a:cubicBezTo>
                  <a:pt x="1191100" y="1495124"/>
                  <a:pt x="1186119" y="1490357"/>
                  <a:pt x="1204546" y="1459646"/>
                </a:cubicBezTo>
                <a:cubicBezTo>
                  <a:pt x="1215419" y="1441524"/>
                  <a:pt x="1227992" y="1424477"/>
                  <a:pt x="1239715" y="1406892"/>
                </a:cubicBezTo>
                <a:lnTo>
                  <a:pt x="1257300" y="1380516"/>
                </a:lnTo>
                <a:cubicBezTo>
                  <a:pt x="1266112" y="1354079"/>
                  <a:pt x="1264738" y="1350488"/>
                  <a:pt x="1283677" y="1327762"/>
                </a:cubicBezTo>
                <a:cubicBezTo>
                  <a:pt x="1291637" y="1318210"/>
                  <a:pt x="1302094" y="1310937"/>
                  <a:pt x="1310054" y="1301385"/>
                </a:cubicBezTo>
                <a:cubicBezTo>
                  <a:pt x="1316819" y="1293267"/>
                  <a:pt x="1321298" y="1283462"/>
                  <a:pt x="1327638" y="1275008"/>
                </a:cubicBezTo>
                <a:cubicBezTo>
                  <a:pt x="1390303" y="1191452"/>
                  <a:pt x="1340631" y="1264309"/>
                  <a:pt x="1380392" y="1204669"/>
                </a:cubicBezTo>
                <a:cubicBezTo>
                  <a:pt x="1383323" y="1195877"/>
                  <a:pt x="1385039" y="1186581"/>
                  <a:pt x="1389184" y="1178292"/>
                </a:cubicBezTo>
                <a:cubicBezTo>
                  <a:pt x="1393910" y="1168841"/>
                  <a:pt x="1402606" y="1161628"/>
                  <a:pt x="1406769" y="1151916"/>
                </a:cubicBezTo>
                <a:cubicBezTo>
                  <a:pt x="1411529" y="1140809"/>
                  <a:pt x="1411318" y="1128061"/>
                  <a:pt x="1415561" y="1116746"/>
                </a:cubicBezTo>
                <a:cubicBezTo>
                  <a:pt x="1420163" y="1104474"/>
                  <a:pt x="1427983" y="1093624"/>
                  <a:pt x="1433146" y="1081577"/>
                </a:cubicBezTo>
                <a:cubicBezTo>
                  <a:pt x="1436797" y="1073058"/>
                  <a:pt x="1436148" y="1062437"/>
                  <a:pt x="1441938" y="1055200"/>
                </a:cubicBezTo>
                <a:cubicBezTo>
                  <a:pt x="1448539" y="1046949"/>
                  <a:pt x="1459523" y="1043477"/>
                  <a:pt x="1468315" y="1037616"/>
                </a:cubicBezTo>
                <a:cubicBezTo>
                  <a:pt x="1477411" y="1010328"/>
                  <a:pt x="1478394" y="1003232"/>
                  <a:pt x="1494692" y="976069"/>
                </a:cubicBezTo>
                <a:cubicBezTo>
                  <a:pt x="1505565" y="957947"/>
                  <a:pt x="1523177" y="943365"/>
                  <a:pt x="1529861" y="923316"/>
                </a:cubicBezTo>
                <a:cubicBezTo>
                  <a:pt x="1532792" y="914524"/>
                  <a:pt x="1533513" y="904650"/>
                  <a:pt x="1538654" y="896939"/>
                </a:cubicBezTo>
                <a:cubicBezTo>
                  <a:pt x="1545551" y="886593"/>
                  <a:pt x="1557397" y="880377"/>
                  <a:pt x="1565031" y="870562"/>
                </a:cubicBezTo>
                <a:cubicBezTo>
                  <a:pt x="1578006" y="853880"/>
                  <a:pt x="1585256" y="832752"/>
                  <a:pt x="1600200" y="817808"/>
                </a:cubicBezTo>
                <a:cubicBezTo>
                  <a:pt x="1634049" y="783959"/>
                  <a:pt x="1619680" y="801777"/>
                  <a:pt x="1644161" y="765054"/>
                </a:cubicBezTo>
                <a:cubicBezTo>
                  <a:pt x="1647092" y="773846"/>
                  <a:pt x="1643812" y="789907"/>
                  <a:pt x="1652954" y="791431"/>
                </a:cubicBezTo>
                <a:cubicBezTo>
                  <a:pt x="1668522" y="794026"/>
                  <a:pt x="1683382" y="781966"/>
                  <a:pt x="1696915" y="773846"/>
                </a:cubicBezTo>
                <a:cubicBezTo>
                  <a:pt x="1713007" y="764191"/>
                  <a:pt x="1725263" y="749087"/>
                  <a:pt x="1740877" y="738677"/>
                </a:cubicBezTo>
                <a:cubicBezTo>
                  <a:pt x="1751783" y="731407"/>
                  <a:pt x="1764589" y="727457"/>
                  <a:pt x="1776046" y="721092"/>
                </a:cubicBezTo>
                <a:cubicBezTo>
                  <a:pt x="1813308" y="700391"/>
                  <a:pt x="1836486" y="683730"/>
                  <a:pt x="1872761" y="659546"/>
                </a:cubicBezTo>
                <a:lnTo>
                  <a:pt x="1951892" y="606792"/>
                </a:lnTo>
                <a:cubicBezTo>
                  <a:pt x="1969477" y="595069"/>
                  <a:pt x="1985743" y="581074"/>
                  <a:pt x="2004646" y="571623"/>
                </a:cubicBezTo>
                <a:cubicBezTo>
                  <a:pt x="2016369" y="565762"/>
                  <a:pt x="2029039" y="561499"/>
                  <a:pt x="2039815" y="554039"/>
                </a:cubicBezTo>
                <a:cubicBezTo>
                  <a:pt x="2067912" y="534588"/>
                  <a:pt x="2150893" y="461328"/>
                  <a:pt x="2189284" y="448531"/>
                </a:cubicBezTo>
                <a:lnTo>
                  <a:pt x="2215661" y="439739"/>
                </a:lnTo>
                <a:cubicBezTo>
                  <a:pt x="2227384" y="430947"/>
                  <a:pt x="2238907" y="421880"/>
                  <a:pt x="2250831" y="413362"/>
                </a:cubicBezTo>
                <a:cubicBezTo>
                  <a:pt x="2259430" y="407220"/>
                  <a:pt x="2268754" y="402117"/>
                  <a:pt x="2277207" y="395777"/>
                </a:cubicBezTo>
                <a:cubicBezTo>
                  <a:pt x="2303940" y="375727"/>
                  <a:pt x="2326450" y="349175"/>
                  <a:pt x="2356338" y="334231"/>
                </a:cubicBezTo>
                <a:cubicBezTo>
                  <a:pt x="2368061" y="328369"/>
                  <a:pt x="2380392" y="323593"/>
                  <a:pt x="2391507" y="316646"/>
                </a:cubicBezTo>
                <a:cubicBezTo>
                  <a:pt x="2403934" y="308879"/>
                  <a:pt x="2414250" y="298036"/>
                  <a:pt x="2426677" y="290269"/>
                </a:cubicBezTo>
                <a:cubicBezTo>
                  <a:pt x="2437791" y="283323"/>
                  <a:pt x="2450389" y="279050"/>
                  <a:pt x="2461846" y="272685"/>
                </a:cubicBezTo>
                <a:cubicBezTo>
                  <a:pt x="2476785" y="264386"/>
                  <a:pt x="2489940" y="252655"/>
                  <a:pt x="2505807" y="246308"/>
                </a:cubicBezTo>
                <a:cubicBezTo>
                  <a:pt x="2519682" y="240758"/>
                  <a:pt x="2535115" y="240447"/>
                  <a:pt x="2549769" y="237516"/>
                </a:cubicBezTo>
                <a:cubicBezTo>
                  <a:pt x="2558158" y="233921"/>
                  <a:pt x="2615750" y="207222"/>
                  <a:pt x="2637692" y="202346"/>
                </a:cubicBezTo>
                <a:cubicBezTo>
                  <a:pt x="2776390" y="171524"/>
                  <a:pt x="3089755" y="185235"/>
                  <a:pt x="3112477" y="184762"/>
                </a:cubicBezTo>
                <a:cubicBezTo>
                  <a:pt x="3121269" y="181831"/>
                  <a:pt x="3129943" y="178515"/>
                  <a:pt x="3138854" y="175969"/>
                </a:cubicBezTo>
                <a:cubicBezTo>
                  <a:pt x="3150473" y="172649"/>
                  <a:pt x="3162916" y="171937"/>
                  <a:pt x="3174023" y="167177"/>
                </a:cubicBezTo>
                <a:cubicBezTo>
                  <a:pt x="3183736" y="163014"/>
                  <a:pt x="3190780" y="153965"/>
                  <a:pt x="3200400" y="149592"/>
                </a:cubicBezTo>
                <a:cubicBezTo>
                  <a:pt x="3223196" y="139230"/>
                  <a:pt x="3246983" y="131134"/>
                  <a:pt x="3270738" y="123216"/>
                </a:cubicBezTo>
                <a:cubicBezTo>
                  <a:pt x="3314592" y="108598"/>
                  <a:pt x="3306689" y="118624"/>
                  <a:pt x="3358661" y="105631"/>
                </a:cubicBezTo>
                <a:cubicBezTo>
                  <a:pt x="3453564" y="81905"/>
                  <a:pt x="3373824" y="97747"/>
                  <a:pt x="3446584" y="70462"/>
                </a:cubicBezTo>
                <a:cubicBezTo>
                  <a:pt x="3457899" y="66219"/>
                  <a:pt x="3469958" y="64290"/>
                  <a:pt x="3481754" y="61669"/>
                </a:cubicBezTo>
                <a:cubicBezTo>
                  <a:pt x="3549789" y="46550"/>
                  <a:pt x="3509457" y="57408"/>
                  <a:pt x="3596054" y="44085"/>
                </a:cubicBezTo>
                <a:cubicBezTo>
                  <a:pt x="3610824" y="41813"/>
                  <a:pt x="3625312" y="37965"/>
                  <a:pt x="3640015" y="35292"/>
                </a:cubicBezTo>
                <a:cubicBezTo>
                  <a:pt x="3657555" y="32103"/>
                  <a:pt x="3675366" y="30367"/>
                  <a:pt x="3692769" y="26500"/>
                </a:cubicBezTo>
                <a:cubicBezTo>
                  <a:pt x="3739379" y="16143"/>
                  <a:pt x="3703617" y="11399"/>
                  <a:pt x="3771900" y="8916"/>
                </a:cubicBezTo>
                <a:cubicBezTo>
                  <a:pt x="4064684" y="-1731"/>
                  <a:pt x="4203853" y="123"/>
                  <a:pt x="4475284" y="123"/>
                </a:cubicBezTo>
              </a:path>
            </a:pathLst>
          </a:custGeom>
          <a:noFill/>
          <a:ln w="76200" cap="sq" cmpd="sng" algn="ctr">
            <a:solidFill>
              <a:schemeClr val="bg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08" charset="0"/>
              <a:ea typeface="ＭＳ Ｐゴシック" charset="0"/>
            </a:endParaRPr>
          </a:p>
        </p:txBody>
      </p:sp>
    </p:spTree>
    <p:extLst>
      <p:ext uri="{BB962C8B-B14F-4D97-AF65-F5344CB8AC3E}">
        <p14:creationId xmlns:p14="http://schemas.microsoft.com/office/powerpoint/2010/main" val="2331922510"/>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3000" fill="hold"/>
                                        <p:tgtEl>
                                          <p:spTgt spid="16"/>
                                        </p:tgtEl>
                                        <p:attrNameLst>
                                          <p:attrName>ppt_w</p:attrName>
                                        </p:attrNameLst>
                                      </p:cBhvr>
                                      <p:tavLst>
                                        <p:tav tm="0">
                                          <p:val>
                                            <p:strVal val="#ppt_w*0.70"/>
                                          </p:val>
                                        </p:tav>
                                        <p:tav tm="100000">
                                          <p:val>
                                            <p:strVal val="#ppt_w"/>
                                          </p:val>
                                        </p:tav>
                                      </p:tavLst>
                                    </p:anim>
                                    <p:anim calcmode="lin" valueType="num">
                                      <p:cBhvr>
                                        <p:cTn id="15" dur="3000" fill="hold"/>
                                        <p:tgtEl>
                                          <p:spTgt spid="16"/>
                                        </p:tgtEl>
                                        <p:attrNameLst>
                                          <p:attrName>ppt_h</p:attrName>
                                        </p:attrNameLst>
                                      </p:cBhvr>
                                      <p:tavLst>
                                        <p:tav tm="0">
                                          <p:val>
                                            <p:strVal val="#ppt_h"/>
                                          </p:val>
                                        </p:tav>
                                        <p:tav tm="100000">
                                          <p:val>
                                            <p:strVal val="#ppt_h"/>
                                          </p:val>
                                        </p:tav>
                                      </p:tavLst>
                                    </p:anim>
                                    <p:animEffect transition="in" filter="fade">
                                      <p:cBhvr>
                                        <p:cTn id="16" dur="3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endParaRPr>
          </a:p>
        </p:txBody>
      </p:sp>
      <p:sp>
        <p:nvSpPr>
          <p:cNvPr id="292867" name="Title 2"/>
          <p:cNvSpPr>
            <a:spLocks noGrp="1"/>
          </p:cNvSpPr>
          <p:nvPr>
            <p:ph type="title" idx="4294967295"/>
          </p:nvPr>
        </p:nvSpPr>
        <p:spPr>
          <a:xfrm>
            <a:off x="0" y="1168400"/>
            <a:ext cx="9144000" cy="2401888"/>
          </a:xfrm>
        </p:spPr>
        <p:txBody>
          <a:bodyPr/>
          <a:lstStyle/>
          <a:p>
            <a:pPr rtl="1"/>
            <a:r>
              <a:rPr lang="en-US" sz="8800" dirty="0">
                <a:solidFill>
                  <a:schemeClr val="tx1"/>
                </a:solidFill>
                <a:cs typeface="Arial" panose="020B0604020202020204" pitchFamily="34" charset="0"/>
              </a:rPr>
              <a:t>Slides on </a:t>
            </a:r>
            <a:br>
              <a:rPr lang="en-US" sz="8800" dirty="0">
                <a:solidFill>
                  <a:schemeClr val="tx1"/>
                </a:solidFill>
                <a:cs typeface="Arial" panose="020B0604020202020204" pitchFamily="34" charset="0"/>
              </a:rPr>
            </a:br>
            <a:r>
              <a:rPr lang="ar-JO" sz="8800" dirty="0">
                <a:cs typeface="Arial" panose="020B0604020202020204" pitchFamily="34" charset="0"/>
              </a:rPr>
              <a:t>أشعياء </a:t>
            </a:r>
            <a:r>
              <a:rPr lang="en-US" sz="8800" dirty="0">
                <a:cs typeface="Arial" panose="020B0604020202020204" pitchFamily="34" charset="0"/>
              </a:rPr>
              <a:t>20</a:t>
            </a:r>
          </a:p>
        </p:txBody>
      </p:sp>
    </p:spTree>
    <p:extLst>
      <p:ext uri="{BB962C8B-B14F-4D97-AF65-F5344CB8AC3E}">
        <p14:creationId xmlns:p14="http://schemas.microsoft.com/office/powerpoint/2010/main" val="33916507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5393" name="Picture 1" descr="Exod 1 Pharaoh.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935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itle 2"/>
          <p:cNvSpPr>
            <a:spLocks noGrp="1"/>
          </p:cNvSpPr>
          <p:nvPr>
            <p:ph type="title" idx="4294967295"/>
          </p:nvPr>
        </p:nvSpPr>
        <p:spPr>
          <a:xfrm>
            <a:off x="685800" y="76200"/>
            <a:ext cx="7772400" cy="1143000"/>
          </a:xfrm>
        </p:spPr>
        <p:txBody>
          <a:bodyPr/>
          <a:lstStyle/>
          <a:p>
            <a:pPr rtl="1">
              <a:defRPr/>
            </a:pPr>
            <a:r>
              <a:rPr lang="ar-JO" dirty="0">
                <a:cs typeface="Arial" panose="020B0604020202020204" pitchFamily="34" charset="0"/>
              </a:rPr>
              <a:t>السلطة "المطلقة"</a:t>
            </a:r>
            <a:endParaRPr lang="en-US" dirty="0">
              <a:cs typeface="Arial" panose="020B0604020202020204" pitchFamily="34" charset="0"/>
            </a:endParaRPr>
          </a:p>
        </p:txBody>
      </p:sp>
    </p:spTree>
    <p:extLst>
      <p:ext uri="{BB962C8B-B14F-4D97-AF65-F5344CB8AC3E}">
        <p14:creationId xmlns:p14="http://schemas.microsoft.com/office/powerpoint/2010/main" val="37351060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6417" name="Picture 1" descr="exodramses-boat.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946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itle 2"/>
          <p:cNvSpPr>
            <a:spLocks noGrp="1"/>
          </p:cNvSpPr>
          <p:nvPr>
            <p:ph type="title" idx="4294967295"/>
          </p:nvPr>
        </p:nvSpPr>
        <p:spPr>
          <a:xfrm>
            <a:off x="0" y="304800"/>
            <a:ext cx="9144000" cy="1612032"/>
          </a:xfrm>
        </p:spPr>
        <p:txBody>
          <a:bodyPr/>
          <a:lstStyle/>
          <a:p>
            <a:pPr rtl="1">
              <a:defRPr/>
            </a:pPr>
            <a:r>
              <a:rPr lang="ar-JO" dirty="0">
                <a:cs typeface="Arial" panose="020B0604020202020204" pitchFamily="34" charset="0"/>
              </a:rPr>
              <a:t>من لديه قوّة أكبر – </a:t>
            </a:r>
            <a:r>
              <a:rPr kumimoji="1" lang="ar-JO" sz="4400" u="none" strike="noStrike" kern="0" cap="none" spc="0" normalizeH="0" baseline="0" noProof="0" dirty="0">
                <a:ln>
                  <a:noFill/>
                </a:ln>
                <a:solidFill>
                  <a:srgbClr val="FFFFFF"/>
                </a:solidFill>
                <a:effectLst>
                  <a:outerShdw blurRad="38100" dist="38100" dir="2700000" algn="tl">
                    <a:srgbClr val="000000"/>
                  </a:outerShdw>
                </a:effectLst>
                <a:uLnTx/>
                <a:uFillTx/>
                <a:ea typeface="ＭＳ Ｐゴシック" charset="0"/>
                <a:cs typeface="Arial" panose="020B0604020202020204" pitchFamily="34" charset="0"/>
              </a:rPr>
              <a:t>فرعون أم يهوه؟</a:t>
            </a:r>
            <a:br>
              <a:rPr lang="ar-JO" dirty="0">
                <a:cs typeface="Arial" panose="020B0604020202020204" pitchFamily="34" charset="0"/>
              </a:rPr>
            </a:br>
            <a:endParaRPr lang="en-US" dirty="0">
              <a:cs typeface="Arial" panose="020B0604020202020204" pitchFamily="34" charset="0"/>
            </a:endParaRPr>
          </a:p>
        </p:txBody>
      </p:sp>
    </p:spTree>
    <p:extLst>
      <p:ext uri="{BB962C8B-B14F-4D97-AF65-F5344CB8AC3E}">
        <p14:creationId xmlns:p14="http://schemas.microsoft.com/office/powerpoint/2010/main" val="27402897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HOTO" val="TRUE"/>
  <p:tag name="FILENAME" val="E:\Todd Sites\0 Jordan sr\Moab and Edom\Arnon River view to north.jpg"/>
</p:tagLst>
</file>

<file path=ppt/tags/tag2.xml><?xml version="1.0" encoding="utf-8"?>
<p:tagLst xmlns:a="http://schemas.openxmlformats.org/drawingml/2006/main" xmlns:r="http://schemas.openxmlformats.org/officeDocument/2006/relationships" xmlns:p="http://schemas.openxmlformats.org/presentationml/2006/main">
  <p:tag name="PHOTO" val="TRUE"/>
  <p:tag name="FILENAME" val="E:\Todd Sites\0 Adds\df\3 Jerusalem\Other\sr\Old City and Kidron Valley from northeast, df 020602.jpg"/>
</p:tagLst>
</file>

<file path=ppt/theme/_rels/theme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theme1.xml><?xml version="1.0" encoding="utf-8"?>
<a:theme xmlns:a="http://schemas.openxmlformats.org/drawingml/2006/main" name="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_Sample presentation slides [3]">
  <a:themeElements>
    <a:clrScheme name="1_Sample presentation slides [3] 3">
      <a:dk1>
        <a:srgbClr val="0000C0"/>
      </a:dk1>
      <a:lt1>
        <a:srgbClr val="FFFFFF"/>
      </a:lt1>
      <a:dk2>
        <a:srgbClr val="0066CC"/>
      </a:dk2>
      <a:lt2>
        <a:srgbClr val="9ADCF6"/>
      </a:lt2>
      <a:accent1>
        <a:srgbClr val="BE9932"/>
      </a:accent1>
      <a:accent2>
        <a:srgbClr val="2A99EC"/>
      </a:accent2>
      <a:accent3>
        <a:srgbClr val="AAB8E2"/>
      </a:accent3>
      <a:accent4>
        <a:srgbClr val="DADADA"/>
      </a:accent4>
      <a:accent5>
        <a:srgbClr val="DBCAAD"/>
      </a:accent5>
      <a:accent6>
        <a:srgbClr val="258AD6"/>
      </a:accent6>
      <a:hlink>
        <a:srgbClr val="70B040"/>
      </a:hlink>
      <a:folHlink>
        <a:srgbClr val="6B8ED3"/>
      </a:folHlink>
    </a:clrScheme>
    <a:fontScheme name="1_Sample presentation slides [3]">
      <a:majorFont>
        <a:latin typeface="Times New Roman"/>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Sample presentation slides [3] 1">
        <a:dk1>
          <a:srgbClr val="000066"/>
        </a:dk1>
        <a:lt1>
          <a:srgbClr val="FFFFFF"/>
        </a:lt1>
        <a:dk2>
          <a:srgbClr val="006699"/>
        </a:dk2>
        <a:lt2>
          <a:srgbClr val="EEE378"/>
        </a:lt2>
        <a:accent1>
          <a:srgbClr val="69C828"/>
        </a:accent1>
        <a:accent2>
          <a:srgbClr val="E68B30"/>
        </a:accent2>
        <a:accent3>
          <a:srgbClr val="AAB8CA"/>
        </a:accent3>
        <a:accent4>
          <a:srgbClr val="DADADA"/>
        </a:accent4>
        <a:accent5>
          <a:srgbClr val="B9E0AC"/>
        </a:accent5>
        <a:accent6>
          <a:srgbClr val="D07D2A"/>
        </a:accent6>
        <a:hlink>
          <a:srgbClr val="0FAAE1"/>
        </a:hlink>
        <a:folHlink>
          <a:srgbClr val="547FEA"/>
        </a:folHlink>
      </a:clrScheme>
      <a:clrMap bg1="dk2" tx1="lt1" bg2="dk1" tx2="lt2" accent1="accent1" accent2="accent2" accent3="accent3" accent4="accent4" accent5="accent5" accent6="accent6" hlink="hlink" folHlink="folHlink"/>
    </a:extraClrScheme>
    <a:extraClrScheme>
      <a:clrScheme name="1_Sample presentation slides [3] 2">
        <a:dk1>
          <a:srgbClr val="0F4334"/>
        </a:dk1>
        <a:lt1>
          <a:srgbClr val="FFFFFF"/>
        </a:lt1>
        <a:dk2>
          <a:srgbClr val="43BD4C"/>
        </a:dk2>
        <a:lt2>
          <a:srgbClr val="F0F7BD"/>
        </a:lt2>
        <a:accent1>
          <a:srgbClr val="B2B838"/>
        </a:accent1>
        <a:accent2>
          <a:srgbClr val="E68B30"/>
        </a:accent2>
        <a:accent3>
          <a:srgbClr val="B0DBB2"/>
        </a:accent3>
        <a:accent4>
          <a:srgbClr val="DADADA"/>
        </a:accent4>
        <a:accent5>
          <a:srgbClr val="D5D8AE"/>
        </a:accent5>
        <a:accent6>
          <a:srgbClr val="D07D2A"/>
        </a:accent6>
        <a:hlink>
          <a:srgbClr val="3FB180"/>
        </a:hlink>
        <a:folHlink>
          <a:srgbClr val="3BA7E3"/>
        </a:folHlink>
      </a:clrScheme>
      <a:clrMap bg1="dk2" tx1="lt1" bg2="dk1" tx2="lt2" accent1="accent1" accent2="accent2" accent3="accent3" accent4="accent4" accent5="accent5" accent6="accent6" hlink="hlink" folHlink="folHlink"/>
    </a:extraClrScheme>
    <a:extraClrScheme>
      <a:clrScheme name="1_Sample presentation slides [3] 3">
        <a:dk1>
          <a:srgbClr val="0000C0"/>
        </a:dk1>
        <a:lt1>
          <a:srgbClr val="FFFFFF"/>
        </a:lt1>
        <a:dk2>
          <a:srgbClr val="0066CC"/>
        </a:dk2>
        <a:lt2>
          <a:srgbClr val="9ADCF6"/>
        </a:lt2>
        <a:accent1>
          <a:srgbClr val="BE9932"/>
        </a:accent1>
        <a:accent2>
          <a:srgbClr val="2A99EC"/>
        </a:accent2>
        <a:accent3>
          <a:srgbClr val="AAB8E2"/>
        </a:accent3>
        <a:accent4>
          <a:srgbClr val="DADADA"/>
        </a:accent4>
        <a:accent5>
          <a:srgbClr val="DBCAAD"/>
        </a:accent5>
        <a:accent6>
          <a:srgbClr val="258AD6"/>
        </a:accent6>
        <a:hlink>
          <a:srgbClr val="70B040"/>
        </a:hlink>
        <a:folHlink>
          <a:srgbClr val="6B8ED3"/>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Sample presentation slides [3]">
  <a:themeElements>
    <a:clrScheme name="Sample presentation slides [3] 3">
      <a:dk1>
        <a:srgbClr val="0000C0"/>
      </a:dk1>
      <a:lt1>
        <a:srgbClr val="FFFFFF"/>
      </a:lt1>
      <a:dk2>
        <a:srgbClr val="0066CC"/>
      </a:dk2>
      <a:lt2>
        <a:srgbClr val="9ADCF6"/>
      </a:lt2>
      <a:accent1>
        <a:srgbClr val="BE9932"/>
      </a:accent1>
      <a:accent2>
        <a:srgbClr val="2A99EC"/>
      </a:accent2>
      <a:accent3>
        <a:srgbClr val="AAB8E2"/>
      </a:accent3>
      <a:accent4>
        <a:srgbClr val="DADADA"/>
      </a:accent4>
      <a:accent5>
        <a:srgbClr val="DBCAAD"/>
      </a:accent5>
      <a:accent6>
        <a:srgbClr val="258AD6"/>
      </a:accent6>
      <a:hlink>
        <a:srgbClr val="70B040"/>
      </a:hlink>
      <a:folHlink>
        <a:srgbClr val="6B8ED3"/>
      </a:folHlink>
    </a:clrScheme>
    <a:fontScheme name="Sample presentation slides [3]">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Sample presentation slides [3] 1">
        <a:dk1>
          <a:srgbClr val="000066"/>
        </a:dk1>
        <a:lt1>
          <a:srgbClr val="FFFFFF"/>
        </a:lt1>
        <a:dk2>
          <a:srgbClr val="006699"/>
        </a:dk2>
        <a:lt2>
          <a:srgbClr val="EEE378"/>
        </a:lt2>
        <a:accent1>
          <a:srgbClr val="69C828"/>
        </a:accent1>
        <a:accent2>
          <a:srgbClr val="E68B30"/>
        </a:accent2>
        <a:accent3>
          <a:srgbClr val="AAB8CA"/>
        </a:accent3>
        <a:accent4>
          <a:srgbClr val="DADADA"/>
        </a:accent4>
        <a:accent5>
          <a:srgbClr val="B9E0AC"/>
        </a:accent5>
        <a:accent6>
          <a:srgbClr val="D07D2A"/>
        </a:accent6>
        <a:hlink>
          <a:srgbClr val="0FAAE1"/>
        </a:hlink>
        <a:folHlink>
          <a:srgbClr val="547FEA"/>
        </a:folHlink>
      </a:clrScheme>
      <a:clrMap bg1="dk2" tx1="lt1" bg2="dk1" tx2="lt2" accent1="accent1" accent2="accent2" accent3="accent3" accent4="accent4" accent5="accent5" accent6="accent6" hlink="hlink" folHlink="folHlink"/>
    </a:extraClrScheme>
    <a:extraClrScheme>
      <a:clrScheme name="Sample presentation slides [3] 2">
        <a:dk1>
          <a:srgbClr val="0F4334"/>
        </a:dk1>
        <a:lt1>
          <a:srgbClr val="FFFFFF"/>
        </a:lt1>
        <a:dk2>
          <a:srgbClr val="43BD4C"/>
        </a:dk2>
        <a:lt2>
          <a:srgbClr val="F0F7BD"/>
        </a:lt2>
        <a:accent1>
          <a:srgbClr val="B2B838"/>
        </a:accent1>
        <a:accent2>
          <a:srgbClr val="E68B30"/>
        </a:accent2>
        <a:accent3>
          <a:srgbClr val="B0DBB2"/>
        </a:accent3>
        <a:accent4>
          <a:srgbClr val="DADADA"/>
        </a:accent4>
        <a:accent5>
          <a:srgbClr val="D5D8AE"/>
        </a:accent5>
        <a:accent6>
          <a:srgbClr val="D07D2A"/>
        </a:accent6>
        <a:hlink>
          <a:srgbClr val="3FB180"/>
        </a:hlink>
        <a:folHlink>
          <a:srgbClr val="3BA7E3"/>
        </a:folHlink>
      </a:clrScheme>
      <a:clrMap bg1="dk2" tx1="lt1" bg2="dk1" tx2="lt2" accent1="accent1" accent2="accent2" accent3="accent3" accent4="accent4" accent5="accent5" accent6="accent6" hlink="hlink" folHlink="folHlink"/>
    </a:extraClrScheme>
    <a:extraClrScheme>
      <a:clrScheme name="Sample presentation slides [3] 3">
        <a:dk1>
          <a:srgbClr val="0000C0"/>
        </a:dk1>
        <a:lt1>
          <a:srgbClr val="FFFFFF"/>
        </a:lt1>
        <a:dk2>
          <a:srgbClr val="0066CC"/>
        </a:dk2>
        <a:lt2>
          <a:srgbClr val="9ADCF6"/>
        </a:lt2>
        <a:accent1>
          <a:srgbClr val="BE9932"/>
        </a:accent1>
        <a:accent2>
          <a:srgbClr val="2A99EC"/>
        </a:accent2>
        <a:accent3>
          <a:srgbClr val="AAB8E2"/>
        </a:accent3>
        <a:accent4>
          <a:srgbClr val="DADADA"/>
        </a:accent4>
        <a:accent5>
          <a:srgbClr val="DBCAAD"/>
        </a:accent5>
        <a:accent6>
          <a:srgbClr val="258AD6"/>
        </a:accent6>
        <a:hlink>
          <a:srgbClr val="70B040"/>
        </a:hlink>
        <a:folHlink>
          <a:srgbClr val="6B8ED3"/>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White">
  <a:themeElements>
    <a:clrScheme name="White 3">
      <a:dk1>
        <a:srgbClr val="000000"/>
      </a:dk1>
      <a:lt1>
        <a:srgbClr val="FFFFFF"/>
      </a:lt1>
      <a:dk2>
        <a:srgbClr val="000000"/>
      </a:dk2>
      <a:lt2>
        <a:srgbClr val="B2B2B2"/>
      </a:lt2>
      <a:accent1>
        <a:srgbClr val="B2B2B2"/>
      </a:accent1>
      <a:accent2>
        <a:srgbClr val="808080"/>
      </a:accent2>
      <a:accent3>
        <a:srgbClr val="FFFFFF"/>
      </a:accent3>
      <a:accent4>
        <a:srgbClr val="000000"/>
      </a:accent4>
      <a:accent5>
        <a:srgbClr val="D5D5D5"/>
      </a:accent5>
      <a:accent6>
        <a:srgbClr val="737373"/>
      </a:accent6>
      <a:hlink>
        <a:srgbClr val="969696"/>
      </a:hlink>
      <a:folHlink>
        <a:srgbClr val="4D4D4D"/>
      </a:folHlink>
    </a:clrScheme>
    <a:fontScheme name="Whi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White 1">
        <a:dk1>
          <a:srgbClr val="00458A"/>
        </a:dk1>
        <a:lt1>
          <a:srgbClr val="D7D6AE"/>
        </a:lt1>
        <a:dk2>
          <a:srgbClr val="000066"/>
        </a:dk2>
        <a:lt2>
          <a:srgbClr val="006666"/>
        </a:lt2>
        <a:accent1>
          <a:srgbClr val="007A77"/>
        </a:accent1>
        <a:accent2>
          <a:srgbClr val="005856"/>
        </a:accent2>
        <a:accent3>
          <a:srgbClr val="AAAAB8"/>
        </a:accent3>
        <a:accent4>
          <a:srgbClr val="B7B794"/>
        </a:accent4>
        <a:accent5>
          <a:srgbClr val="AABEBD"/>
        </a:accent5>
        <a:accent6>
          <a:srgbClr val="004F4D"/>
        </a:accent6>
        <a:hlink>
          <a:srgbClr val="A8A884"/>
        </a:hlink>
        <a:folHlink>
          <a:srgbClr val="867E5E"/>
        </a:folHlink>
      </a:clrScheme>
      <a:clrMap bg1="dk2" tx1="lt1" bg2="dk1" tx2="lt2" accent1="accent1" accent2="accent2" accent3="accent3" accent4="accent4" accent5="accent5" accent6="accent6" hlink="hlink" folHlink="folHlink"/>
    </a:extraClrScheme>
    <a:extraClrScheme>
      <a:clrScheme name="White 2">
        <a:dk1>
          <a:srgbClr val="000066"/>
        </a:dk1>
        <a:lt1>
          <a:srgbClr val="FFFFFF"/>
        </a:lt1>
        <a:dk2>
          <a:srgbClr val="660066"/>
        </a:dk2>
        <a:lt2>
          <a:srgbClr val="FFFFCC"/>
        </a:lt2>
        <a:accent1>
          <a:srgbClr val="666699"/>
        </a:accent1>
        <a:accent2>
          <a:srgbClr val="000099"/>
        </a:accent2>
        <a:accent3>
          <a:srgbClr val="FFFFFF"/>
        </a:accent3>
        <a:accent4>
          <a:srgbClr val="000056"/>
        </a:accent4>
        <a:accent5>
          <a:srgbClr val="B8B8CA"/>
        </a:accent5>
        <a:accent6>
          <a:srgbClr val="00008A"/>
        </a:accent6>
        <a:hlink>
          <a:srgbClr val="006666"/>
        </a:hlink>
        <a:folHlink>
          <a:srgbClr val="800080"/>
        </a:folHlink>
      </a:clrScheme>
      <a:clrMap bg1="lt1" tx1="dk1" bg2="lt2" tx2="dk2" accent1="accent1" accent2="accent2" accent3="accent3" accent4="accent4" accent5="accent5" accent6="accent6" hlink="hlink" folHlink="folHlink"/>
    </a:extraClrScheme>
    <a:extraClrScheme>
      <a:clrScheme name="White 3">
        <a:dk1>
          <a:srgbClr val="000000"/>
        </a:dk1>
        <a:lt1>
          <a:srgbClr val="FFFFFF"/>
        </a:lt1>
        <a:dk2>
          <a:srgbClr val="000000"/>
        </a:dk2>
        <a:lt2>
          <a:srgbClr val="B2B2B2"/>
        </a:lt2>
        <a:accent1>
          <a:srgbClr val="B2B2B2"/>
        </a:accent1>
        <a:accent2>
          <a:srgbClr val="808080"/>
        </a:accent2>
        <a:accent3>
          <a:srgbClr val="FFFFFF"/>
        </a:accent3>
        <a:accent4>
          <a:srgbClr val="000000"/>
        </a:accent4>
        <a:accent5>
          <a:srgbClr val="D5D5D5"/>
        </a:accent5>
        <a:accent6>
          <a:srgbClr val="737373"/>
        </a:accent6>
        <a:hlink>
          <a:srgbClr val="969696"/>
        </a:hlink>
        <a:folHlink>
          <a:srgbClr val="4D4D4D"/>
        </a:folHlink>
      </a:clrScheme>
      <a:clrMap bg1="lt1" tx1="dk1" bg2="lt2" tx2="dk2" accent1="accent1" accent2="accent2" accent3="accent3" accent4="accent4" accent5="accent5" accent6="accent6" hlink="hlink" folHlink="folHlink"/>
    </a:extraClrScheme>
    <a:extraClrScheme>
      <a:clrScheme name="White 4">
        <a:dk1>
          <a:srgbClr val="003300"/>
        </a:dk1>
        <a:lt1>
          <a:srgbClr val="DBD0B9"/>
        </a:lt1>
        <a:dk2>
          <a:srgbClr val="09472B"/>
        </a:dk2>
        <a:lt2>
          <a:srgbClr val="A38955"/>
        </a:lt2>
        <a:accent1>
          <a:srgbClr val="B8A378"/>
        </a:accent1>
        <a:accent2>
          <a:srgbClr val="8E774A"/>
        </a:accent2>
        <a:accent3>
          <a:srgbClr val="AAB1AC"/>
        </a:accent3>
        <a:accent4>
          <a:srgbClr val="BBB19E"/>
        </a:accent4>
        <a:accent5>
          <a:srgbClr val="D8CEBE"/>
        </a:accent5>
        <a:accent6>
          <a:srgbClr val="806B42"/>
        </a:accent6>
        <a:hlink>
          <a:srgbClr val="A7A743"/>
        </a:hlink>
        <a:folHlink>
          <a:srgbClr val="919777"/>
        </a:folHlink>
      </a:clrScheme>
      <a:clrMap bg1="dk2" tx1="lt1" bg2="dk1" tx2="lt2" accent1="accent1" accent2="accent2" accent3="accent3" accent4="accent4" accent5="accent5" accent6="accent6" hlink="hlink" folHlink="folHlink"/>
    </a:extraClrScheme>
    <a:extraClrScheme>
      <a:clrScheme name="White 5">
        <a:dk1>
          <a:srgbClr val="5F5F5F"/>
        </a:dk1>
        <a:lt1>
          <a:srgbClr val="DDDDDD"/>
        </a:lt1>
        <a:dk2>
          <a:srgbClr val="000000"/>
        </a:dk2>
        <a:lt2>
          <a:srgbClr val="5F5F5F"/>
        </a:lt2>
        <a:accent1>
          <a:srgbClr val="B2B2B2"/>
        </a:accent1>
        <a:accent2>
          <a:srgbClr val="808080"/>
        </a:accent2>
        <a:accent3>
          <a:srgbClr val="AAAAAA"/>
        </a:accent3>
        <a:accent4>
          <a:srgbClr val="BDBDBD"/>
        </a:accent4>
        <a:accent5>
          <a:srgbClr val="D5D5D5"/>
        </a:accent5>
        <a:accent6>
          <a:srgbClr val="737373"/>
        </a:accent6>
        <a:hlink>
          <a:srgbClr val="B2B2B2"/>
        </a:hlink>
        <a:folHlink>
          <a:srgbClr val="777777"/>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6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3_MEADOW">
  <a:themeElements>
    <a:clrScheme name="MEADOW 2">
      <a:dk1>
        <a:srgbClr val="003300"/>
      </a:dk1>
      <a:lt1>
        <a:srgbClr val="F1F7E9"/>
      </a:lt1>
      <a:dk2>
        <a:srgbClr val="FFFFFF"/>
      </a:dk2>
      <a:lt2>
        <a:srgbClr val="366B1B"/>
      </a:lt2>
      <a:accent1>
        <a:srgbClr val="8BAE6C"/>
      </a:accent1>
      <a:accent2>
        <a:srgbClr val="FF66FF"/>
      </a:accent2>
      <a:accent3>
        <a:srgbClr val="F7FAF2"/>
      </a:accent3>
      <a:accent4>
        <a:srgbClr val="002A00"/>
      </a:accent4>
      <a:accent5>
        <a:srgbClr val="C4D3BA"/>
      </a:accent5>
      <a:accent6>
        <a:srgbClr val="E75CE7"/>
      </a:accent6>
      <a:hlink>
        <a:srgbClr val="808000"/>
      </a:hlink>
      <a:folHlink>
        <a:srgbClr val="8DBA76"/>
      </a:folHlink>
    </a:clrScheme>
    <a:fontScheme name="MEADOW">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MEADOW 1">
        <a:dk1>
          <a:srgbClr val="112208"/>
        </a:dk1>
        <a:lt1>
          <a:srgbClr val="FFFFFF"/>
        </a:lt1>
        <a:dk2>
          <a:srgbClr val="3D541E"/>
        </a:dk2>
        <a:lt2>
          <a:srgbClr val="FFFFFF"/>
        </a:lt2>
        <a:accent1>
          <a:srgbClr val="8BAE6C"/>
        </a:accent1>
        <a:accent2>
          <a:srgbClr val="FF66FF"/>
        </a:accent2>
        <a:accent3>
          <a:srgbClr val="AFB3AB"/>
        </a:accent3>
        <a:accent4>
          <a:srgbClr val="DADADA"/>
        </a:accent4>
        <a:accent5>
          <a:srgbClr val="C4D3BA"/>
        </a:accent5>
        <a:accent6>
          <a:srgbClr val="E75CE7"/>
        </a:accent6>
        <a:hlink>
          <a:srgbClr val="808000"/>
        </a:hlink>
        <a:folHlink>
          <a:srgbClr val="162B0B"/>
        </a:folHlink>
      </a:clrScheme>
      <a:clrMap bg1="dk2" tx1="lt1" bg2="dk1" tx2="lt2" accent1="accent1" accent2="accent2" accent3="accent3" accent4="accent4" accent5="accent5" accent6="accent6" hlink="hlink" folHlink="folHlink"/>
    </a:extraClrScheme>
    <a:extraClrScheme>
      <a:clrScheme name="MEADOW 2">
        <a:dk1>
          <a:srgbClr val="003300"/>
        </a:dk1>
        <a:lt1>
          <a:srgbClr val="F1F7E9"/>
        </a:lt1>
        <a:dk2>
          <a:srgbClr val="FFFFFF"/>
        </a:dk2>
        <a:lt2>
          <a:srgbClr val="366B1B"/>
        </a:lt2>
        <a:accent1>
          <a:srgbClr val="8BAE6C"/>
        </a:accent1>
        <a:accent2>
          <a:srgbClr val="FF66FF"/>
        </a:accent2>
        <a:accent3>
          <a:srgbClr val="F7FAF2"/>
        </a:accent3>
        <a:accent4>
          <a:srgbClr val="002A00"/>
        </a:accent4>
        <a:accent5>
          <a:srgbClr val="C4D3BA"/>
        </a:accent5>
        <a:accent6>
          <a:srgbClr val="E75CE7"/>
        </a:accent6>
        <a:hlink>
          <a:srgbClr val="808000"/>
        </a:hlink>
        <a:folHlink>
          <a:srgbClr val="8DBA76"/>
        </a:folHlink>
      </a:clrScheme>
      <a:clrMap bg1="lt1" tx1="dk1" bg2="lt2" tx2="dk2" accent1="accent1" accent2="accent2" accent3="accent3" accent4="accent4" accent5="accent5" accent6="accent6" hlink="hlink" folHlink="folHlink"/>
    </a:extraClrScheme>
    <a:extraClrScheme>
      <a:clrScheme name="MEADOW 3">
        <a:dk1>
          <a:srgbClr val="000000"/>
        </a:dk1>
        <a:lt1>
          <a:srgbClr val="FFFFFF"/>
        </a:lt1>
        <a:dk2>
          <a:srgbClr val="000000"/>
        </a:dk2>
        <a:lt2>
          <a:srgbClr val="393939"/>
        </a:lt2>
        <a:accent1>
          <a:srgbClr val="CBCBCB"/>
        </a:accent1>
        <a:accent2>
          <a:srgbClr val="5F5F5F"/>
        </a:accent2>
        <a:accent3>
          <a:srgbClr val="FFFFFF"/>
        </a:accent3>
        <a:accent4>
          <a:srgbClr val="000000"/>
        </a:accent4>
        <a:accent5>
          <a:srgbClr val="E2E2E2"/>
        </a:accent5>
        <a:accent6>
          <a:srgbClr val="555555"/>
        </a:accent6>
        <a:hlink>
          <a:srgbClr val="969696"/>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Circuit">
  <a:themeElements>
    <a:clrScheme name="Circuit 1">
      <a:dk1>
        <a:srgbClr val="000000"/>
      </a:dk1>
      <a:lt1>
        <a:srgbClr val="FFFFFF"/>
      </a:lt1>
      <a:dk2>
        <a:srgbClr val="70353B"/>
      </a:dk2>
      <a:lt2>
        <a:srgbClr val="D3BDBD"/>
      </a:lt2>
      <a:accent1>
        <a:srgbClr val="AE4C4C"/>
      </a:accent1>
      <a:accent2>
        <a:srgbClr val="BF6D6D"/>
      </a:accent2>
      <a:accent3>
        <a:srgbClr val="BBAEAF"/>
      </a:accent3>
      <a:accent4>
        <a:srgbClr val="DADADA"/>
      </a:accent4>
      <a:accent5>
        <a:srgbClr val="D3B2B2"/>
      </a:accent5>
      <a:accent6>
        <a:srgbClr val="AD6262"/>
      </a:accent6>
      <a:hlink>
        <a:srgbClr val="CE9090"/>
      </a:hlink>
      <a:folHlink>
        <a:srgbClr val="EDD5D5"/>
      </a:folHlink>
    </a:clrScheme>
    <a:fontScheme name="Circu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Circuit 1">
        <a:dk1>
          <a:srgbClr val="000000"/>
        </a:dk1>
        <a:lt1>
          <a:srgbClr val="FFFFFF"/>
        </a:lt1>
        <a:dk2>
          <a:srgbClr val="70353B"/>
        </a:dk2>
        <a:lt2>
          <a:srgbClr val="D3BDBD"/>
        </a:lt2>
        <a:accent1>
          <a:srgbClr val="AE4C4C"/>
        </a:accent1>
        <a:accent2>
          <a:srgbClr val="BF6D6D"/>
        </a:accent2>
        <a:accent3>
          <a:srgbClr val="BBAEAF"/>
        </a:accent3>
        <a:accent4>
          <a:srgbClr val="DADADA"/>
        </a:accent4>
        <a:accent5>
          <a:srgbClr val="D3B2B2"/>
        </a:accent5>
        <a:accent6>
          <a:srgbClr val="AD6262"/>
        </a:accent6>
        <a:hlink>
          <a:srgbClr val="CE9090"/>
        </a:hlink>
        <a:folHlink>
          <a:srgbClr val="EDD5D5"/>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7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Orbit">
  <a:themeElements>
    <a:clrScheme name="Orbit 10">
      <a:dk1>
        <a:srgbClr val="000000"/>
      </a:dk1>
      <a:lt1>
        <a:srgbClr val="FFFFFF"/>
      </a:lt1>
      <a:dk2>
        <a:srgbClr val="000000"/>
      </a:dk2>
      <a:lt2>
        <a:srgbClr val="FFFFFF"/>
      </a:lt2>
      <a:accent1>
        <a:srgbClr val="3333CC"/>
      </a:accent1>
      <a:accent2>
        <a:srgbClr val="666699"/>
      </a:accent2>
      <a:accent3>
        <a:srgbClr val="AAAAAA"/>
      </a:accent3>
      <a:accent4>
        <a:srgbClr val="DADADA"/>
      </a:accent4>
      <a:accent5>
        <a:srgbClr val="ADADE2"/>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
      <a:clrScheme name="Orbit 10">
        <a:dk1>
          <a:srgbClr val="000000"/>
        </a:dk1>
        <a:lt1>
          <a:srgbClr val="FFFFFF"/>
        </a:lt1>
        <a:dk2>
          <a:srgbClr val="000000"/>
        </a:dk2>
        <a:lt2>
          <a:srgbClr val="FFFFFF"/>
        </a:lt2>
        <a:accent1>
          <a:srgbClr val="3333CC"/>
        </a:accent1>
        <a:accent2>
          <a:srgbClr val="666699"/>
        </a:accent2>
        <a:accent3>
          <a:srgbClr val="AAAAAA"/>
        </a:accent3>
        <a:accent4>
          <a:srgbClr val="DADADA"/>
        </a:accent4>
        <a:accent5>
          <a:srgbClr val="ADADE2"/>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Blank">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23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1_Blank Presentatio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57150" cap="sq" cmpd="sng" algn="ctr">
          <a:solidFill>
            <a:srgbClr val="FF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26" charset="0"/>
          </a:defRPr>
        </a:defPPr>
      </a:lstStyle>
    </a:spDef>
    <a:lnDef>
      <a:spPr bwMode="auto">
        <a:xfrm>
          <a:off x="0" y="0"/>
          <a:ext cx="1" cy="1"/>
        </a:xfrm>
        <a:custGeom>
          <a:avLst/>
          <a:gdLst/>
          <a:ahLst/>
          <a:cxnLst/>
          <a:rect l="0" t="0" r="0" b="0"/>
          <a:pathLst/>
        </a:custGeom>
        <a:noFill/>
        <a:ln w="57150" cap="sq" cmpd="sng" algn="ctr">
          <a:solidFill>
            <a:srgbClr val="FF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26"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2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0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2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44_Default Design">
  <a:themeElements>
    <a:clrScheme name="2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2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5.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5"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2_Sakura">
  <a:themeElements>
    <a:clrScheme name="Sakura 1">
      <a:dk1>
        <a:srgbClr val="463634"/>
      </a:dk1>
      <a:lt1>
        <a:srgbClr val="AA947E"/>
      </a:lt1>
      <a:dk2>
        <a:srgbClr val="795241"/>
      </a:dk2>
      <a:lt2>
        <a:srgbClr val="000000"/>
      </a:lt2>
      <a:accent1>
        <a:srgbClr val="F9DBD3"/>
      </a:accent1>
      <a:accent2>
        <a:srgbClr val="DACA9C"/>
      </a:accent2>
      <a:accent3>
        <a:srgbClr val="D2C8C0"/>
      </a:accent3>
      <a:accent4>
        <a:srgbClr val="3A2D2B"/>
      </a:accent4>
      <a:accent5>
        <a:srgbClr val="FBEAE6"/>
      </a:accent5>
      <a:accent6>
        <a:srgbClr val="C5B78D"/>
      </a:accent6>
      <a:hlink>
        <a:srgbClr val="393A18"/>
      </a:hlink>
      <a:folHlink>
        <a:srgbClr val="560000"/>
      </a:folHlink>
    </a:clrScheme>
    <a:fontScheme name="Sakur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28" charset="0"/>
          </a:defRPr>
        </a:defPPr>
      </a:lstStyle>
    </a:lnDef>
  </a:objectDefaults>
  <a:extraClrSchemeLst>
    <a:extraClrScheme>
      <a:clrScheme name="Sakura 1">
        <a:dk1>
          <a:srgbClr val="463634"/>
        </a:dk1>
        <a:lt1>
          <a:srgbClr val="AA947E"/>
        </a:lt1>
        <a:dk2>
          <a:srgbClr val="795241"/>
        </a:dk2>
        <a:lt2>
          <a:srgbClr val="000000"/>
        </a:lt2>
        <a:accent1>
          <a:srgbClr val="F9DBD3"/>
        </a:accent1>
        <a:accent2>
          <a:srgbClr val="DACA9C"/>
        </a:accent2>
        <a:accent3>
          <a:srgbClr val="D2C8C0"/>
        </a:accent3>
        <a:accent4>
          <a:srgbClr val="3A2D2B"/>
        </a:accent4>
        <a:accent5>
          <a:srgbClr val="FBEAE6"/>
        </a:accent5>
        <a:accent6>
          <a:srgbClr val="C5B78D"/>
        </a:accent6>
        <a:hlink>
          <a:srgbClr val="393A18"/>
        </a:hlink>
        <a:folHlink>
          <a:srgbClr val="560000"/>
        </a:folHlink>
      </a:clrScheme>
      <a:clrMap bg1="lt1" tx1="dk1" bg2="lt2" tx2="dk2" accent1="accent1" accent2="accent2" accent3="accent3" accent4="accent4" accent5="accent5" accent6="accent6" hlink="hlink" folHlink="folHlink"/>
    </a:extraClrScheme>
    <a:extraClrScheme>
      <a:clrScheme name="Sakura 2">
        <a:dk1>
          <a:srgbClr val="463634"/>
        </a:dk1>
        <a:lt1>
          <a:srgbClr val="FFFFCC"/>
        </a:lt1>
        <a:dk2>
          <a:srgbClr val="795241"/>
        </a:dk2>
        <a:lt2>
          <a:srgbClr val="000000"/>
        </a:lt2>
        <a:accent1>
          <a:srgbClr val="F9DBD3"/>
        </a:accent1>
        <a:accent2>
          <a:srgbClr val="DACA9C"/>
        </a:accent2>
        <a:accent3>
          <a:srgbClr val="FFFFE2"/>
        </a:accent3>
        <a:accent4>
          <a:srgbClr val="3A2D2B"/>
        </a:accent4>
        <a:accent5>
          <a:srgbClr val="FBEAE6"/>
        </a:accent5>
        <a:accent6>
          <a:srgbClr val="C5B78D"/>
        </a:accent6>
        <a:hlink>
          <a:srgbClr val="393A18"/>
        </a:hlink>
        <a:folHlink>
          <a:srgbClr val="560000"/>
        </a:folHlink>
      </a:clrScheme>
      <a:clrMap bg1="lt1" tx1="dk1" bg2="lt2" tx2="dk2" accent1="accent1" accent2="accent2" accent3="accent3" accent4="accent4" accent5="accent5" accent6="accent6" hlink="hlink" folHlink="folHlink"/>
    </a:extraClrScheme>
    <a:extraClrScheme>
      <a:clrScheme name="Sakur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2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ea typeface="ＭＳ Ｐゴシック" pitchFamily="34"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3_Fireball">
  <a:themeElements>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Fireball">
      <a:majorFont>
        <a:latin typeface="Times New Roman"/>
        <a:ea typeface="新細明體"/>
        <a:cs typeface="新細明體"/>
      </a:majorFont>
      <a:minorFont>
        <a:latin typeface="Times New Roman"/>
        <a:ea typeface="新細明體"/>
        <a:cs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8" charset="0"/>
          </a:defRPr>
        </a:defPPr>
      </a:lstStyle>
    </a:lnDef>
  </a:objectDefaults>
  <a:extraClrSchemeLst>
    <a:extraClrScheme>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Fireball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Firebal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3_Ripple">
  <a:themeElements>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Ripp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1" charset="0"/>
            <a:ea typeface="ＭＳ Ｐゴシック" pitchFamily="-111" charset="-128"/>
            <a:cs typeface="ＭＳ Ｐゴシック" pitchFamily="-11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1" charset="0"/>
            <a:ea typeface="ＭＳ Ｐゴシック" pitchFamily="-111" charset="-128"/>
            <a:cs typeface="ＭＳ Ｐゴシック" pitchFamily="-111" charset="-128"/>
          </a:defRPr>
        </a:defPPr>
      </a:lstStyle>
    </a:lnDef>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4_Fireball">
  <a:themeElements>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Fireball">
      <a:majorFont>
        <a:latin typeface="Times New Roman"/>
        <a:ea typeface="新細明體"/>
        <a:cs typeface="新細明體"/>
      </a:majorFont>
      <a:minorFont>
        <a:latin typeface="Times New Roman"/>
        <a:ea typeface="新細明體"/>
        <a:cs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8" charset="0"/>
          </a:defRPr>
        </a:defPPr>
      </a:lstStyle>
    </a:lnDef>
  </a:objectDefaults>
  <a:extraClrSchemeLst>
    <a:extraClrScheme>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Fireball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Firebal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0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otalTime>34398</TotalTime>
  <Words>11114</Words>
  <Application>Microsoft Macintosh PowerPoint</Application>
  <PresentationFormat>On-screen Show (4:3)</PresentationFormat>
  <Paragraphs>1564</Paragraphs>
  <Slides>152</Slides>
  <Notes>109</Notes>
  <HiddenSlides>0</HiddenSlides>
  <MMClips>0</MMClips>
  <ScaleCrop>false</ScaleCrop>
  <HeadingPairs>
    <vt:vector size="8" baseType="variant">
      <vt:variant>
        <vt:lpstr>Fonts Used</vt:lpstr>
      </vt:variant>
      <vt:variant>
        <vt:i4>23</vt:i4>
      </vt:variant>
      <vt:variant>
        <vt:lpstr>Theme</vt:lpstr>
      </vt:variant>
      <vt:variant>
        <vt:i4>41</vt:i4>
      </vt:variant>
      <vt:variant>
        <vt:lpstr>Embedded OLE Servers</vt:lpstr>
      </vt:variant>
      <vt:variant>
        <vt:i4>1</vt:i4>
      </vt:variant>
      <vt:variant>
        <vt:lpstr>Slide Titles</vt:lpstr>
      </vt:variant>
      <vt:variant>
        <vt:i4>152</vt:i4>
      </vt:variant>
    </vt:vector>
  </HeadingPairs>
  <TitlesOfParts>
    <vt:vector size="217" baseType="lpstr">
      <vt:lpstr>Aroi</vt:lpstr>
      <vt:lpstr>MS PGothic</vt:lpstr>
      <vt:lpstr>MS PGothic</vt:lpstr>
      <vt:lpstr>新細明體</vt:lpstr>
      <vt:lpstr>SimSun</vt:lpstr>
      <vt:lpstr>SimSun</vt:lpstr>
      <vt:lpstr>Times</vt:lpstr>
      <vt:lpstr>Accordance</vt:lpstr>
      <vt:lpstr>Arabic Typesetting</vt:lpstr>
      <vt:lpstr>Arial</vt:lpstr>
      <vt:lpstr>Arial Black</vt:lpstr>
      <vt:lpstr>Calibri</vt:lpstr>
      <vt:lpstr>Calibri Light</vt:lpstr>
      <vt:lpstr>Comic Sans MS</vt:lpstr>
      <vt:lpstr>Franklin Gothic Heavy</vt:lpstr>
      <vt:lpstr>Geneva</vt:lpstr>
      <vt:lpstr>Georgia</vt:lpstr>
      <vt:lpstr>Impact</vt:lpstr>
      <vt:lpstr>Lucida Grande</vt:lpstr>
      <vt:lpstr>Tempus Sans ITC</vt:lpstr>
      <vt:lpstr>Times New Roman</vt:lpstr>
      <vt:lpstr>Wingdings</vt:lpstr>
      <vt:lpstr>Wingdings 2</vt:lpstr>
      <vt:lpstr>2_Office Theme</vt:lpstr>
      <vt:lpstr>8_Office Theme</vt:lpstr>
      <vt:lpstr>20_Office Theme</vt:lpstr>
      <vt:lpstr>21_Office Theme</vt:lpstr>
      <vt:lpstr>22_Office Theme</vt:lpstr>
      <vt:lpstr>Blank Presentation</vt:lpstr>
      <vt:lpstr>3_Default Design</vt:lpstr>
      <vt:lpstr>50_Blank Presentation</vt:lpstr>
      <vt:lpstr>10_Default Design</vt:lpstr>
      <vt:lpstr>13_Default Design</vt:lpstr>
      <vt:lpstr>15_Default Design</vt:lpstr>
      <vt:lpstr>1_Sample presentation slides [3]</vt:lpstr>
      <vt:lpstr>Sample presentation slides [3]</vt:lpstr>
      <vt:lpstr>White</vt:lpstr>
      <vt:lpstr>16_Default Design</vt:lpstr>
      <vt:lpstr>3_MEADOW</vt:lpstr>
      <vt:lpstr>Circuit</vt:lpstr>
      <vt:lpstr>17_Default Design</vt:lpstr>
      <vt:lpstr>18_Default Design</vt:lpstr>
      <vt:lpstr>19_Default Design</vt:lpstr>
      <vt:lpstr>7_Office Theme</vt:lpstr>
      <vt:lpstr>Orbit</vt:lpstr>
      <vt:lpstr>Blank</vt:lpstr>
      <vt:lpstr>23_Default Design</vt:lpstr>
      <vt:lpstr>1_Blank Presentation</vt:lpstr>
      <vt:lpstr>Azure</vt:lpstr>
      <vt:lpstr>21_Default Design</vt:lpstr>
      <vt:lpstr>2_Blank Presentation</vt:lpstr>
      <vt:lpstr>4_Default Design</vt:lpstr>
      <vt:lpstr>22_Default Design</vt:lpstr>
      <vt:lpstr>5_Default Design</vt:lpstr>
      <vt:lpstr>Default Design</vt:lpstr>
      <vt:lpstr>44_Default Design</vt:lpstr>
      <vt:lpstr>Civic</vt:lpstr>
      <vt:lpstr>2_Default Design</vt:lpstr>
      <vt:lpstr>2_Sakura</vt:lpstr>
      <vt:lpstr>20_Default Design</vt:lpstr>
      <vt:lpstr>3_Fireball</vt:lpstr>
      <vt:lpstr>3_Ripple</vt:lpstr>
      <vt:lpstr>4_Fireball</vt:lpstr>
      <vt:lpstr>6_Default Design</vt:lpstr>
      <vt:lpstr>Photo Editor Photo</vt:lpstr>
      <vt:lpstr>الدينونة على تحالف الأمم الإثني عشر</vt:lpstr>
      <vt:lpstr>حرب إيران  (1 مارس/آذار 2026)</vt:lpstr>
      <vt:lpstr>Coalition of Saudis, Turks, &amp; Pakistanis (August 2026)</vt:lpstr>
      <vt:lpstr>الدينونة على تحالف الأمم الإثني عشر</vt:lpstr>
      <vt:lpstr>الأمم المتنبأ ضدها (46-51)</vt:lpstr>
      <vt:lpstr>Slides on  أشعياء 31 </vt:lpstr>
      <vt:lpstr>PowerPoint Presentation</vt:lpstr>
      <vt:lpstr>الدينونة على تحالف الأمم الإثني عشر (أش 13-23)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الأصنام ذات الصناعة الشخصية بلا فائدة</vt:lpstr>
      <vt:lpstr>PowerPoint Presentation</vt:lpstr>
      <vt:lpstr>PowerPoint Presentation</vt:lpstr>
      <vt:lpstr>PowerPoint Presentation</vt:lpstr>
      <vt:lpstr>كما غزا كورش بابل (539 قبل الميلاد)</vt:lpstr>
      <vt:lpstr>PowerPoint Presentation</vt:lpstr>
      <vt:lpstr>PowerPoint Presentation</vt:lpstr>
      <vt:lpstr>المديون سوف ينتصرون على بابل</vt:lpstr>
      <vt:lpstr>الدمار المطلق!</vt:lpstr>
      <vt:lpstr>الدمار المطلق!</vt:lpstr>
      <vt:lpstr>إذلال بيلشاصر</vt:lpstr>
      <vt:lpstr>سقوط بابل 539 ق.م</vt:lpstr>
      <vt:lpstr>PowerPoint Presentation</vt:lpstr>
      <vt:lpstr>سقوط بابل (هيرودوت)</vt:lpstr>
      <vt:lpstr>سقوط بابل (هيرودوت)</vt:lpstr>
      <vt:lpstr>PowerPoint Presentation</vt:lpstr>
      <vt:lpstr>PowerPoint Presentation</vt:lpstr>
      <vt:lpstr>PowerPoint Presentation</vt:lpstr>
      <vt:lpstr>PowerPoint Presentation</vt:lpstr>
      <vt:lpstr>PowerPoint Presentation</vt:lpstr>
      <vt:lpstr>PowerPoint Presentation</vt:lpstr>
      <vt:lpstr>Slides on  أشعياء 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هيكل بوسيدون</vt:lpstr>
      <vt:lpstr>PowerPoint Presentation</vt:lpstr>
      <vt:lpstr>PowerPoint Presentation</vt:lpstr>
      <vt:lpstr>PowerPoint Presentation</vt:lpstr>
      <vt:lpstr>PowerPoint Presentation</vt:lpstr>
      <vt:lpstr>PowerPoint Presentation</vt:lpstr>
      <vt:lpstr>الدينونة على تحالف الأمم الإثني عشر (أش 13-23)</vt:lpstr>
      <vt:lpstr>جغرافية فلسطين</vt:lpstr>
      <vt:lpstr>كان الفلسطينيون شعبًا مخيفًا</vt:lpstr>
      <vt:lpstr>درع جالوت</vt:lpstr>
      <vt:lpstr>قدرات الفلسطينيين العسكرية (1 صم 17: 5-7)</vt:lpstr>
      <vt:lpstr>ثقة فلسطينية زائفة</vt:lpstr>
      <vt:lpstr>بابل لقر فلسطين</vt:lpstr>
      <vt:lpstr>PowerPoint Presentation</vt:lpstr>
      <vt:lpstr>Slides on  أشعياء 15</vt:lpstr>
      <vt:lpstr>الدينونة على تحالف الأمم الإثني عشر (أش 13-23)</vt:lpstr>
      <vt:lpstr>أصل الموآبيين</vt:lpstr>
      <vt:lpstr>مضيق أرنون</vt:lpstr>
      <vt:lpstr>Arnon River view to north</vt:lpstr>
      <vt:lpstr>Arnon River view to north</vt:lpstr>
      <vt:lpstr>الآلهة الموآبية</vt:lpstr>
      <vt:lpstr>خطيئة إسرائيل في بعل فغور</vt:lpstr>
      <vt:lpstr>التضحية بالطفل لكموش</vt:lpstr>
      <vt:lpstr>Slides on  أشعياء 16</vt:lpstr>
      <vt:lpstr>بابل تقهر مؤاب</vt:lpstr>
      <vt:lpstr>المسيح ليحكم بعد دينونة موآب</vt:lpstr>
      <vt:lpstr>Slides on  أشعياء 17</vt:lpstr>
      <vt:lpstr>الدينونة على تحالف الأمم الإثني عشر (أش 13-23)</vt:lpstr>
      <vt:lpstr>PowerPoint Presentation</vt:lpstr>
      <vt:lpstr>PowerPoint Presentation</vt:lpstr>
      <vt:lpstr>دمشق عاصمة آرام (سوريا) القضاء</vt:lpstr>
      <vt:lpstr>الدينونة على تحالف الأمم الإثني عشر (أش 13-23)</vt:lpstr>
      <vt:lpstr>إسرائيل حكمت أيضا مع دمشق</vt:lpstr>
      <vt:lpstr>التطورات الآشورية</vt:lpstr>
      <vt:lpstr>Slides on  أشعياء 18</vt:lpstr>
      <vt:lpstr>الحكم على تحالف الـ 12 أمة (إش 13-23)</vt:lpstr>
      <vt:lpstr>مواقع محتملة لجنة عدن</vt:lpstr>
      <vt:lpstr>لوحظ كوش بلاد ما بين النهرين لأول مرة في تكوين 2</vt:lpstr>
      <vt:lpstr>رودينيا – العالم الذي هلك</vt:lpstr>
      <vt:lpstr>العالم الذي هلك</vt:lpstr>
      <vt:lpstr>الموقع الصحيح لكوش</vt:lpstr>
      <vt:lpstr>الآشوريون ليتم تدميرهم</vt:lpstr>
      <vt:lpstr>الآشوريون ليتم تدميرهم</vt:lpstr>
      <vt:lpstr>الآشوريون ليتم تدميرهم</vt:lpstr>
      <vt:lpstr>العبادة السودانية في القدس</vt:lpstr>
      <vt:lpstr>Slides on  أشعياء 19</vt:lpstr>
      <vt:lpstr>الدينونة على تحالف الأمم الإثني عشر (أش 13-23)</vt:lpstr>
      <vt:lpstr>قضاء مصر (إشعياء 19-20)</vt:lpstr>
      <vt:lpstr>الحرب الأهلية المصرية</vt:lpstr>
      <vt:lpstr>الحكم على تحالف الـ 12 أمة (إش 13-23)</vt:lpstr>
      <vt:lpstr>Slides on  أشعياء 20</vt:lpstr>
      <vt:lpstr>السلطة "المطلقة"</vt:lpstr>
      <vt:lpstr>من لديه قوّة أكبر – فرعون أم يهوه؟ </vt:lpstr>
      <vt:lpstr>لماذا يعتبر الخروج مهمًا جدًا؟</vt:lpstr>
      <vt:lpstr>لماذا يعتبر الخروج مهمًا جدًا؟</vt:lpstr>
      <vt:lpstr>إشعياء قدوة لمصر</vt:lpstr>
      <vt:lpstr>لا تثق بالفلسطينيين أيضًا</vt:lpstr>
      <vt:lpstr>Slides on  أشعياء 21</vt:lpstr>
      <vt:lpstr>الدينونة على تحالف الأمم الإثني عشر (أش 13-23)</vt:lpstr>
      <vt:lpstr>بابل عن طريق البحر</vt:lpstr>
      <vt:lpstr>بابل عن طريق البحر</vt:lpstr>
      <vt:lpstr>الدينونة على تحالف الأمم الإثني عشر (أش 13-23)</vt:lpstr>
      <vt:lpstr>ضد دوما (بالعبرية) أو أدوم (السبعينية)</vt:lpstr>
      <vt:lpstr>الهوية</vt:lpstr>
      <vt:lpstr>الإطار الجغرافي</vt:lpstr>
      <vt:lpstr>PowerPoint Presentation</vt:lpstr>
      <vt:lpstr>احتلتها بابل</vt:lpstr>
      <vt:lpstr>سعيد بسقوط يهوذا (586 قبل الميلاد)</vt:lpstr>
      <vt:lpstr>نبوءات التعرض للمحاكمة</vt:lpstr>
      <vt:lpstr>سقوط يهوذا (586 ق.م.)</vt:lpstr>
      <vt:lpstr>الإبادة</vt:lpstr>
      <vt:lpstr>الدينونة على تحالف الأمم الإثني عشر (أش 13-23)</vt:lpstr>
      <vt:lpstr>الجزيرة العربية التي دمرتها بابل</vt:lpstr>
      <vt:lpstr>من هم العرب؟</vt:lpstr>
      <vt:lpstr>قائمة الأمم</vt:lpstr>
      <vt:lpstr>من هم العرب؟</vt:lpstr>
      <vt:lpstr>PowerPoint Presentation</vt:lpstr>
      <vt:lpstr>من هم العرب؟</vt:lpstr>
      <vt:lpstr> الملاك وهاجر</vt:lpstr>
      <vt:lpstr>PowerPoint Presentation</vt:lpstr>
      <vt:lpstr>PowerPoint Presentation</vt:lpstr>
      <vt:lpstr>من هم العرب؟</vt:lpstr>
      <vt:lpstr>PowerPoint Presentation</vt:lpstr>
      <vt:lpstr>PowerPoint Presentation</vt:lpstr>
      <vt:lpstr>PowerPoint Presentation</vt:lpstr>
      <vt:lpstr>العرب للمحاكمة</vt:lpstr>
      <vt:lpstr>Slides on  أشعياء 22</vt:lpstr>
      <vt:lpstr>الدينونة على تحالف الأمم الإثني عشر (أش 13-23)</vt:lpstr>
      <vt:lpstr>وادي الرؤية في القدس</vt:lpstr>
      <vt:lpstr>Old City and Kidron Valley from north</vt:lpstr>
      <vt:lpstr>Slides on  أشعياء 23</vt:lpstr>
      <vt:lpstr>الدينونة على تحالف الأمم الإثني عشر (أش 13-23)</vt:lpstr>
      <vt:lpstr>خراب مدينة صور </vt:lpstr>
      <vt:lpstr>جغرافية </vt:lpstr>
      <vt:lpstr>التجارة</vt:lpstr>
      <vt:lpstr>المستعمرات الفينيقية</vt:lpstr>
      <vt:lpstr>سفينة فينيقية قديمة</vt:lpstr>
      <vt:lpstr>التجارة</vt:lpstr>
      <vt:lpstr>PowerPoint Presentation</vt:lpstr>
      <vt:lpstr>هيكل بوسيدون</vt:lpstr>
      <vt:lpstr>PowerPoint Presentation</vt:lpstr>
      <vt:lpstr>PowerPoint Presentation</vt:lpstr>
      <vt:lpstr>PowerPoint Presentation</vt:lpstr>
      <vt:lpstr>PowerPoint Presentation</vt:lpstr>
      <vt:lpstr>اسود</vt:lpstr>
      <vt:lpstr>مسح العهد القديم • BibleStudyDownloads.org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ISAIAH</dc:title>
  <dc:creator>Rick Griffith</dc:creator>
  <cp:lastModifiedBy>Rick Griffith</cp:lastModifiedBy>
  <cp:revision>636</cp:revision>
  <cp:lastPrinted>2026-08-22T07:26:53Z</cp:lastPrinted>
  <dcterms:created xsi:type="dcterms:W3CDTF">2010-10-07T07:24:48Z</dcterms:created>
  <dcterms:modified xsi:type="dcterms:W3CDTF">2026-08-22T07:37:29Z</dcterms:modified>
</cp:coreProperties>
</file>