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theme/theme4.xml" ContentType="application/vnd.openxmlformats-officedocument.theme+xml"/>
  <Override PartName="/ppt/slideLayouts/slideLayout28.xml" ContentType="application/vnd.openxmlformats-officedocument.presentationml.slideLayout+xml"/>
  <Override PartName="/ppt/theme/theme5.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6.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7.xml" ContentType="application/vnd.openxmlformats-officedocument.theme+xml"/>
  <Override PartName="/ppt/slideLayouts/slideLayout33.xml" ContentType="application/vnd.openxmlformats-officedocument.presentationml.slideLayout+xml"/>
  <Override PartName="/ppt/theme/theme8.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9.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10.xml" ContentType="application/vnd.openxmlformats-officedocument.theme+xml"/>
  <Override PartName="/ppt/slideLayouts/slideLayout47.xml" ContentType="application/vnd.openxmlformats-officedocument.presentationml.slideLayout+xml"/>
  <Override PartName="/ppt/theme/theme11.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12.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13.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4.xml" ContentType="application/vnd.openxmlformats-officedocument.theme+xml"/>
  <Override PartName="/ppt/slideLayouts/slideLayout83.xml" ContentType="application/vnd.openxmlformats-officedocument.presentationml.slideLayout+xml"/>
  <Override PartName="/ppt/theme/theme15.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6.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7.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8.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9.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20.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2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22.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23.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24.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5.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26.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7.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8.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9.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30.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31.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2.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3.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4.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5.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6.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7.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8.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9.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40.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41.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2.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43.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44.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5.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46.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47.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8.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9.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50.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51.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52.xml" ContentType="application/vnd.openxmlformats-officedocument.theme+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53.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54.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55.xml" ContentType="application/vnd.openxmlformats-officedocument.theme+xml"/>
  <Override PartName="/ppt/theme/themeOverride1.xml" ContentType="application/vnd.openxmlformats-officedocument.themeOverrid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56.xml" ContentType="application/vnd.openxmlformats-officedocument.theme+xml"/>
  <Override PartName="/ppt/slideLayouts/slideLayout532.xml" ContentType="application/vnd.openxmlformats-officedocument.presentationml.slideLayout+xml"/>
  <Override PartName="/ppt/theme/theme57.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58.xml" ContentType="application/vnd.openxmlformats-officedocument.theme+xml"/>
  <Override PartName="/ppt/slideLayouts/slideLayout535.xml" ContentType="application/vnd.openxmlformats-officedocument.presentationml.slideLayout+xml"/>
  <Override PartName="/ppt/theme/theme59.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60.xml" ContentType="application/vnd.openxmlformats-officedocument.theme+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61.xml" ContentType="application/vnd.openxmlformats-officedocument.theme+xml"/>
  <Override PartName="/ppt/slideLayouts/slideLayout558.xml" ContentType="application/vnd.openxmlformats-officedocument.presentationml.slideLayout+xml"/>
  <Override PartName="/ppt/theme/theme62.xml" ContentType="application/vnd.openxmlformats-officedocument.theme+xml"/>
  <Override PartName="/ppt/slideLayouts/slideLayout559.xml" ContentType="application/vnd.openxmlformats-officedocument.presentationml.slideLayout+xml"/>
  <Override PartName="/ppt/theme/theme6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64.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65.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66.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theme/theme67.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theme/theme68.xml" ContentType="application/vnd.openxmlformats-officedocument.theme+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69.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70.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71.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72.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73.xml" ContentType="application/vnd.openxmlformats-officedocument.theme+xml"/>
  <Override PartName="/ppt/slideLayouts/slideLayout677.xml" ContentType="application/vnd.openxmlformats-officedocument.presentationml.slideLayout+xml"/>
  <Override PartName="/ppt/theme/theme74.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5.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theme/theme76.xml" ContentType="application/vnd.openxmlformats-officedocument.theme+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77.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78.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79.xml" ContentType="application/vnd.openxmlformats-officedocument.theme+xml"/>
  <Override PartName="/ppt/theme/theme8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3.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4.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5.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theme/themeOverride6.xml" ContentType="application/vnd.openxmlformats-officedocument.themeOverr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7.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8.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theme/themeOverride9.xml" ContentType="application/vnd.openxmlformats-officedocument.themeOverr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theme/themeOverride10.xml" ContentType="application/vnd.openxmlformats-officedocument.themeOverr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11.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heme/themeOverride12.xml" ContentType="application/vnd.openxmlformats-officedocument.themeOverr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theme/themeOverride13.xml" ContentType="application/vnd.openxmlformats-officedocument.themeOverr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heme/themeOverride14.xml" ContentType="application/vnd.openxmlformats-officedocument.themeOverride+xml"/>
  <Override PartName="/ppt/notesSlides/notesSlide146.xml" ContentType="application/vnd.openxmlformats-officedocument.presentationml.notesSlide+xml"/>
  <Override PartName="/ppt/theme/themeOverride15.xml" ContentType="application/vnd.openxmlformats-officedocument.themeOverride+xml"/>
  <Override PartName="/ppt/notesSlides/notesSlide147.xml" ContentType="application/vnd.openxmlformats-officedocument.presentationml.notesSlide+xml"/>
  <Override PartName="/ppt/theme/themeOverride16.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heme/themeOverride17.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theme/themeOverride18.xml" ContentType="application/vnd.openxmlformats-officedocument.themeOverr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theme/themeOverride19.xml" ContentType="application/vnd.openxmlformats-officedocument.themeOverr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theme/themeOverride20.xml" ContentType="application/vnd.openxmlformats-officedocument.themeOverr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theme/themeOverride39.xml" ContentType="application/vnd.openxmlformats-officedocument.themeOverr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1" r:id="rId1"/>
    <p:sldMasterId id="2147483663" r:id="rId2"/>
    <p:sldMasterId id="2147484001" r:id="rId3"/>
    <p:sldMasterId id="2147484291" r:id="rId4"/>
    <p:sldMasterId id="2147484296" r:id="rId5"/>
    <p:sldMasterId id="2147484404" r:id="rId6"/>
    <p:sldMasterId id="2147484407" r:id="rId7"/>
    <p:sldMasterId id="2147484410" r:id="rId8"/>
    <p:sldMasterId id="2147484412" r:id="rId9"/>
    <p:sldMasterId id="2147486446" r:id="rId10"/>
    <p:sldMasterId id="2147486458" r:id="rId11"/>
    <p:sldMasterId id="2147486476" r:id="rId12"/>
    <p:sldMasterId id="2147486502" r:id="rId13"/>
    <p:sldMasterId id="2147486514" r:id="rId14"/>
    <p:sldMasterId id="2147486527" r:id="rId15"/>
    <p:sldMasterId id="2147486529" r:id="rId16"/>
    <p:sldMasterId id="2147486541" r:id="rId17"/>
    <p:sldMasterId id="2147486553" r:id="rId18"/>
    <p:sldMasterId id="2147486577" r:id="rId19"/>
    <p:sldMasterId id="2147486589" r:id="rId20"/>
    <p:sldMasterId id="2147486601" r:id="rId21"/>
    <p:sldMasterId id="2147486613" r:id="rId22"/>
    <p:sldMasterId id="2147486625" r:id="rId23"/>
    <p:sldMasterId id="2147486637" r:id="rId24"/>
    <p:sldMasterId id="2147486649" r:id="rId25"/>
    <p:sldMasterId id="2147486661" r:id="rId26"/>
    <p:sldMasterId id="2147486674" r:id="rId27"/>
    <p:sldMasterId id="2147486688" r:id="rId28"/>
    <p:sldMasterId id="2147486700" r:id="rId29"/>
    <p:sldMasterId id="2147486704" r:id="rId30"/>
    <p:sldMasterId id="2147486716" r:id="rId31"/>
    <p:sldMasterId id="2147486728" r:id="rId32"/>
    <p:sldMasterId id="2147486742" r:id="rId33"/>
    <p:sldMasterId id="2147486754" r:id="rId34"/>
    <p:sldMasterId id="2147486792" r:id="rId35"/>
    <p:sldMasterId id="2147486804" r:id="rId36"/>
    <p:sldMasterId id="2147486855" r:id="rId37"/>
    <p:sldMasterId id="2147486881" r:id="rId38"/>
    <p:sldMasterId id="2147486933" r:id="rId39"/>
    <p:sldMasterId id="2147486946" r:id="rId40"/>
    <p:sldMasterId id="2147486958" r:id="rId41"/>
    <p:sldMasterId id="2147486970" r:id="rId42"/>
    <p:sldMasterId id="2147486983" r:id="rId43"/>
    <p:sldMasterId id="2147486996" r:id="rId44"/>
    <p:sldMasterId id="2147487020" r:id="rId45"/>
    <p:sldMasterId id="2147487026" r:id="rId46"/>
    <p:sldMasterId id="2147487038" r:id="rId47"/>
    <p:sldMasterId id="2147487050" r:id="rId48"/>
    <p:sldMasterId id="2147487062" r:id="rId49"/>
    <p:sldMasterId id="2147487074" r:id="rId50"/>
    <p:sldMasterId id="2147487086" r:id="rId51"/>
    <p:sldMasterId id="2147487099" r:id="rId52"/>
    <p:sldMasterId id="2147487110" r:id="rId53"/>
    <p:sldMasterId id="2147487124" r:id="rId54"/>
    <p:sldMasterId id="2147487134" r:id="rId55"/>
    <p:sldMasterId id="2147487147" r:id="rId56"/>
    <p:sldMasterId id="2147487159" r:id="rId57"/>
    <p:sldMasterId id="2147487161" r:id="rId58"/>
    <p:sldMasterId id="2147487164" r:id="rId59"/>
    <p:sldMasterId id="2147487166" r:id="rId60"/>
    <p:sldMasterId id="2147487178" r:id="rId61"/>
    <p:sldMasterId id="2147487190" r:id="rId62"/>
    <p:sldMasterId id="2147487193" r:id="rId63"/>
    <p:sldMasterId id="2147487195" r:id="rId64"/>
    <p:sldMasterId id="2147487209" r:id="rId65"/>
    <p:sldMasterId id="2147487221" r:id="rId66"/>
    <p:sldMasterId id="2147487248" r:id="rId67"/>
    <p:sldMasterId id="2147487262" r:id="rId68"/>
    <p:sldMasterId id="2147487274" r:id="rId69"/>
    <p:sldMasterId id="2147487286" r:id="rId70"/>
    <p:sldMasterId id="2147487300" r:id="rId71"/>
    <p:sldMasterId id="2147487312" r:id="rId72"/>
    <p:sldMasterId id="2147487324" r:id="rId73"/>
    <p:sldMasterId id="2147487336" r:id="rId74"/>
    <p:sldMasterId id="2147487338" r:id="rId75"/>
    <p:sldMasterId id="2147487351" r:id="rId76"/>
    <p:sldMasterId id="2147487366" r:id="rId77"/>
    <p:sldMasterId id="2147487369" r:id="rId78"/>
    <p:sldMasterId id="2147487381" r:id="rId79"/>
  </p:sldMasterIdLst>
  <p:notesMasterIdLst>
    <p:notesMasterId r:id="rId823"/>
  </p:notesMasterIdLst>
  <p:sldIdLst>
    <p:sldId id="862" r:id="rId80"/>
    <p:sldId id="863" r:id="rId81"/>
    <p:sldId id="864" r:id="rId82"/>
    <p:sldId id="865" r:id="rId83"/>
    <p:sldId id="866" r:id="rId84"/>
    <p:sldId id="913" r:id="rId85"/>
    <p:sldId id="868" r:id="rId86"/>
    <p:sldId id="869" r:id="rId87"/>
    <p:sldId id="870" r:id="rId88"/>
    <p:sldId id="5685" r:id="rId89"/>
    <p:sldId id="4964" r:id="rId90"/>
    <p:sldId id="900" r:id="rId91"/>
    <p:sldId id="901" r:id="rId92"/>
    <p:sldId id="964" r:id="rId93"/>
    <p:sldId id="902" r:id="rId94"/>
    <p:sldId id="5702" r:id="rId95"/>
    <p:sldId id="5703" r:id="rId96"/>
    <p:sldId id="4962" r:id="rId97"/>
    <p:sldId id="909" r:id="rId98"/>
    <p:sldId id="1530" r:id="rId99"/>
    <p:sldId id="321" r:id="rId100"/>
    <p:sldId id="5230" r:id="rId101"/>
    <p:sldId id="4830" r:id="rId102"/>
    <p:sldId id="327" r:id="rId103"/>
    <p:sldId id="4981" r:id="rId104"/>
    <p:sldId id="4982" r:id="rId105"/>
    <p:sldId id="526" r:id="rId106"/>
    <p:sldId id="544" r:id="rId107"/>
    <p:sldId id="545" r:id="rId108"/>
    <p:sldId id="546" r:id="rId109"/>
    <p:sldId id="530" r:id="rId110"/>
    <p:sldId id="531" r:id="rId111"/>
    <p:sldId id="534" r:id="rId112"/>
    <p:sldId id="4509" r:id="rId113"/>
    <p:sldId id="536" r:id="rId114"/>
    <p:sldId id="4510" r:id="rId115"/>
    <p:sldId id="4514" r:id="rId116"/>
    <p:sldId id="5688" r:id="rId117"/>
    <p:sldId id="447" r:id="rId118"/>
    <p:sldId id="449" r:id="rId119"/>
    <p:sldId id="450" r:id="rId120"/>
    <p:sldId id="5689" r:id="rId121"/>
    <p:sldId id="5686" r:id="rId122"/>
    <p:sldId id="453" r:id="rId123"/>
    <p:sldId id="5690" r:id="rId124"/>
    <p:sldId id="454" r:id="rId125"/>
    <p:sldId id="5691" r:id="rId126"/>
    <p:sldId id="456" r:id="rId127"/>
    <p:sldId id="457" r:id="rId128"/>
    <p:sldId id="458" r:id="rId129"/>
    <p:sldId id="5692" r:id="rId130"/>
    <p:sldId id="461" r:id="rId131"/>
    <p:sldId id="5694" r:id="rId132"/>
    <p:sldId id="5693" r:id="rId133"/>
    <p:sldId id="5695" r:id="rId134"/>
    <p:sldId id="5138" r:id="rId135"/>
    <p:sldId id="465" r:id="rId136"/>
    <p:sldId id="466" r:id="rId137"/>
    <p:sldId id="467" r:id="rId138"/>
    <p:sldId id="468" r:id="rId139"/>
    <p:sldId id="5432" r:id="rId140"/>
    <p:sldId id="5436" r:id="rId141"/>
    <p:sldId id="5229" r:id="rId142"/>
    <p:sldId id="470" r:id="rId143"/>
    <p:sldId id="471" r:id="rId144"/>
    <p:sldId id="472" r:id="rId145"/>
    <p:sldId id="473" r:id="rId146"/>
    <p:sldId id="474" r:id="rId147"/>
    <p:sldId id="374" r:id="rId148"/>
    <p:sldId id="3821" r:id="rId149"/>
    <p:sldId id="4976" r:id="rId150"/>
    <p:sldId id="3823" r:id="rId151"/>
    <p:sldId id="3824" r:id="rId152"/>
    <p:sldId id="4977" r:id="rId153"/>
    <p:sldId id="3826" r:id="rId154"/>
    <p:sldId id="3827" r:id="rId155"/>
    <p:sldId id="3828" r:id="rId156"/>
    <p:sldId id="3829" r:id="rId157"/>
    <p:sldId id="4978" r:id="rId158"/>
    <p:sldId id="3831" r:id="rId159"/>
    <p:sldId id="3832" r:id="rId160"/>
    <p:sldId id="3833" r:id="rId161"/>
    <p:sldId id="353" r:id="rId162"/>
    <p:sldId id="482" r:id="rId163"/>
    <p:sldId id="483" r:id="rId164"/>
    <p:sldId id="484" r:id="rId165"/>
    <p:sldId id="485" r:id="rId166"/>
    <p:sldId id="486" r:id="rId167"/>
    <p:sldId id="487" r:id="rId168"/>
    <p:sldId id="488" r:id="rId169"/>
    <p:sldId id="489" r:id="rId170"/>
    <p:sldId id="490" r:id="rId171"/>
    <p:sldId id="491" r:id="rId172"/>
    <p:sldId id="492" r:id="rId173"/>
    <p:sldId id="493" r:id="rId174"/>
    <p:sldId id="494" r:id="rId175"/>
    <p:sldId id="916" r:id="rId176"/>
    <p:sldId id="917" r:id="rId177"/>
    <p:sldId id="918" r:id="rId178"/>
    <p:sldId id="928" r:id="rId179"/>
    <p:sldId id="929" r:id="rId180"/>
    <p:sldId id="930" r:id="rId181"/>
    <p:sldId id="931" r:id="rId182"/>
    <p:sldId id="932" r:id="rId183"/>
    <p:sldId id="940" r:id="rId184"/>
    <p:sldId id="941" r:id="rId185"/>
    <p:sldId id="942" r:id="rId186"/>
    <p:sldId id="943" r:id="rId187"/>
    <p:sldId id="944" r:id="rId188"/>
    <p:sldId id="945" r:id="rId189"/>
    <p:sldId id="946" r:id="rId190"/>
    <p:sldId id="947" r:id="rId191"/>
    <p:sldId id="948" r:id="rId192"/>
    <p:sldId id="949" r:id="rId193"/>
    <p:sldId id="950" r:id="rId194"/>
    <p:sldId id="951" r:id="rId195"/>
    <p:sldId id="895" r:id="rId196"/>
    <p:sldId id="966" r:id="rId197"/>
    <p:sldId id="967" r:id="rId198"/>
    <p:sldId id="968" r:id="rId199"/>
    <p:sldId id="969" r:id="rId200"/>
    <p:sldId id="4515" r:id="rId201"/>
    <p:sldId id="4516" r:id="rId202"/>
    <p:sldId id="4517" r:id="rId203"/>
    <p:sldId id="970" r:id="rId204"/>
    <p:sldId id="256" r:id="rId205"/>
    <p:sldId id="5431" r:id="rId206"/>
    <p:sldId id="2942" r:id="rId207"/>
    <p:sldId id="5684" r:id="rId208"/>
    <p:sldId id="428" r:id="rId209"/>
    <p:sldId id="423" r:id="rId210"/>
    <p:sldId id="4534" r:id="rId211"/>
    <p:sldId id="4535" r:id="rId212"/>
    <p:sldId id="424" r:id="rId213"/>
    <p:sldId id="4979" r:id="rId214"/>
    <p:sldId id="5697" r:id="rId215"/>
    <p:sldId id="971" r:id="rId216"/>
    <p:sldId id="302" r:id="rId217"/>
    <p:sldId id="262" r:id="rId218"/>
    <p:sldId id="263" r:id="rId219"/>
    <p:sldId id="914" r:id="rId220"/>
    <p:sldId id="348" r:id="rId221"/>
    <p:sldId id="972" r:id="rId222"/>
    <p:sldId id="5696" r:id="rId223"/>
    <p:sldId id="4752" r:id="rId224"/>
    <p:sldId id="294" r:id="rId225"/>
    <p:sldId id="258" r:id="rId226"/>
    <p:sldId id="259" r:id="rId227"/>
    <p:sldId id="397" r:id="rId228"/>
    <p:sldId id="296" r:id="rId229"/>
    <p:sldId id="401" r:id="rId230"/>
    <p:sldId id="400" r:id="rId231"/>
    <p:sldId id="297" r:id="rId232"/>
    <p:sldId id="298" r:id="rId233"/>
    <p:sldId id="257" r:id="rId234"/>
    <p:sldId id="303" r:id="rId235"/>
    <p:sldId id="345" r:id="rId236"/>
    <p:sldId id="350" r:id="rId237"/>
    <p:sldId id="267" r:id="rId238"/>
    <p:sldId id="268" r:id="rId239"/>
    <p:sldId id="973" r:id="rId240"/>
    <p:sldId id="340" r:id="rId241"/>
    <p:sldId id="269" r:id="rId242"/>
    <p:sldId id="351" r:id="rId243"/>
    <p:sldId id="2943" r:id="rId244"/>
    <p:sldId id="2944" r:id="rId245"/>
    <p:sldId id="360" r:id="rId246"/>
    <p:sldId id="5199" r:id="rId247"/>
    <p:sldId id="429" r:id="rId248"/>
    <p:sldId id="2945" r:id="rId249"/>
    <p:sldId id="431" r:id="rId250"/>
    <p:sldId id="432" r:id="rId251"/>
    <p:sldId id="433" r:id="rId252"/>
    <p:sldId id="434" r:id="rId253"/>
    <p:sldId id="435" r:id="rId254"/>
    <p:sldId id="436" r:id="rId255"/>
    <p:sldId id="437" r:id="rId256"/>
    <p:sldId id="438" r:id="rId257"/>
    <p:sldId id="439" r:id="rId258"/>
    <p:sldId id="4970" r:id="rId259"/>
    <p:sldId id="974" r:id="rId260"/>
    <p:sldId id="5172" r:id="rId261"/>
    <p:sldId id="976" r:id="rId262"/>
    <p:sldId id="495" r:id="rId263"/>
    <p:sldId id="4971" r:id="rId264"/>
    <p:sldId id="903" r:id="rId265"/>
    <p:sldId id="498" r:id="rId266"/>
    <p:sldId id="499" r:id="rId267"/>
    <p:sldId id="980" r:id="rId268"/>
    <p:sldId id="500" r:id="rId269"/>
    <p:sldId id="501" r:id="rId270"/>
    <p:sldId id="4967" r:id="rId271"/>
    <p:sldId id="4973" r:id="rId272"/>
    <p:sldId id="475" r:id="rId273"/>
    <p:sldId id="977" r:id="rId274"/>
    <p:sldId id="516" r:id="rId275"/>
    <p:sldId id="477" r:id="rId276"/>
    <p:sldId id="514" r:id="rId277"/>
    <p:sldId id="503" r:id="rId278"/>
    <p:sldId id="504" r:id="rId279"/>
    <p:sldId id="517" r:id="rId280"/>
    <p:sldId id="543" r:id="rId281"/>
    <p:sldId id="523" r:id="rId282"/>
    <p:sldId id="476" r:id="rId283"/>
    <p:sldId id="524" r:id="rId284"/>
    <p:sldId id="4980" r:id="rId285"/>
    <p:sldId id="5699" r:id="rId286"/>
    <p:sldId id="505" r:id="rId287"/>
    <p:sldId id="511" r:id="rId288"/>
    <p:sldId id="506" r:id="rId289"/>
    <p:sldId id="480" r:id="rId290"/>
    <p:sldId id="507" r:id="rId291"/>
    <p:sldId id="508" r:id="rId292"/>
    <p:sldId id="512" r:id="rId293"/>
    <p:sldId id="513" r:id="rId294"/>
    <p:sldId id="478" r:id="rId295"/>
    <p:sldId id="5191" r:id="rId296"/>
    <p:sldId id="481" r:id="rId297"/>
    <p:sldId id="772" r:id="rId298"/>
    <p:sldId id="773" r:id="rId299"/>
    <p:sldId id="979" r:id="rId300"/>
    <p:sldId id="4983" r:id="rId301"/>
    <p:sldId id="981" r:id="rId302"/>
    <p:sldId id="952" r:id="rId303"/>
    <p:sldId id="953" r:id="rId304"/>
    <p:sldId id="954" r:id="rId305"/>
    <p:sldId id="5427" r:id="rId306"/>
    <p:sldId id="983" r:id="rId307"/>
    <p:sldId id="5700" r:id="rId308"/>
    <p:sldId id="5701" r:id="rId309"/>
    <p:sldId id="4965" r:id="rId310"/>
    <p:sldId id="538" r:id="rId311"/>
    <p:sldId id="4984" r:id="rId312"/>
    <p:sldId id="982" r:id="rId313"/>
    <p:sldId id="4985" r:id="rId314"/>
    <p:sldId id="4031" r:id="rId315"/>
    <p:sldId id="4988" r:id="rId316"/>
    <p:sldId id="5128" r:id="rId317"/>
    <p:sldId id="4520" r:id="rId318"/>
    <p:sldId id="5133" r:id="rId319"/>
    <p:sldId id="4989" r:id="rId320"/>
    <p:sldId id="4523" r:id="rId321"/>
    <p:sldId id="4524" r:id="rId322"/>
    <p:sldId id="4525" r:id="rId323"/>
    <p:sldId id="4526" r:id="rId324"/>
    <p:sldId id="4527" r:id="rId325"/>
    <p:sldId id="4528" r:id="rId326"/>
    <p:sldId id="4529" r:id="rId327"/>
    <p:sldId id="4530" r:id="rId328"/>
    <p:sldId id="4990" r:id="rId329"/>
    <p:sldId id="4991" r:id="rId330"/>
    <p:sldId id="4992" r:id="rId331"/>
    <p:sldId id="565" r:id="rId332"/>
    <p:sldId id="5136" r:id="rId333"/>
    <p:sldId id="5428" r:id="rId334"/>
    <p:sldId id="4993" r:id="rId335"/>
    <p:sldId id="4994" r:id="rId336"/>
    <p:sldId id="4995" r:id="rId337"/>
    <p:sldId id="774" r:id="rId338"/>
    <p:sldId id="775" r:id="rId339"/>
    <p:sldId id="776" r:id="rId340"/>
    <p:sldId id="777" r:id="rId341"/>
    <p:sldId id="778" r:id="rId342"/>
    <p:sldId id="4996" r:id="rId343"/>
    <p:sldId id="4997" r:id="rId344"/>
    <p:sldId id="4998" r:id="rId345"/>
    <p:sldId id="4999" r:id="rId346"/>
    <p:sldId id="5000" r:id="rId347"/>
    <p:sldId id="5001" r:id="rId348"/>
    <p:sldId id="5002" r:id="rId349"/>
    <p:sldId id="4712" r:id="rId350"/>
    <p:sldId id="5003" r:id="rId351"/>
    <p:sldId id="5004" r:id="rId352"/>
    <p:sldId id="578" r:id="rId353"/>
    <p:sldId id="579" r:id="rId354"/>
    <p:sldId id="580" r:id="rId355"/>
    <p:sldId id="581" r:id="rId356"/>
    <p:sldId id="582" r:id="rId357"/>
    <p:sldId id="583" r:id="rId358"/>
    <p:sldId id="584" r:id="rId359"/>
    <p:sldId id="585" r:id="rId360"/>
    <p:sldId id="586" r:id="rId361"/>
    <p:sldId id="5005" r:id="rId362"/>
    <p:sldId id="779" r:id="rId363"/>
    <p:sldId id="780" r:id="rId364"/>
    <p:sldId id="781" r:id="rId365"/>
    <p:sldId id="782" r:id="rId366"/>
    <p:sldId id="5130" r:id="rId367"/>
    <p:sldId id="857" r:id="rId368"/>
    <p:sldId id="858" r:id="rId369"/>
    <p:sldId id="859" r:id="rId370"/>
    <p:sldId id="860" r:id="rId371"/>
    <p:sldId id="861" r:id="rId372"/>
    <p:sldId id="3910" r:id="rId373"/>
    <p:sldId id="4409" r:id="rId374"/>
    <p:sldId id="4414" r:id="rId375"/>
    <p:sldId id="4415" r:id="rId376"/>
    <p:sldId id="5006" r:id="rId377"/>
    <p:sldId id="5007" r:id="rId378"/>
    <p:sldId id="5186" r:id="rId379"/>
    <p:sldId id="5008" r:id="rId380"/>
    <p:sldId id="5429" r:id="rId381"/>
    <p:sldId id="5009" r:id="rId382"/>
    <p:sldId id="5413" r:id="rId383"/>
    <p:sldId id="5414" r:id="rId384"/>
    <p:sldId id="5415" r:id="rId385"/>
    <p:sldId id="5416" r:id="rId386"/>
    <p:sldId id="5417" r:id="rId387"/>
    <p:sldId id="5418" r:id="rId388"/>
    <p:sldId id="5419" r:id="rId389"/>
    <p:sldId id="5420" r:id="rId390"/>
    <p:sldId id="5421" r:id="rId391"/>
    <p:sldId id="5422" r:id="rId392"/>
    <p:sldId id="5423" r:id="rId393"/>
    <p:sldId id="5424" r:id="rId394"/>
    <p:sldId id="5425" r:id="rId395"/>
    <p:sldId id="5426" r:id="rId396"/>
    <p:sldId id="5010" r:id="rId397"/>
    <p:sldId id="5682" r:id="rId398"/>
    <p:sldId id="5156" r:id="rId399"/>
    <p:sldId id="783" r:id="rId400"/>
    <p:sldId id="784" r:id="rId401"/>
    <p:sldId id="5011" r:id="rId402"/>
    <p:sldId id="5013" r:id="rId403"/>
    <p:sldId id="5012" r:id="rId404"/>
    <p:sldId id="5131" r:id="rId405"/>
    <p:sldId id="5198" r:id="rId406"/>
    <p:sldId id="785" r:id="rId407"/>
    <p:sldId id="786" r:id="rId408"/>
    <p:sldId id="787" r:id="rId409"/>
    <p:sldId id="788" r:id="rId410"/>
    <p:sldId id="789" r:id="rId411"/>
    <p:sldId id="790" r:id="rId412"/>
    <p:sldId id="791" r:id="rId413"/>
    <p:sldId id="856" r:id="rId414"/>
    <p:sldId id="5014" r:id="rId415"/>
    <p:sldId id="4468" r:id="rId416"/>
    <p:sldId id="4469" r:id="rId417"/>
    <p:sldId id="4508" r:id="rId418"/>
    <p:sldId id="5015" r:id="rId419"/>
    <p:sldId id="5157" r:id="rId420"/>
    <p:sldId id="5135" r:id="rId421"/>
    <p:sldId id="5409" r:id="rId422"/>
    <p:sldId id="5017" r:id="rId423"/>
    <p:sldId id="4467" r:id="rId424"/>
    <p:sldId id="5018" r:id="rId425"/>
    <p:sldId id="5190" r:id="rId426"/>
    <p:sldId id="5197" r:id="rId427"/>
    <p:sldId id="5019" r:id="rId428"/>
    <p:sldId id="5177" r:id="rId429"/>
    <p:sldId id="5020" r:id="rId430"/>
    <p:sldId id="5132" r:id="rId431"/>
    <p:sldId id="792" r:id="rId432"/>
    <p:sldId id="793" r:id="rId433"/>
    <p:sldId id="794" r:id="rId434"/>
    <p:sldId id="795" r:id="rId435"/>
    <p:sldId id="796" r:id="rId436"/>
    <p:sldId id="984" r:id="rId437"/>
    <p:sldId id="5023" r:id="rId438"/>
    <p:sldId id="5024" r:id="rId439"/>
    <p:sldId id="5021" r:id="rId440"/>
    <p:sldId id="852" r:id="rId441"/>
    <p:sldId id="5134" r:id="rId442"/>
    <p:sldId id="5022" r:id="rId443"/>
    <p:sldId id="5025" r:id="rId444"/>
    <p:sldId id="5026" r:id="rId445"/>
    <p:sldId id="797" r:id="rId446"/>
    <p:sldId id="798" r:id="rId447"/>
    <p:sldId id="799" r:id="rId448"/>
    <p:sldId id="800" r:id="rId449"/>
    <p:sldId id="801" r:id="rId450"/>
    <p:sldId id="5027" r:id="rId451"/>
    <p:sldId id="5028" r:id="rId452"/>
    <p:sldId id="5183" r:id="rId453"/>
    <p:sldId id="5182" r:id="rId454"/>
    <p:sldId id="5029" r:id="rId455"/>
    <p:sldId id="5184" r:id="rId456"/>
    <p:sldId id="5192" r:id="rId457"/>
    <p:sldId id="5030" r:id="rId458"/>
    <p:sldId id="5031" r:id="rId459"/>
    <p:sldId id="5032" r:id="rId460"/>
    <p:sldId id="5195" r:id="rId461"/>
    <p:sldId id="5033" r:id="rId462"/>
    <p:sldId id="5185" r:id="rId463"/>
    <p:sldId id="910" r:id="rId464"/>
    <p:sldId id="911" r:id="rId465"/>
    <p:sldId id="912" r:id="rId466"/>
    <p:sldId id="5034" r:id="rId467"/>
    <p:sldId id="5035" r:id="rId468"/>
    <p:sldId id="5036" r:id="rId469"/>
    <p:sldId id="5038" r:id="rId470"/>
    <p:sldId id="802" r:id="rId471"/>
    <p:sldId id="803" r:id="rId472"/>
    <p:sldId id="804" r:id="rId473"/>
    <p:sldId id="805" r:id="rId474"/>
    <p:sldId id="5434" r:id="rId475"/>
    <p:sldId id="5435" r:id="rId476"/>
    <p:sldId id="361" r:id="rId477"/>
    <p:sldId id="362" r:id="rId478"/>
    <p:sldId id="2532" r:id="rId479"/>
    <p:sldId id="5037" r:id="rId480"/>
    <p:sldId id="5189" r:id="rId481"/>
    <p:sldId id="5039" r:id="rId482"/>
    <p:sldId id="5040" r:id="rId483"/>
    <p:sldId id="4750" r:id="rId484"/>
    <p:sldId id="5041" r:id="rId485"/>
    <p:sldId id="853" r:id="rId486"/>
    <p:sldId id="5042" r:id="rId487"/>
    <p:sldId id="4748" r:id="rId488"/>
    <p:sldId id="5043" r:id="rId489"/>
    <p:sldId id="5044" r:id="rId490"/>
    <p:sldId id="5045" r:id="rId491"/>
    <p:sldId id="5430" r:id="rId492"/>
    <p:sldId id="5046" r:id="rId493"/>
    <p:sldId id="5047" r:id="rId494"/>
    <p:sldId id="5050" r:id="rId495"/>
    <p:sldId id="2946" r:id="rId496"/>
    <p:sldId id="2948" r:id="rId497"/>
    <p:sldId id="2960" r:id="rId498"/>
    <p:sldId id="2961" r:id="rId499"/>
    <p:sldId id="2962" r:id="rId500"/>
    <p:sldId id="2963" r:id="rId501"/>
    <p:sldId id="2958" r:id="rId502"/>
    <p:sldId id="2959" r:id="rId503"/>
    <p:sldId id="2957" r:id="rId504"/>
    <p:sldId id="2952" r:id="rId505"/>
    <p:sldId id="5051" r:id="rId506"/>
    <p:sldId id="812" r:id="rId507"/>
    <p:sldId id="813" r:id="rId508"/>
    <p:sldId id="814" r:id="rId509"/>
    <p:sldId id="815" r:id="rId510"/>
    <p:sldId id="5049" r:id="rId511"/>
    <p:sldId id="5052" r:id="rId512"/>
    <p:sldId id="5053" r:id="rId513"/>
    <p:sldId id="5054" r:id="rId514"/>
    <p:sldId id="5055" r:id="rId515"/>
    <p:sldId id="5158" r:id="rId516"/>
    <p:sldId id="5056" r:id="rId517"/>
    <p:sldId id="961" r:id="rId518"/>
    <p:sldId id="5187" r:id="rId519"/>
    <p:sldId id="5057" r:id="rId520"/>
    <p:sldId id="5058" r:id="rId521"/>
    <p:sldId id="5059" r:id="rId522"/>
    <p:sldId id="5060" r:id="rId523"/>
    <p:sldId id="5140" r:id="rId524"/>
    <p:sldId id="5061" r:id="rId525"/>
    <p:sldId id="5062" r:id="rId526"/>
    <p:sldId id="5063" r:id="rId527"/>
    <p:sldId id="5064" r:id="rId528"/>
    <p:sldId id="5194" r:id="rId529"/>
    <p:sldId id="5065" r:id="rId530"/>
    <p:sldId id="5188" r:id="rId531"/>
    <p:sldId id="5066" r:id="rId532"/>
    <p:sldId id="5067" r:id="rId533"/>
    <p:sldId id="5074" r:id="rId534"/>
    <p:sldId id="5075" r:id="rId535"/>
    <p:sldId id="5076" r:id="rId536"/>
    <p:sldId id="5071" r:id="rId537"/>
    <p:sldId id="5072" r:id="rId538"/>
    <p:sldId id="5073" r:id="rId539"/>
    <p:sldId id="5070" r:id="rId540"/>
    <p:sldId id="5069" r:id="rId541"/>
    <p:sldId id="5068" r:id="rId542"/>
    <p:sldId id="5077" r:id="rId543"/>
    <p:sldId id="290" r:id="rId544"/>
    <p:sldId id="291" r:id="rId545"/>
    <p:sldId id="292" r:id="rId546"/>
    <p:sldId id="293" r:id="rId547"/>
    <p:sldId id="3802" r:id="rId548"/>
    <p:sldId id="295" r:id="rId549"/>
    <p:sldId id="2988" r:id="rId550"/>
    <p:sldId id="2989" r:id="rId551"/>
    <p:sldId id="2990" r:id="rId552"/>
    <p:sldId id="5079" r:id="rId553"/>
    <p:sldId id="4049" r:id="rId554"/>
    <p:sldId id="4736" r:id="rId555"/>
    <p:sldId id="4737" r:id="rId556"/>
    <p:sldId id="4738" r:id="rId557"/>
    <p:sldId id="260" r:id="rId558"/>
    <p:sldId id="4739" r:id="rId559"/>
    <p:sldId id="4740" r:id="rId560"/>
    <p:sldId id="4741" r:id="rId561"/>
    <p:sldId id="264" r:id="rId562"/>
    <p:sldId id="265" r:id="rId563"/>
    <p:sldId id="266" r:id="rId564"/>
    <p:sldId id="4742" r:id="rId565"/>
    <p:sldId id="4743" r:id="rId566"/>
    <p:sldId id="5408" r:id="rId567"/>
    <p:sldId id="5080" r:id="rId568"/>
    <p:sldId id="5081" r:id="rId569"/>
    <p:sldId id="5082" r:id="rId570"/>
    <p:sldId id="5083" r:id="rId571"/>
    <p:sldId id="5139" r:id="rId572"/>
    <p:sldId id="816" r:id="rId573"/>
    <p:sldId id="817" r:id="rId574"/>
    <p:sldId id="818" r:id="rId575"/>
    <p:sldId id="819" r:id="rId576"/>
    <p:sldId id="820" r:id="rId577"/>
    <p:sldId id="821" r:id="rId578"/>
    <p:sldId id="822" r:id="rId579"/>
    <p:sldId id="5084" r:id="rId580"/>
    <p:sldId id="5085" r:id="rId581"/>
    <p:sldId id="5086" r:id="rId582"/>
    <p:sldId id="5178" r:id="rId583"/>
    <p:sldId id="5179" r:id="rId584"/>
    <p:sldId id="823" r:id="rId585"/>
    <p:sldId id="824" r:id="rId586"/>
    <p:sldId id="825" r:id="rId587"/>
    <p:sldId id="826" r:id="rId588"/>
    <p:sldId id="827" r:id="rId589"/>
    <p:sldId id="828" r:id="rId590"/>
    <p:sldId id="5087" r:id="rId591"/>
    <p:sldId id="5088" r:id="rId592"/>
    <p:sldId id="962" r:id="rId593"/>
    <p:sldId id="963" r:id="rId594"/>
    <p:sldId id="5090" r:id="rId595"/>
    <p:sldId id="5089" r:id="rId596"/>
    <p:sldId id="737" r:id="rId597"/>
    <p:sldId id="5180" r:id="rId598"/>
    <p:sldId id="5181" r:id="rId599"/>
    <p:sldId id="5091" r:id="rId600"/>
    <p:sldId id="877" r:id="rId601"/>
    <p:sldId id="878" r:id="rId602"/>
    <p:sldId id="879" r:id="rId603"/>
    <p:sldId id="880" r:id="rId604"/>
    <p:sldId id="881" r:id="rId605"/>
    <p:sldId id="882" r:id="rId606"/>
    <p:sldId id="883" r:id="rId607"/>
    <p:sldId id="884" r:id="rId608"/>
    <p:sldId id="885" r:id="rId609"/>
    <p:sldId id="886" r:id="rId610"/>
    <p:sldId id="887" r:id="rId611"/>
    <p:sldId id="888" r:id="rId612"/>
    <p:sldId id="889" r:id="rId613"/>
    <p:sldId id="890" r:id="rId614"/>
    <p:sldId id="891" r:id="rId615"/>
    <p:sldId id="892" r:id="rId616"/>
    <p:sldId id="893" r:id="rId617"/>
    <p:sldId id="894" r:id="rId618"/>
    <p:sldId id="873" r:id="rId619"/>
    <p:sldId id="874" r:id="rId620"/>
    <p:sldId id="875" r:id="rId621"/>
    <p:sldId id="876" r:id="rId622"/>
    <p:sldId id="5092" r:id="rId623"/>
    <p:sldId id="829" r:id="rId624"/>
    <p:sldId id="830" r:id="rId625"/>
    <p:sldId id="831" r:id="rId626"/>
    <p:sldId id="832" r:id="rId627"/>
    <p:sldId id="5093" r:id="rId628"/>
    <p:sldId id="5094" r:id="rId629"/>
    <p:sldId id="854" r:id="rId630"/>
    <p:sldId id="855" r:id="rId631"/>
    <p:sldId id="5095" r:id="rId632"/>
    <p:sldId id="5096" r:id="rId633"/>
    <p:sldId id="5097" r:id="rId634"/>
    <p:sldId id="5098" r:id="rId635"/>
    <p:sldId id="5099" r:id="rId636"/>
    <p:sldId id="5171" r:id="rId637"/>
    <p:sldId id="5160" r:id="rId638"/>
    <p:sldId id="5161" r:id="rId639"/>
    <p:sldId id="5162" r:id="rId640"/>
    <p:sldId id="5163" r:id="rId641"/>
    <p:sldId id="5164" r:id="rId642"/>
    <p:sldId id="5165" r:id="rId643"/>
    <p:sldId id="5166" r:id="rId644"/>
    <p:sldId id="5167" r:id="rId645"/>
    <p:sldId id="5168" r:id="rId646"/>
    <p:sldId id="5169" r:id="rId647"/>
    <p:sldId id="5170" r:id="rId648"/>
    <p:sldId id="5100" r:id="rId649"/>
    <p:sldId id="5101" r:id="rId650"/>
    <p:sldId id="5129" r:id="rId651"/>
    <p:sldId id="305" r:id="rId652"/>
    <p:sldId id="2964" r:id="rId653"/>
    <p:sldId id="2965" r:id="rId654"/>
    <p:sldId id="2966" r:id="rId655"/>
    <p:sldId id="308" r:id="rId656"/>
    <p:sldId id="261" r:id="rId657"/>
    <p:sldId id="309" r:id="rId658"/>
    <p:sldId id="311" r:id="rId659"/>
    <p:sldId id="312" r:id="rId660"/>
    <p:sldId id="313" r:id="rId661"/>
    <p:sldId id="314" r:id="rId662"/>
    <p:sldId id="5102" r:id="rId663"/>
    <p:sldId id="2967" r:id="rId664"/>
    <p:sldId id="2968" r:id="rId665"/>
    <p:sldId id="322" r:id="rId666"/>
    <p:sldId id="323" r:id="rId667"/>
    <p:sldId id="324" r:id="rId668"/>
    <p:sldId id="5103" r:id="rId669"/>
    <p:sldId id="2969" r:id="rId670"/>
    <p:sldId id="329" r:id="rId671"/>
    <p:sldId id="328" r:id="rId672"/>
    <p:sldId id="330" r:id="rId673"/>
    <p:sldId id="331" r:id="rId674"/>
    <p:sldId id="332" r:id="rId675"/>
    <p:sldId id="333" r:id="rId676"/>
    <p:sldId id="334" r:id="rId677"/>
    <p:sldId id="342" r:id="rId678"/>
    <p:sldId id="335" r:id="rId679"/>
    <p:sldId id="336" r:id="rId680"/>
    <p:sldId id="337" r:id="rId681"/>
    <p:sldId id="338" r:id="rId682"/>
    <p:sldId id="339" r:id="rId683"/>
    <p:sldId id="2970" r:id="rId684"/>
    <p:sldId id="341" r:id="rId685"/>
    <p:sldId id="3803" r:id="rId686"/>
    <p:sldId id="3804" r:id="rId687"/>
    <p:sldId id="3805" r:id="rId688"/>
    <p:sldId id="3806" r:id="rId689"/>
    <p:sldId id="279" r:id="rId690"/>
    <p:sldId id="3807" r:id="rId691"/>
    <p:sldId id="3808" r:id="rId692"/>
    <p:sldId id="3809" r:id="rId693"/>
    <p:sldId id="5104" r:id="rId694"/>
    <p:sldId id="2971" r:id="rId695"/>
    <p:sldId id="369" r:id="rId696"/>
    <p:sldId id="370" r:id="rId697"/>
    <p:sldId id="375" r:id="rId698"/>
    <p:sldId id="376" r:id="rId699"/>
    <p:sldId id="377" r:id="rId700"/>
    <p:sldId id="379" r:id="rId701"/>
    <p:sldId id="380" r:id="rId702"/>
    <p:sldId id="378" r:id="rId703"/>
    <p:sldId id="381" r:id="rId704"/>
    <p:sldId id="382" r:id="rId705"/>
    <p:sldId id="383" r:id="rId706"/>
    <p:sldId id="384" r:id="rId707"/>
    <p:sldId id="385" r:id="rId708"/>
    <p:sldId id="386" r:id="rId709"/>
    <p:sldId id="387" r:id="rId710"/>
    <p:sldId id="5105" r:id="rId711"/>
    <p:sldId id="2972" r:id="rId712"/>
    <p:sldId id="392" r:id="rId713"/>
    <p:sldId id="393" r:id="rId714"/>
    <p:sldId id="5106" r:id="rId715"/>
    <p:sldId id="2973" r:id="rId716"/>
    <p:sldId id="2974" r:id="rId717"/>
    <p:sldId id="2975" r:id="rId718"/>
    <p:sldId id="2976" r:id="rId719"/>
    <p:sldId id="2977" r:id="rId720"/>
    <p:sldId id="2978" r:id="rId721"/>
    <p:sldId id="2979" r:id="rId722"/>
    <p:sldId id="410" r:id="rId723"/>
    <p:sldId id="2980" r:id="rId724"/>
    <p:sldId id="2981" r:id="rId725"/>
    <p:sldId id="413" r:id="rId726"/>
    <p:sldId id="2982" r:id="rId727"/>
    <p:sldId id="2983" r:id="rId728"/>
    <p:sldId id="416" r:id="rId729"/>
    <p:sldId id="417" r:id="rId730"/>
    <p:sldId id="418" r:id="rId731"/>
    <p:sldId id="419" r:id="rId732"/>
    <p:sldId id="420" r:id="rId733"/>
    <p:sldId id="421" r:id="rId734"/>
    <p:sldId id="422" r:id="rId735"/>
    <p:sldId id="2984" r:id="rId736"/>
    <p:sldId id="2985" r:id="rId737"/>
    <p:sldId id="2986" r:id="rId738"/>
    <p:sldId id="5159" r:id="rId739"/>
    <p:sldId id="5107" r:id="rId740"/>
    <p:sldId id="985" r:id="rId741"/>
    <p:sldId id="5108" r:id="rId742"/>
    <p:sldId id="688" r:id="rId743"/>
    <p:sldId id="5173" r:id="rId744"/>
    <p:sldId id="5174" r:id="rId745"/>
    <p:sldId id="5175" r:id="rId746"/>
    <p:sldId id="5176" r:id="rId747"/>
    <p:sldId id="5109" r:id="rId748"/>
    <p:sldId id="5110" r:id="rId749"/>
    <p:sldId id="5111" r:id="rId750"/>
    <p:sldId id="5112" r:id="rId751"/>
    <p:sldId id="5113" r:id="rId752"/>
    <p:sldId id="5114" r:id="rId753"/>
    <p:sldId id="5115" r:id="rId754"/>
    <p:sldId id="5116" r:id="rId755"/>
    <p:sldId id="5117" r:id="rId756"/>
    <p:sldId id="5118" r:id="rId757"/>
    <p:sldId id="4416" r:id="rId758"/>
    <p:sldId id="4417" r:id="rId759"/>
    <p:sldId id="4465" r:id="rId760"/>
    <p:sldId id="4466" r:id="rId761"/>
    <p:sldId id="5119" r:id="rId762"/>
    <p:sldId id="5120" r:id="rId763"/>
    <p:sldId id="5121" r:id="rId764"/>
    <p:sldId id="5122" r:id="rId765"/>
    <p:sldId id="5123" r:id="rId766"/>
    <p:sldId id="5124" r:id="rId767"/>
    <p:sldId id="833" r:id="rId768"/>
    <p:sldId id="834" r:id="rId769"/>
    <p:sldId id="835" r:id="rId770"/>
    <p:sldId id="5125" r:id="rId771"/>
    <p:sldId id="5141" r:id="rId772"/>
    <p:sldId id="5410" r:id="rId773"/>
    <p:sldId id="3767" r:id="rId774"/>
    <p:sldId id="3800" r:id="rId775"/>
    <p:sldId id="3801" r:id="rId776"/>
    <p:sldId id="5127" r:id="rId777"/>
    <p:sldId id="841" r:id="rId778"/>
    <p:sldId id="842" r:id="rId779"/>
    <p:sldId id="843" r:id="rId780"/>
    <p:sldId id="836" r:id="rId781"/>
    <p:sldId id="837" r:id="rId782"/>
    <p:sldId id="838" r:id="rId783"/>
    <p:sldId id="839" r:id="rId784"/>
    <p:sldId id="840" r:id="rId785"/>
    <p:sldId id="708" r:id="rId786"/>
    <p:sldId id="709" r:id="rId787"/>
    <p:sldId id="710" r:id="rId788"/>
    <p:sldId id="1728" r:id="rId789"/>
    <p:sldId id="1729" r:id="rId790"/>
    <p:sldId id="1734" r:id="rId791"/>
    <p:sldId id="1736" r:id="rId792"/>
    <p:sldId id="711" r:id="rId793"/>
    <p:sldId id="1737" r:id="rId794"/>
    <p:sldId id="712" r:id="rId795"/>
    <p:sldId id="713" r:id="rId796"/>
    <p:sldId id="844" r:id="rId797"/>
    <p:sldId id="845" r:id="rId798"/>
    <p:sldId id="846" r:id="rId799"/>
    <p:sldId id="847" r:id="rId800"/>
    <p:sldId id="848" r:id="rId801"/>
    <p:sldId id="849" r:id="rId802"/>
    <p:sldId id="850" r:id="rId803"/>
    <p:sldId id="851" r:id="rId804"/>
    <p:sldId id="5193" r:id="rId805"/>
    <p:sldId id="714" r:id="rId806"/>
    <p:sldId id="715" r:id="rId807"/>
    <p:sldId id="716" r:id="rId808"/>
    <p:sldId id="717" r:id="rId809"/>
    <p:sldId id="718" r:id="rId810"/>
    <p:sldId id="956" r:id="rId811"/>
    <p:sldId id="5411" r:id="rId812"/>
    <p:sldId id="5412" r:id="rId813"/>
    <p:sldId id="933" r:id="rId814"/>
    <p:sldId id="934" r:id="rId815"/>
    <p:sldId id="935" r:id="rId816"/>
    <p:sldId id="936" r:id="rId817"/>
    <p:sldId id="937" r:id="rId818"/>
    <p:sldId id="938" r:id="rId819"/>
    <p:sldId id="939" r:id="rId820"/>
    <p:sldId id="4512" r:id="rId821"/>
    <p:sldId id="4986" r:id="rId822"/>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8D10A9BF-DD30-5F42-B993-2EAFAF964CDF}">
          <p14:sldIdLst>
            <p14:sldId id="862"/>
            <p14:sldId id="863"/>
            <p14:sldId id="864"/>
            <p14:sldId id="865"/>
            <p14:sldId id="866"/>
            <p14:sldId id="913"/>
            <p14:sldId id="868"/>
            <p14:sldId id="869"/>
            <p14:sldId id="870"/>
            <p14:sldId id="5685"/>
            <p14:sldId id="4964"/>
            <p14:sldId id="900"/>
            <p14:sldId id="901"/>
            <p14:sldId id="964"/>
            <p14:sldId id="902"/>
            <p14:sldId id="5702"/>
            <p14:sldId id="5703"/>
            <p14:sldId id="4962"/>
            <p14:sldId id="909"/>
            <p14:sldId id="1530"/>
          </p14:sldIdLst>
        </p14:section>
        <p14:section name="Introduction" id="{19B11A8C-3CA1-CD49-9107-E38482DE7A03}">
          <p14:sldIdLst>
            <p14:sldId id="321"/>
            <p14:sldId id="5230"/>
            <p14:sldId id="4830"/>
            <p14:sldId id="327"/>
            <p14:sldId id="4981"/>
            <p14:sldId id="4982"/>
            <p14:sldId id="526"/>
            <p14:sldId id="544"/>
            <p14:sldId id="545"/>
            <p14:sldId id="546"/>
            <p14:sldId id="530"/>
            <p14:sldId id="531"/>
            <p14:sldId id="534"/>
            <p14:sldId id="4509"/>
            <p14:sldId id="536"/>
            <p14:sldId id="4510"/>
            <p14:sldId id="4514"/>
            <p14:sldId id="5688"/>
            <p14:sldId id="447"/>
            <p14:sldId id="449"/>
            <p14:sldId id="450"/>
            <p14:sldId id="5689"/>
            <p14:sldId id="5686"/>
            <p14:sldId id="453"/>
            <p14:sldId id="5690"/>
            <p14:sldId id="454"/>
            <p14:sldId id="5691"/>
            <p14:sldId id="456"/>
            <p14:sldId id="457"/>
            <p14:sldId id="458"/>
            <p14:sldId id="5692"/>
            <p14:sldId id="461"/>
            <p14:sldId id="5694"/>
            <p14:sldId id="5693"/>
            <p14:sldId id="5695"/>
            <p14:sldId id="5138"/>
            <p14:sldId id="465"/>
            <p14:sldId id="466"/>
            <p14:sldId id="467"/>
            <p14:sldId id="468"/>
            <p14:sldId id="5432"/>
            <p14:sldId id="5436"/>
            <p14:sldId id="5229"/>
            <p14:sldId id="470"/>
            <p14:sldId id="471"/>
            <p14:sldId id="472"/>
            <p14:sldId id="473"/>
            <p14:sldId id="474"/>
            <p14:sldId id="374"/>
            <p14:sldId id="3821"/>
            <p14:sldId id="4976"/>
            <p14:sldId id="3823"/>
            <p14:sldId id="3824"/>
            <p14:sldId id="4977"/>
            <p14:sldId id="3826"/>
            <p14:sldId id="3827"/>
            <p14:sldId id="3828"/>
            <p14:sldId id="3829"/>
            <p14:sldId id="4978"/>
            <p14:sldId id="3831"/>
            <p14:sldId id="3832"/>
            <p14:sldId id="3833"/>
            <p14:sldId id="353"/>
            <p14:sldId id="482"/>
            <p14:sldId id="483"/>
            <p14:sldId id="484"/>
            <p14:sldId id="485"/>
            <p14:sldId id="486"/>
            <p14:sldId id="487"/>
            <p14:sldId id="488"/>
            <p14:sldId id="489"/>
            <p14:sldId id="490"/>
            <p14:sldId id="491"/>
            <p14:sldId id="492"/>
            <p14:sldId id="493"/>
            <p14:sldId id="494"/>
            <p14:sldId id="916"/>
            <p14:sldId id="917"/>
            <p14:sldId id="918"/>
            <p14:sldId id="928"/>
            <p14:sldId id="929"/>
            <p14:sldId id="930"/>
            <p14:sldId id="931"/>
            <p14:sldId id="932"/>
            <p14:sldId id="940"/>
            <p14:sldId id="941"/>
            <p14:sldId id="942"/>
            <p14:sldId id="943"/>
            <p14:sldId id="944"/>
            <p14:sldId id="945"/>
            <p14:sldId id="946"/>
            <p14:sldId id="947"/>
            <p14:sldId id="948"/>
            <p14:sldId id="949"/>
            <p14:sldId id="950"/>
            <p14:sldId id="951"/>
          </p14:sldIdLst>
        </p14:section>
        <p14:section name="Sermon" id="{F951D9E9-52E6-B945-94AB-92610E197D25}">
          <p14:sldIdLst>
            <p14:sldId id="895"/>
            <p14:sldId id="966"/>
            <p14:sldId id="967"/>
            <p14:sldId id="968"/>
            <p14:sldId id="969"/>
            <p14:sldId id="4515"/>
            <p14:sldId id="4516"/>
            <p14:sldId id="4517"/>
            <p14:sldId id="970"/>
            <p14:sldId id="256"/>
            <p14:sldId id="5431"/>
            <p14:sldId id="2942"/>
            <p14:sldId id="5684"/>
            <p14:sldId id="428"/>
            <p14:sldId id="423"/>
            <p14:sldId id="4534"/>
            <p14:sldId id="4535"/>
            <p14:sldId id="424"/>
            <p14:sldId id="4979"/>
            <p14:sldId id="5697"/>
            <p14:sldId id="971"/>
            <p14:sldId id="302"/>
            <p14:sldId id="262"/>
            <p14:sldId id="263"/>
            <p14:sldId id="914"/>
            <p14:sldId id="348"/>
            <p14:sldId id="972"/>
            <p14:sldId id="5696"/>
            <p14:sldId id="4752"/>
            <p14:sldId id="294"/>
            <p14:sldId id="258"/>
            <p14:sldId id="259"/>
            <p14:sldId id="397"/>
            <p14:sldId id="296"/>
            <p14:sldId id="401"/>
            <p14:sldId id="400"/>
            <p14:sldId id="297"/>
            <p14:sldId id="298"/>
            <p14:sldId id="257"/>
            <p14:sldId id="303"/>
            <p14:sldId id="345"/>
            <p14:sldId id="350"/>
            <p14:sldId id="267"/>
            <p14:sldId id="268"/>
            <p14:sldId id="973"/>
            <p14:sldId id="340"/>
            <p14:sldId id="269"/>
            <p14:sldId id="351"/>
            <p14:sldId id="2943"/>
            <p14:sldId id="2944"/>
            <p14:sldId id="360"/>
            <p14:sldId id="5199"/>
            <p14:sldId id="429"/>
            <p14:sldId id="2945"/>
            <p14:sldId id="431"/>
            <p14:sldId id="432"/>
            <p14:sldId id="433"/>
            <p14:sldId id="434"/>
            <p14:sldId id="435"/>
            <p14:sldId id="436"/>
            <p14:sldId id="437"/>
            <p14:sldId id="438"/>
            <p14:sldId id="439"/>
            <p14:sldId id="4970"/>
            <p14:sldId id="974"/>
            <p14:sldId id="5172"/>
            <p14:sldId id="976"/>
            <p14:sldId id="495"/>
            <p14:sldId id="4971"/>
            <p14:sldId id="903"/>
            <p14:sldId id="498"/>
            <p14:sldId id="499"/>
            <p14:sldId id="980"/>
            <p14:sldId id="500"/>
            <p14:sldId id="501"/>
            <p14:sldId id="4967"/>
            <p14:sldId id="4973"/>
            <p14:sldId id="475"/>
            <p14:sldId id="977"/>
            <p14:sldId id="516"/>
            <p14:sldId id="477"/>
            <p14:sldId id="514"/>
            <p14:sldId id="503"/>
            <p14:sldId id="504"/>
            <p14:sldId id="517"/>
            <p14:sldId id="543"/>
            <p14:sldId id="523"/>
            <p14:sldId id="476"/>
            <p14:sldId id="524"/>
            <p14:sldId id="4980"/>
            <p14:sldId id="5699"/>
            <p14:sldId id="505"/>
            <p14:sldId id="511"/>
            <p14:sldId id="506"/>
            <p14:sldId id="480"/>
            <p14:sldId id="507"/>
            <p14:sldId id="508"/>
            <p14:sldId id="512"/>
            <p14:sldId id="513"/>
            <p14:sldId id="478"/>
            <p14:sldId id="5191"/>
            <p14:sldId id="481"/>
            <p14:sldId id="772"/>
            <p14:sldId id="773"/>
            <p14:sldId id="979"/>
            <p14:sldId id="4983"/>
            <p14:sldId id="981"/>
            <p14:sldId id="952"/>
            <p14:sldId id="953"/>
            <p14:sldId id="954"/>
            <p14:sldId id="5427"/>
            <p14:sldId id="983"/>
            <p14:sldId id="5700"/>
            <p14:sldId id="5701"/>
            <p14:sldId id="4965"/>
            <p14:sldId id="538"/>
            <p14:sldId id="4984"/>
            <p14:sldId id="982"/>
            <p14:sldId id="4985"/>
            <p14:sldId id="4031"/>
          </p14:sldIdLst>
        </p14:section>
        <p14:section name="Chapters" id="{3E4A73D4-7948-F649-BEBB-8ABB3A872827}">
          <p14:sldIdLst>
            <p14:sldId id="4988"/>
            <p14:sldId id="5128"/>
            <p14:sldId id="4520"/>
            <p14:sldId id="5133"/>
            <p14:sldId id="4989"/>
            <p14:sldId id="4523"/>
            <p14:sldId id="4524"/>
            <p14:sldId id="4525"/>
            <p14:sldId id="4526"/>
            <p14:sldId id="4527"/>
            <p14:sldId id="4528"/>
            <p14:sldId id="4529"/>
            <p14:sldId id="4530"/>
            <p14:sldId id="4990"/>
            <p14:sldId id="4991"/>
            <p14:sldId id="4992"/>
            <p14:sldId id="565"/>
            <p14:sldId id="5136"/>
            <p14:sldId id="5428"/>
            <p14:sldId id="4993"/>
            <p14:sldId id="4994"/>
            <p14:sldId id="4995"/>
            <p14:sldId id="774"/>
            <p14:sldId id="775"/>
            <p14:sldId id="776"/>
            <p14:sldId id="777"/>
            <p14:sldId id="778"/>
            <p14:sldId id="4996"/>
            <p14:sldId id="4997"/>
            <p14:sldId id="4998"/>
            <p14:sldId id="4999"/>
            <p14:sldId id="5000"/>
            <p14:sldId id="5001"/>
            <p14:sldId id="5002"/>
            <p14:sldId id="4712"/>
            <p14:sldId id="5003"/>
            <p14:sldId id="5004"/>
            <p14:sldId id="578"/>
            <p14:sldId id="579"/>
            <p14:sldId id="580"/>
            <p14:sldId id="581"/>
            <p14:sldId id="582"/>
            <p14:sldId id="583"/>
            <p14:sldId id="584"/>
            <p14:sldId id="585"/>
            <p14:sldId id="586"/>
            <p14:sldId id="5005"/>
            <p14:sldId id="779"/>
            <p14:sldId id="780"/>
            <p14:sldId id="781"/>
            <p14:sldId id="782"/>
            <p14:sldId id="5130"/>
            <p14:sldId id="857"/>
            <p14:sldId id="858"/>
            <p14:sldId id="859"/>
            <p14:sldId id="860"/>
            <p14:sldId id="861"/>
            <p14:sldId id="3910"/>
            <p14:sldId id="4409"/>
            <p14:sldId id="4414"/>
            <p14:sldId id="4415"/>
            <p14:sldId id="5006"/>
            <p14:sldId id="5007"/>
            <p14:sldId id="5186"/>
            <p14:sldId id="5008"/>
            <p14:sldId id="5429"/>
            <p14:sldId id="5009"/>
            <p14:sldId id="5413"/>
            <p14:sldId id="5414"/>
            <p14:sldId id="5415"/>
            <p14:sldId id="5416"/>
            <p14:sldId id="5417"/>
            <p14:sldId id="5418"/>
            <p14:sldId id="5419"/>
            <p14:sldId id="5420"/>
            <p14:sldId id="5421"/>
            <p14:sldId id="5422"/>
            <p14:sldId id="5423"/>
            <p14:sldId id="5424"/>
            <p14:sldId id="5425"/>
            <p14:sldId id="5426"/>
            <p14:sldId id="5010"/>
            <p14:sldId id="5682"/>
            <p14:sldId id="5156"/>
            <p14:sldId id="783"/>
            <p14:sldId id="784"/>
            <p14:sldId id="5011"/>
            <p14:sldId id="5013"/>
            <p14:sldId id="5012"/>
            <p14:sldId id="5131"/>
            <p14:sldId id="5198"/>
            <p14:sldId id="785"/>
            <p14:sldId id="786"/>
            <p14:sldId id="787"/>
            <p14:sldId id="788"/>
            <p14:sldId id="789"/>
            <p14:sldId id="790"/>
            <p14:sldId id="791"/>
            <p14:sldId id="856"/>
            <p14:sldId id="5014"/>
            <p14:sldId id="4468"/>
            <p14:sldId id="4469"/>
            <p14:sldId id="4508"/>
            <p14:sldId id="5015"/>
            <p14:sldId id="5157"/>
            <p14:sldId id="5135"/>
            <p14:sldId id="5409"/>
            <p14:sldId id="5017"/>
            <p14:sldId id="4467"/>
            <p14:sldId id="5018"/>
            <p14:sldId id="5190"/>
            <p14:sldId id="5197"/>
            <p14:sldId id="5019"/>
            <p14:sldId id="5177"/>
            <p14:sldId id="5020"/>
            <p14:sldId id="5132"/>
            <p14:sldId id="792"/>
            <p14:sldId id="793"/>
            <p14:sldId id="794"/>
            <p14:sldId id="795"/>
            <p14:sldId id="796"/>
            <p14:sldId id="984"/>
            <p14:sldId id="5023"/>
            <p14:sldId id="5024"/>
            <p14:sldId id="5021"/>
            <p14:sldId id="852"/>
            <p14:sldId id="5134"/>
            <p14:sldId id="5022"/>
            <p14:sldId id="5025"/>
            <p14:sldId id="5026"/>
            <p14:sldId id="797"/>
            <p14:sldId id="798"/>
            <p14:sldId id="799"/>
            <p14:sldId id="800"/>
            <p14:sldId id="801"/>
            <p14:sldId id="5027"/>
            <p14:sldId id="5028"/>
            <p14:sldId id="5183"/>
            <p14:sldId id="5182"/>
            <p14:sldId id="5029"/>
            <p14:sldId id="5184"/>
            <p14:sldId id="5192"/>
            <p14:sldId id="5030"/>
            <p14:sldId id="5031"/>
            <p14:sldId id="5032"/>
            <p14:sldId id="5195"/>
            <p14:sldId id="5033"/>
            <p14:sldId id="5185"/>
            <p14:sldId id="910"/>
            <p14:sldId id="911"/>
            <p14:sldId id="912"/>
            <p14:sldId id="5034"/>
            <p14:sldId id="5035"/>
            <p14:sldId id="5036"/>
            <p14:sldId id="5038"/>
            <p14:sldId id="802"/>
            <p14:sldId id="803"/>
            <p14:sldId id="804"/>
            <p14:sldId id="805"/>
            <p14:sldId id="5434"/>
            <p14:sldId id="5435"/>
            <p14:sldId id="361"/>
            <p14:sldId id="362"/>
            <p14:sldId id="2532"/>
            <p14:sldId id="5037"/>
            <p14:sldId id="5189"/>
            <p14:sldId id="5039"/>
            <p14:sldId id="5040"/>
            <p14:sldId id="4750"/>
            <p14:sldId id="5041"/>
            <p14:sldId id="853"/>
            <p14:sldId id="5042"/>
            <p14:sldId id="4748"/>
            <p14:sldId id="5043"/>
            <p14:sldId id="5044"/>
            <p14:sldId id="5045"/>
            <p14:sldId id="5430"/>
            <p14:sldId id="5046"/>
            <p14:sldId id="5047"/>
            <p14:sldId id="5050"/>
            <p14:sldId id="2946"/>
            <p14:sldId id="2948"/>
            <p14:sldId id="2960"/>
            <p14:sldId id="2961"/>
            <p14:sldId id="2962"/>
            <p14:sldId id="2963"/>
            <p14:sldId id="2958"/>
            <p14:sldId id="2959"/>
            <p14:sldId id="2957"/>
            <p14:sldId id="2952"/>
            <p14:sldId id="5051"/>
            <p14:sldId id="812"/>
            <p14:sldId id="813"/>
            <p14:sldId id="814"/>
            <p14:sldId id="815"/>
            <p14:sldId id="5049"/>
            <p14:sldId id="5052"/>
            <p14:sldId id="5053"/>
            <p14:sldId id="5054"/>
            <p14:sldId id="5055"/>
            <p14:sldId id="5158"/>
            <p14:sldId id="5056"/>
            <p14:sldId id="961"/>
            <p14:sldId id="5187"/>
            <p14:sldId id="5057"/>
            <p14:sldId id="5058"/>
            <p14:sldId id="5059"/>
            <p14:sldId id="5060"/>
            <p14:sldId id="5140"/>
            <p14:sldId id="5061"/>
            <p14:sldId id="5062"/>
            <p14:sldId id="5063"/>
            <p14:sldId id="5064"/>
            <p14:sldId id="5194"/>
            <p14:sldId id="5065"/>
            <p14:sldId id="5188"/>
            <p14:sldId id="5066"/>
            <p14:sldId id="5067"/>
            <p14:sldId id="5074"/>
            <p14:sldId id="5075"/>
            <p14:sldId id="5076"/>
            <p14:sldId id="5071"/>
            <p14:sldId id="5072"/>
            <p14:sldId id="5073"/>
            <p14:sldId id="5070"/>
            <p14:sldId id="5069"/>
            <p14:sldId id="5068"/>
            <p14:sldId id="5077"/>
            <p14:sldId id="290"/>
            <p14:sldId id="291"/>
            <p14:sldId id="292"/>
            <p14:sldId id="293"/>
            <p14:sldId id="3802"/>
            <p14:sldId id="295"/>
            <p14:sldId id="2988"/>
            <p14:sldId id="2989"/>
            <p14:sldId id="2990"/>
            <p14:sldId id="5079"/>
            <p14:sldId id="4049"/>
            <p14:sldId id="4736"/>
            <p14:sldId id="4737"/>
            <p14:sldId id="4738"/>
            <p14:sldId id="260"/>
            <p14:sldId id="4739"/>
            <p14:sldId id="4740"/>
            <p14:sldId id="4741"/>
            <p14:sldId id="264"/>
            <p14:sldId id="265"/>
            <p14:sldId id="266"/>
            <p14:sldId id="4742"/>
            <p14:sldId id="4743"/>
            <p14:sldId id="5408"/>
            <p14:sldId id="5080"/>
            <p14:sldId id="5081"/>
            <p14:sldId id="5082"/>
            <p14:sldId id="5083"/>
            <p14:sldId id="5139"/>
            <p14:sldId id="816"/>
            <p14:sldId id="817"/>
            <p14:sldId id="818"/>
            <p14:sldId id="819"/>
            <p14:sldId id="820"/>
            <p14:sldId id="821"/>
            <p14:sldId id="822"/>
            <p14:sldId id="5084"/>
            <p14:sldId id="5085"/>
            <p14:sldId id="5086"/>
            <p14:sldId id="5178"/>
            <p14:sldId id="5179"/>
            <p14:sldId id="823"/>
            <p14:sldId id="824"/>
            <p14:sldId id="825"/>
            <p14:sldId id="826"/>
            <p14:sldId id="827"/>
            <p14:sldId id="828"/>
            <p14:sldId id="5087"/>
            <p14:sldId id="5088"/>
            <p14:sldId id="962"/>
            <p14:sldId id="963"/>
            <p14:sldId id="5090"/>
            <p14:sldId id="5089"/>
            <p14:sldId id="737"/>
            <p14:sldId id="5180"/>
            <p14:sldId id="5181"/>
            <p14:sldId id="5091"/>
            <p14:sldId id="877"/>
            <p14:sldId id="878"/>
            <p14:sldId id="879"/>
            <p14:sldId id="880"/>
            <p14:sldId id="881"/>
            <p14:sldId id="882"/>
            <p14:sldId id="883"/>
            <p14:sldId id="884"/>
            <p14:sldId id="885"/>
            <p14:sldId id="886"/>
            <p14:sldId id="887"/>
            <p14:sldId id="888"/>
            <p14:sldId id="889"/>
            <p14:sldId id="890"/>
            <p14:sldId id="891"/>
            <p14:sldId id="892"/>
            <p14:sldId id="893"/>
            <p14:sldId id="894"/>
            <p14:sldId id="873"/>
            <p14:sldId id="874"/>
            <p14:sldId id="875"/>
            <p14:sldId id="876"/>
            <p14:sldId id="5092"/>
            <p14:sldId id="829"/>
            <p14:sldId id="830"/>
            <p14:sldId id="831"/>
            <p14:sldId id="832"/>
            <p14:sldId id="5093"/>
            <p14:sldId id="5094"/>
            <p14:sldId id="854"/>
            <p14:sldId id="855"/>
            <p14:sldId id="5095"/>
            <p14:sldId id="5096"/>
            <p14:sldId id="5097"/>
            <p14:sldId id="5098"/>
            <p14:sldId id="5099"/>
            <p14:sldId id="5171"/>
            <p14:sldId id="5160"/>
            <p14:sldId id="5161"/>
            <p14:sldId id="5162"/>
            <p14:sldId id="5163"/>
            <p14:sldId id="5164"/>
            <p14:sldId id="5165"/>
            <p14:sldId id="5166"/>
            <p14:sldId id="5167"/>
            <p14:sldId id="5168"/>
            <p14:sldId id="5169"/>
            <p14:sldId id="5170"/>
            <p14:sldId id="5100"/>
            <p14:sldId id="5101"/>
            <p14:sldId id="5129"/>
            <p14:sldId id="305"/>
            <p14:sldId id="2964"/>
            <p14:sldId id="2965"/>
            <p14:sldId id="2966"/>
            <p14:sldId id="308"/>
            <p14:sldId id="261"/>
            <p14:sldId id="309"/>
            <p14:sldId id="311"/>
            <p14:sldId id="312"/>
            <p14:sldId id="313"/>
            <p14:sldId id="314"/>
            <p14:sldId id="5102"/>
            <p14:sldId id="2967"/>
            <p14:sldId id="2968"/>
            <p14:sldId id="322"/>
            <p14:sldId id="323"/>
            <p14:sldId id="324"/>
            <p14:sldId id="5103"/>
            <p14:sldId id="2969"/>
            <p14:sldId id="329"/>
            <p14:sldId id="328"/>
            <p14:sldId id="330"/>
            <p14:sldId id="331"/>
            <p14:sldId id="332"/>
            <p14:sldId id="333"/>
            <p14:sldId id="334"/>
            <p14:sldId id="342"/>
            <p14:sldId id="335"/>
            <p14:sldId id="336"/>
            <p14:sldId id="337"/>
            <p14:sldId id="338"/>
            <p14:sldId id="339"/>
            <p14:sldId id="2970"/>
            <p14:sldId id="341"/>
            <p14:sldId id="3803"/>
            <p14:sldId id="3804"/>
            <p14:sldId id="3805"/>
            <p14:sldId id="3806"/>
            <p14:sldId id="279"/>
            <p14:sldId id="3807"/>
            <p14:sldId id="3808"/>
            <p14:sldId id="3809"/>
            <p14:sldId id="5104"/>
            <p14:sldId id="2971"/>
            <p14:sldId id="369"/>
            <p14:sldId id="370"/>
            <p14:sldId id="375"/>
            <p14:sldId id="376"/>
            <p14:sldId id="377"/>
            <p14:sldId id="379"/>
            <p14:sldId id="380"/>
            <p14:sldId id="378"/>
            <p14:sldId id="381"/>
            <p14:sldId id="382"/>
            <p14:sldId id="383"/>
            <p14:sldId id="384"/>
            <p14:sldId id="385"/>
            <p14:sldId id="386"/>
            <p14:sldId id="387"/>
            <p14:sldId id="5105"/>
            <p14:sldId id="2972"/>
            <p14:sldId id="392"/>
            <p14:sldId id="393"/>
            <p14:sldId id="5106"/>
            <p14:sldId id="2973"/>
            <p14:sldId id="2974"/>
            <p14:sldId id="2975"/>
            <p14:sldId id="2976"/>
            <p14:sldId id="2977"/>
            <p14:sldId id="2978"/>
            <p14:sldId id="2979"/>
            <p14:sldId id="410"/>
            <p14:sldId id="2980"/>
            <p14:sldId id="2981"/>
            <p14:sldId id="413"/>
            <p14:sldId id="2982"/>
            <p14:sldId id="2983"/>
            <p14:sldId id="416"/>
            <p14:sldId id="417"/>
            <p14:sldId id="418"/>
            <p14:sldId id="419"/>
            <p14:sldId id="420"/>
            <p14:sldId id="421"/>
            <p14:sldId id="422"/>
            <p14:sldId id="2984"/>
            <p14:sldId id="2985"/>
            <p14:sldId id="2986"/>
            <p14:sldId id="5159"/>
            <p14:sldId id="5107"/>
            <p14:sldId id="985"/>
            <p14:sldId id="5108"/>
            <p14:sldId id="688"/>
            <p14:sldId id="5173"/>
            <p14:sldId id="5174"/>
            <p14:sldId id="5175"/>
            <p14:sldId id="5176"/>
            <p14:sldId id="5109"/>
            <p14:sldId id="5110"/>
            <p14:sldId id="5111"/>
            <p14:sldId id="5112"/>
            <p14:sldId id="5113"/>
            <p14:sldId id="5114"/>
            <p14:sldId id="5115"/>
            <p14:sldId id="5116"/>
            <p14:sldId id="5117"/>
            <p14:sldId id="5118"/>
            <p14:sldId id="4416"/>
            <p14:sldId id="4417"/>
            <p14:sldId id="4465"/>
            <p14:sldId id="4466"/>
            <p14:sldId id="5119"/>
            <p14:sldId id="5120"/>
            <p14:sldId id="5121"/>
            <p14:sldId id="5122"/>
            <p14:sldId id="5123"/>
            <p14:sldId id="5124"/>
            <p14:sldId id="833"/>
            <p14:sldId id="834"/>
            <p14:sldId id="835"/>
            <p14:sldId id="5125"/>
            <p14:sldId id="5141"/>
            <p14:sldId id="5410"/>
            <p14:sldId id="3767"/>
            <p14:sldId id="3800"/>
            <p14:sldId id="3801"/>
            <p14:sldId id="5127"/>
            <p14:sldId id="841"/>
            <p14:sldId id="842"/>
            <p14:sldId id="843"/>
            <p14:sldId id="836"/>
            <p14:sldId id="837"/>
            <p14:sldId id="838"/>
            <p14:sldId id="839"/>
            <p14:sldId id="840"/>
            <p14:sldId id="708"/>
            <p14:sldId id="709"/>
            <p14:sldId id="710"/>
            <p14:sldId id="1728"/>
            <p14:sldId id="1729"/>
            <p14:sldId id="1734"/>
            <p14:sldId id="1736"/>
            <p14:sldId id="711"/>
            <p14:sldId id="1737"/>
            <p14:sldId id="712"/>
            <p14:sldId id="713"/>
            <p14:sldId id="844"/>
            <p14:sldId id="845"/>
            <p14:sldId id="846"/>
            <p14:sldId id="847"/>
            <p14:sldId id="848"/>
            <p14:sldId id="849"/>
            <p14:sldId id="850"/>
            <p14:sldId id="851"/>
            <p14:sldId id="5193"/>
            <p14:sldId id="714"/>
            <p14:sldId id="715"/>
            <p14:sldId id="716"/>
            <p14:sldId id="717"/>
            <p14:sldId id="718"/>
          </p14:sldIdLst>
        </p14:section>
        <p14:section name="Conclusion" id="{2525B48E-FFE2-D14A-9355-538E91EC5CB7}">
          <p14:sldIdLst>
            <p14:sldId id="956"/>
            <p14:sldId id="5411"/>
            <p14:sldId id="5412"/>
            <p14:sldId id="933"/>
            <p14:sldId id="934"/>
            <p14:sldId id="935"/>
            <p14:sldId id="936"/>
            <p14:sldId id="937"/>
            <p14:sldId id="938"/>
            <p14:sldId id="939"/>
            <p14:sldId id="4512"/>
            <p14:sldId id="498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99"/>
    <a:srgbClr val="9DCCE4"/>
    <a:srgbClr val="B12143"/>
    <a:srgbClr val="800001"/>
    <a:srgbClr val="F22C2C"/>
    <a:srgbClr val="E72929"/>
    <a:srgbClr val="FF0000"/>
    <a:srgbClr val="161618"/>
    <a:srgbClr val="F52C2C"/>
    <a:srgbClr val="863E58"/>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524" autoAdjust="0"/>
    <p:restoredTop sz="59577" autoAdjust="0"/>
  </p:normalViewPr>
  <p:slideViewPr>
    <p:cSldViewPr>
      <p:cViewPr varScale="1">
        <p:scale>
          <a:sx n="73" d="100"/>
          <a:sy n="73" d="100"/>
        </p:scale>
        <p:origin x="544" y="480"/>
      </p:cViewPr>
      <p:guideLst>
        <p:guide orient="horz" pos="2160"/>
        <p:guide pos="2880"/>
      </p:guideLst>
    </p:cSldViewPr>
  </p:slideViewPr>
  <p:outlineViewPr>
    <p:cViewPr>
      <p:scale>
        <a:sx n="33" d="100"/>
        <a:sy n="33" d="100"/>
      </p:scale>
      <p:origin x="0" y="-187408"/>
    </p:cViewPr>
  </p:outlineViewPr>
  <p:notesTextViewPr>
    <p:cViewPr>
      <p:scale>
        <a:sx n="100" d="100"/>
        <a:sy n="100" d="100"/>
      </p:scale>
      <p:origin x="0" y="0"/>
    </p:cViewPr>
  </p:notesTextViewPr>
  <p:sorterViewPr>
    <p:cViewPr varScale="1">
      <p:scale>
        <a:sx n="50" d="100"/>
        <a:sy n="50" d="100"/>
      </p:scale>
      <p:origin x="0" y="-10416"/>
    </p:cViewPr>
  </p:sorterViewPr>
  <p:notesViewPr>
    <p:cSldViewPr>
      <p:cViewPr varScale="1">
        <p:scale>
          <a:sx n="116" d="100"/>
          <a:sy n="116" d="100"/>
        </p:scale>
        <p:origin x="920" y="19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8.xml"/><Relationship Id="rId671" Type="http://schemas.openxmlformats.org/officeDocument/2006/relationships/slide" Target="slides/slide592.xml"/><Relationship Id="rId769" Type="http://schemas.openxmlformats.org/officeDocument/2006/relationships/slide" Target="slides/slide690.xml"/><Relationship Id="rId21" Type="http://schemas.openxmlformats.org/officeDocument/2006/relationships/slideMaster" Target="slideMasters/slideMaster21.xml"/><Relationship Id="rId324" Type="http://schemas.openxmlformats.org/officeDocument/2006/relationships/slide" Target="slides/slide245.xml"/><Relationship Id="rId531" Type="http://schemas.openxmlformats.org/officeDocument/2006/relationships/slide" Target="slides/slide452.xml"/><Relationship Id="rId629" Type="http://schemas.openxmlformats.org/officeDocument/2006/relationships/slide" Target="slides/slide550.xml"/><Relationship Id="rId170" Type="http://schemas.openxmlformats.org/officeDocument/2006/relationships/slide" Target="slides/slide91.xml"/><Relationship Id="rId268" Type="http://schemas.openxmlformats.org/officeDocument/2006/relationships/slide" Target="slides/slide189.xml"/><Relationship Id="rId475" Type="http://schemas.openxmlformats.org/officeDocument/2006/relationships/slide" Target="slides/slide396.xml"/><Relationship Id="rId682" Type="http://schemas.openxmlformats.org/officeDocument/2006/relationships/slide" Target="slides/slide603.xml"/><Relationship Id="rId32" Type="http://schemas.openxmlformats.org/officeDocument/2006/relationships/slideMaster" Target="slideMasters/slideMaster32.xml"/><Relationship Id="rId128" Type="http://schemas.openxmlformats.org/officeDocument/2006/relationships/slide" Target="slides/slide49.xml"/><Relationship Id="rId335" Type="http://schemas.openxmlformats.org/officeDocument/2006/relationships/slide" Target="slides/slide256.xml"/><Relationship Id="rId542" Type="http://schemas.openxmlformats.org/officeDocument/2006/relationships/slide" Target="slides/slide463.xml"/><Relationship Id="rId181" Type="http://schemas.openxmlformats.org/officeDocument/2006/relationships/slide" Target="slides/slide102.xml"/><Relationship Id="rId402" Type="http://schemas.openxmlformats.org/officeDocument/2006/relationships/slide" Target="slides/slide323.xml"/><Relationship Id="rId279" Type="http://schemas.openxmlformats.org/officeDocument/2006/relationships/slide" Target="slides/slide200.xml"/><Relationship Id="rId486" Type="http://schemas.openxmlformats.org/officeDocument/2006/relationships/slide" Target="slides/slide407.xml"/><Relationship Id="rId693" Type="http://schemas.openxmlformats.org/officeDocument/2006/relationships/slide" Target="slides/slide614.xml"/><Relationship Id="rId707" Type="http://schemas.openxmlformats.org/officeDocument/2006/relationships/slide" Target="slides/slide628.xml"/><Relationship Id="rId43" Type="http://schemas.openxmlformats.org/officeDocument/2006/relationships/slideMaster" Target="slideMasters/slideMaster43.xml"/><Relationship Id="rId139" Type="http://schemas.openxmlformats.org/officeDocument/2006/relationships/slide" Target="slides/slide60.xml"/><Relationship Id="rId346" Type="http://schemas.openxmlformats.org/officeDocument/2006/relationships/slide" Target="slides/slide267.xml"/><Relationship Id="rId553" Type="http://schemas.openxmlformats.org/officeDocument/2006/relationships/slide" Target="slides/slide474.xml"/><Relationship Id="rId760" Type="http://schemas.openxmlformats.org/officeDocument/2006/relationships/slide" Target="slides/slide681.xml"/><Relationship Id="rId192" Type="http://schemas.openxmlformats.org/officeDocument/2006/relationships/slide" Target="slides/slide113.xml"/><Relationship Id="rId206" Type="http://schemas.openxmlformats.org/officeDocument/2006/relationships/slide" Target="slides/slide127.xml"/><Relationship Id="rId413" Type="http://schemas.openxmlformats.org/officeDocument/2006/relationships/slide" Target="slides/slide334.xml"/><Relationship Id="rId497" Type="http://schemas.openxmlformats.org/officeDocument/2006/relationships/slide" Target="slides/slide418.xml"/><Relationship Id="rId620" Type="http://schemas.openxmlformats.org/officeDocument/2006/relationships/slide" Target="slides/slide541.xml"/><Relationship Id="rId718" Type="http://schemas.openxmlformats.org/officeDocument/2006/relationships/slide" Target="slides/slide639.xml"/><Relationship Id="rId357" Type="http://schemas.openxmlformats.org/officeDocument/2006/relationships/slide" Target="slides/slide278.xml"/><Relationship Id="rId54" Type="http://schemas.openxmlformats.org/officeDocument/2006/relationships/slideMaster" Target="slideMasters/slideMaster54.xml"/><Relationship Id="rId217" Type="http://schemas.openxmlformats.org/officeDocument/2006/relationships/slide" Target="slides/slide138.xml"/><Relationship Id="rId564" Type="http://schemas.openxmlformats.org/officeDocument/2006/relationships/slide" Target="slides/slide485.xml"/><Relationship Id="rId771" Type="http://schemas.openxmlformats.org/officeDocument/2006/relationships/slide" Target="slides/slide692.xml"/><Relationship Id="rId424" Type="http://schemas.openxmlformats.org/officeDocument/2006/relationships/slide" Target="slides/slide345.xml"/><Relationship Id="rId631" Type="http://schemas.openxmlformats.org/officeDocument/2006/relationships/slide" Target="slides/slide552.xml"/><Relationship Id="rId729" Type="http://schemas.openxmlformats.org/officeDocument/2006/relationships/slide" Target="slides/slide650.xml"/><Relationship Id="rId270" Type="http://schemas.openxmlformats.org/officeDocument/2006/relationships/slide" Target="slides/slide191.xml"/><Relationship Id="rId65" Type="http://schemas.openxmlformats.org/officeDocument/2006/relationships/slideMaster" Target="slideMasters/slideMaster65.xml"/><Relationship Id="rId130" Type="http://schemas.openxmlformats.org/officeDocument/2006/relationships/slide" Target="slides/slide51.xml"/><Relationship Id="rId368" Type="http://schemas.openxmlformats.org/officeDocument/2006/relationships/slide" Target="slides/slide289.xml"/><Relationship Id="rId575" Type="http://schemas.openxmlformats.org/officeDocument/2006/relationships/slide" Target="slides/slide496.xml"/><Relationship Id="rId782" Type="http://schemas.openxmlformats.org/officeDocument/2006/relationships/slide" Target="slides/slide703.xml"/><Relationship Id="rId228" Type="http://schemas.openxmlformats.org/officeDocument/2006/relationships/slide" Target="slides/slide149.xml"/><Relationship Id="rId435" Type="http://schemas.openxmlformats.org/officeDocument/2006/relationships/slide" Target="slides/slide356.xml"/><Relationship Id="rId642" Type="http://schemas.openxmlformats.org/officeDocument/2006/relationships/slide" Target="slides/slide563.xml"/><Relationship Id="rId281" Type="http://schemas.openxmlformats.org/officeDocument/2006/relationships/slide" Target="slides/slide202.xml"/><Relationship Id="rId502" Type="http://schemas.openxmlformats.org/officeDocument/2006/relationships/slide" Target="slides/slide423.xml"/><Relationship Id="rId76" Type="http://schemas.openxmlformats.org/officeDocument/2006/relationships/slideMaster" Target="slideMasters/slideMaster76.xml"/><Relationship Id="rId141" Type="http://schemas.openxmlformats.org/officeDocument/2006/relationships/slide" Target="slides/slide62.xml"/><Relationship Id="rId379" Type="http://schemas.openxmlformats.org/officeDocument/2006/relationships/slide" Target="slides/slide300.xml"/><Relationship Id="rId586" Type="http://schemas.openxmlformats.org/officeDocument/2006/relationships/slide" Target="slides/slide507.xml"/><Relationship Id="rId793" Type="http://schemas.openxmlformats.org/officeDocument/2006/relationships/slide" Target="slides/slide714.xml"/><Relationship Id="rId807" Type="http://schemas.openxmlformats.org/officeDocument/2006/relationships/slide" Target="slides/slide728.xml"/><Relationship Id="rId7" Type="http://schemas.openxmlformats.org/officeDocument/2006/relationships/slideMaster" Target="slideMasters/slideMaster7.xml"/><Relationship Id="rId239" Type="http://schemas.openxmlformats.org/officeDocument/2006/relationships/slide" Target="slides/slide160.xml"/><Relationship Id="rId446" Type="http://schemas.openxmlformats.org/officeDocument/2006/relationships/slide" Target="slides/slide367.xml"/><Relationship Id="rId653" Type="http://schemas.openxmlformats.org/officeDocument/2006/relationships/slide" Target="slides/slide574.xml"/><Relationship Id="rId292" Type="http://schemas.openxmlformats.org/officeDocument/2006/relationships/slide" Target="slides/slide213.xml"/><Relationship Id="rId306" Type="http://schemas.openxmlformats.org/officeDocument/2006/relationships/slide" Target="slides/slide227.xml"/><Relationship Id="rId87" Type="http://schemas.openxmlformats.org/officeDocument/2006/relationships/slide" Target="slides/slide8.xml"/><Relationship Id="rId513" Type="http://schemas.openxmlformats.org/officeDocument/2006/relationships/slide" Target="slides/slide434.xml"/><Relationship Id="rId597" Type="http://schemas.openxmlformats.org/officeDocument/2006/relationships/slide" Target="slides/slide518.xml"/><Relationship Id="rId720" Type="http://schemas.openxmlformats.org/officeDocument/2006/relationships/slide" Target="slides/slide641.xml"/><Relationship Id="rId818" Type="http://schemas.openxmlformats.org/officeDocument/2006/relationships/slide" Target="slides/slide739.xml"/><Relationship Id="rId152" Type="http://schemas.openxmlformats.org/officeDocument/2006/relationships/slide" Target="slides/slide73.xml"/><Relationship Id="rId457" Type="http://schemas.openxmlformats.org/officeDocument/2006/relationships/slide" Target="slides/slide378.xml"/><Relationship Id="rId664" Type="http://schemas.openxmlformats.org/officeDocument/2006/relationships/slide" Target="slides/slide585.xml"/><Relationship Id="rId14" Type="http://schemas.openxmlformats.org/officeDocument/2006/relationships/slideMaster" Target="slideMasters/slideMaster14.xml"/><Relationship Id="rId317" Type="http://schemas.openxmlformats.org/officeDocument/2006/relationships/slide" Target="slides/slide238.xml"/><Relationship Id="rId524" Type="http://schemas.openxmlformats.org/officeDocument/2006/relationships/slide" Target="slides/slide445.xml"/><Relationship Id="rId731" Type="http://schemas.openxmlformats.org/officeDocument/2006/relationships/slide" Target="slides/slide652.xml"/><Relationship Id="rId98" Type="http://schemas.openxmlformats.org/officeDocument/2006/relationships/slide" Target="slides/slide19.xml"/><Relationship Id="rId163" Type="http://schemas.openxmlformats.org/officeDocument/2006/relationships/slide" Target="slides/slide84.xml"/><Relationship Id="rId370" Type="http://schemas.openxmlformats.org/officeDocument/2006/relationships/slide" Target="slides/slide291.xml"/><Relationship Id="rId230" Type="http://schemas.openxmlformats.org/officeDocument/2006/relationships/slide" Target="slides/slide151.xml"/><Relationship Id="rId468" Type="http://schemas.openxmlformats.org/officeDocument/2006/relationships/slide" Target="slides/slide389.xml"/><Relationship Id="rId675" Type="http://schemas.openxmlformats.org/officeDocument/2006/relationships/slide" Target="slides/slide596.xml"/><Relationship Id="rId25" Type="http://schemas.openxmlformats.org/officeDocument/2006/relationships/slideMaster" Target="slideMasters/slideMaster25.xml"/><Relationship Id="rId328" Type="http://schemas.openxmlformats.org/officeDocument/2006/relationships/slide" Target="slides/slide249.xml"/><Relationship Id="rId535" Type="http://schemas.openxmlformats.org/officeDocument/2006/relationships/slide" Target="slides/slide456.xml"/><Relationship Id="rId742" Type="http://schemas.openxmlformats.org/officeDocument/2006/relationships/slide" Target="slides/slide663.xml"/><Relationship Id="rId174" Type="http://schemas.openxmlformats.org/officeDocument/2006/relationships/slide" Target="slides/slide95.xml"/><Relationship Id="rId381" Type="http://schemas.openxmlformats.org/officeDocument/2006/relationships/slide" Target="slides/slide302.xml"/><Relationship Id="rId602" Type="http://schemas.openxmlformats.org/officeDocument/2006/relationships/slide" Target="slides/slide523.xml"/><Relationship Id="rId241" Type="http://schemas.openxmlformats.org/officeDocument/2006/relationships/slide" Target="slides/slide162.xml"/><Relationship Id="rId479" Type="http://schemas.openxmlformats.org/officeDocument/2006/relationships/slide" Target="slides/slide400.xml"/><Relationship Id="rId686" Type="http://schemas.openxmlformats.org/officeDocument/2006/relationships/slide" Target="slides/slide607.xml"/><Relationship Id="rId36" Type="http://schemas.openxmlformats.org/officeDocument/2006/relationships/slideMaster" Target="slideMasters/slideMaster36.xml"/><Relationship Id="rId339" Type="http://schemas.openxmlformats.org/officeDocument/2006/relationships/slide" Target="slides/slide260.xml"/><Relationship Id="rId546" Type="http://schemas.openxmlformats.org/officeDocument/2006/relationships/slide" Target="slides/slide467.xml"/><Relationship Id="rId753" Type="http://schemas.openxmlformats.org/officeDocument/2006/relationships/slide" Target="slides/slide674.xml"/><Relationship Id="rId101" Type="http://schemas.openxmlformats.org/officeDocument/2006/relationships/slide" Target="slides/slide22.xml"/><Relationship Id="rId185" Type="http://schemas.openxmlformats.org/officeDocument/2006/relationships/slide" Target="slides/slide106.xml"/><Relationship Id="rId406" Type="http://schemas.openxmlformats.org/officeDocument/2006/relationships/slide" Target="slides/slide327.xml"/><Relationship Id="rId392" Type="http://schemas.openxmlformats.org/officeDocument/2006/relationships/slide" Target="slides/slide313.xml"/><Relationship Id="rId613" Type="http://schemas.openxmlformats.org/officeDocument/2006/relationships/slide" Target="slides/slide534.xml"/><Relationship Id="rId697" Type="http://schemas.openxmlformats.org/officeDocument/2006/relationships/slide" Target="slides/slide618.xml"/><Relationship Id="rId820" Type="http://schemas.openxmlformats.org/officeDocument/2006/relationships/slide" Target="slides/slide741.xml"/><Relationship Id="rId252" Type="http://schemas.openxmlformats.org/officeDocument/2006/relationships/slide" Target="slides/slide173.xml"/><Relationship Id="rId47" Type="http://schemas.openxmlformats.org/officeDocument/2006/relationships/slideMaster" Target="slideMasters/slideMaster47.xml"/><Relationship Id="rId112" Type="http://schemas.openxmlformats.org/officeDocument/2006/relationships/slide" Target="slides/slide33.xml"/><Relationship Id="rId557" Type="http://schemas.openxmlformats.org/officeDocument/2006/relationships/slide" Target="slides/slide478.xml"/><Relationship Id="rId764" Type="http://schemas.openxmlformats.org/officeDocument/2006/relationships/slide" Target="slides/slide685.xml"/><Relationship Id="rId196" Type="http://schemas.openxmlformats.org/officeDocument/2006/relationships/slide" Target="slides/slide117.xml"/><Relationship Id="rId417" Type="http://schemas.openxmlformats.org/officeDocument/2006/relationships/slide" Target="slides/slide338.xml"/><Relationship Id="rId624" Type="http://schemas.openxmlformats.org/officeDocument/2006/relationships/slide" Target="slides/slide545.xml"/><Relationship Id="rId263" Type="http://schemas.openxmlformats.org/officeDocument/2006/relationships/slide" Target="slides/slide184.xml"/><Relationship Id="rId470" Type="http://schemas.openxmlformats.org/officeDocument/2006/relationships/slide" Target="slides/slide391.xml"/><Relationship Id="rId58" Type="http://schemas.openxmlformats.org/officeDocument/2006/relationships/slideMaster" Target="slideMasters/slideMaster58.xml"/><Relationship Id="rId123" Type="http://schemas.openxmlformats.org/officeDocument/2006/relationships/slide" Target="slides/slide44.xml"/><Relationship Id="rId330" Type="http://schemas.openxmlformats.org/officeDocument/2006/relationships/slide" Target="slides/slide251.xml"/><Relationship Id="rId568" Type="http://schemas.openxmlformats.org/officeDocument/2006/relationships/slide" Target="slides/slide489.xml"/><Relationship Id="rId775" Type="http://schemas.openxmlformats.org/officeDocument/2006/relationships/slide" Target="slides/slide696.xml"/><Relationship Id="rId428" Type="http://schemas.openxmlformats.org/officeDocument/2006/relationships/slide" Target="slides/slide349.xml"/><Relationship Id="rId635" Type="http://schemas.openxmlformats.org/officeDocument/2006/relationships/slide" Target="slides/slide556.xml"/><Relationship Id="rId274" Type="http://schemas.openxmlformats.org/officeDocument/2006/relationships/slide" Target="slides/slide195.xml"/><Relationship Id="rId481" Type="http://schemas.openxmlformats.org/officeDocument/2006/relationships/slide" Target="slides/slide402.xml"/><Relationship Id="rId702" Type="http://schemas.openxmlformats.org/officeDocument/2006/relationships/slide" Target="slides/slide623.xml"/><Relationship Id="rId69" Type="http://schemas.openxmlformats.org/officeDocument/2006/relationships/slideMaster" Target="slideMasters/slideMaster69.xml"/><Relationship Id="rId134" Type="http://schemas.openxmlformats.org/officeDocument/2006/relationships/slide" Target="slides/slide55.xml"/><Relationship Id="rId579" Type="http://schemas.openxmlformats.org/officeDocument/2006/relationships/slide" Target="slides/slide500.xml"/><Relationship Id="rId786" Type="http://schemas.openxmlformats.org/officeDocument/2006/relationships/slide" Target="slides/slide707.xml"/><Relationship Id="rId341" Type="http://schemas.openxmlformats.org/officeDocument/2006/relationships/slide" Target="slides/slide262.xml"/><Relationship Id="rId439" Type="http://schemas.openxmlformats.org/officeDocument/2006/relationships/slide" Target="slides/slide360.xml"/><Relationship Id="rId646" Type="http://schemas.openxmlformats.org/officeDocument/2006/relationships/slide" Target="slides/slide567.xml"/><Relationship Id="rId201" Type="http://schemas.openxmlformats.org/officeDocument/2006/relationships/slide" Target="slides/slide122.xml"/><Relationship Id="rId285" Type="http://schemas.openxmlformats.org/officeDocument/2006/relationships/slide" Target="slides/slide206.xml"/><Relationship Id="rId506" Type="http://schemas.openxmlformats.org/officeDocument/2006/relationships/slide" Target="slides/slide427.xml"/><Relationship Id="rId492" Type="http://schemas.openxmlformats.org/officeDocument/2006/relationships/slide" Target="slides/slide413.xml"/><Relationship Id="rId713" Type="http://schemas.openxmlformats.org/officeDocument/2006/relationships/slide" Target="slides/slide634.xml"/><Relationship Id="rId797" Type="http://schemas.openxmlformats.org/officeDocument/2006/relationships/slide" Target="slides/slide718.xml"/><Relationship Id="rId145" Type="http://schemas.openxmlformats.org/officeDocument/2006/relationships/slide" Target="slides/slide66.xml"/><Relationship Id="rId352" Type="http://schemas.openxmlformats.org/officeDocument/2006/relationships/slide" Target="slides/slide273.xml"/><Relationship Id="rId212" Type="http://schemas.openxmlformats.org/officeDocument/2006/relationships/slide" Target="slides/slide133.xml"/><Relationship Id="rId657" Type="http://schemas.openxmlformats.org/officeDocument/2006/relationships/slide" Target="slides/slide578.xml"/><Relationship Id="rId296" Type="http://schemas.openxmlformats.org/officeDocument/2006/relationships/slide" Target="slides/slide217.xml"/><Relationship Id="rId517" Type="http://schemas.openxmlformats.org/officeDocument/2006/relationships/slide" Target="slides/slide438.xml"/><Relationship Id="rId724" Type="http://schemas.openxmlformats.org/officeDocument/2006/relationships/slide" Target="slides/slide645.xml"/><Relationship Id="rId60" Type="http://schemas.openxmlformats.org/officeDocument/2006/relationships/slideMaster" Target="slideMasters/slideMaster60.xml"/><Relationship Id="rId156" Type="http://schemas.openxmlformats.org/officeDocument/2006/relationships/slide" Target="slides/slide77.xml"/><Relationship Id="rId363" Type="http://schemas.openxmlformats.org/officeDocument/2006/relationships/slide" Target="slides/slide284.xml"/><Relationship Id="rId570" Type="http://schemas.openxmlformats.org/officeDocument/2006/relationships/slide" Target="slides/slide491.xml"/><Relationship Id="rId223" Type="http://schemas.openxmlformats.org/officeDocument/2006/relationships/slide" Target="slides/slide144.xml"/><Relationship Id="rId430" Type="http://schemas.openxmlformats.org/officeDocument/2006/relationships/slide" Target="slides/slide351.xml"/><Relationship Id="rId668" Type="http://schemas.openxmlformats.org/officeDocument/2006/relationships/slide" Target="slides/slide589.xml"/><Relationship Id="rId18" Type="http://schemas.openxmlformats.org/officeDocument/2006/relationships/slideMaster" Target="slideMasters/slideMaster18.xml"/><Relationship Id="rId528" Type="http://schemas.openxmlformats.org/officeDocument/2006/relationships/slide" Target="slides/slide449.xml"/><Relationship Id="rId735" Type="http://schemas.openxmlformats.org/officeDocument/2006/relationships/slide" Target="slides/slide656.xml"/><Relationship Id="rId167" Type="http://schemas.openxmlformats.org/officeDocument/2006/relationships/slide" Target="slides/slide88.xml"/><Relationship Id="rId374" Type="http://schemas.openxmlformats.org/officeDocument/2006/relationships/slide" Target="slides/slide295.xml"/><Relationship Id="rId581" Type="http://schemas.openxmlformats.org/officeDocument/2006/relationships/slide" Target="slides/slide502.xml"/><Relationship Id="rId71" Type="http://schemas.openxmlformats.org/officeDocument/2006/relationships/slideMaster" Target="slideMasters/slideMaster71.xml"/><Relationship Id="rId234" Type="http://schemas.openxmlformats.org/officeDocument/2006/relationships/slide" Target="slides/slide155.xml"/><Relationship Id="rId679" Type="http://schemas.openxmlformats.org/officeDocument/2006/relationships/slide" Target="slides/slide600.xml"/><Relationship Id="rId802" Type="http://schemas.openxmlformats.org/officeDocument/2006/relationships/slide" Target="slides/slide72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 Target="slides/slide362.xml"/><Relationship Id="rId539" Type="http://schemas.openxmlformats.org/officeDocument/2006/relationships/slide" Target="slides/slide460.xml"/><Relationship Id="rId746" Type="http://schemas.openxmlformats.org/officeDocument/2006/relationships/slide" Target="slides/slide667.xml"/><Relationship Id="rId178" Type="http://schemas.openxmlformats.org/officeDocument/2006/relationships/slide" Target="slides/slide99.xml"/><Relationship Id="rId301" Type="http://schemas.openxmlformats.org/officeDocument/2006/relationships/slide" Target="slides/slide222.xml"/><Relationship Id="rId82" Type="http://schemas.openxmlformats.org/officeDocument/2006/relationships/slide" Target="slides/slide3.xml"/><Relationship Id="rId385" Type="http://schemas.openxmlformats.org/officeDocument/2006/relationships/slide" Target="slides/slide306.xml"/><Relationship Id="rId592" Type="http://schemas.openxmlformats.org/officeDocument/2006/relationships/slide" Target="slides/slide513.xml"/><Relationship Id="rId606" Type="http://schemas.openxmlformats.org/officeDocument/2006/relationships/slide" Target="slides/slide527.xml"/><Relationship Id="rId813" Type="http://schemas.openxmlformats.org/officeDocument/2006/relationships/slide" Target="slides/slide734.xml"/><Relationship Id="rId245" Type="http://schemas.openxmlformats.org/officeDocument/2006/relationships/slide" Target="slides/slide166.xml"/><Relationship Id="rId452" Type="http://schemas.openxmlformats.org/officeDocument/2006/relationships/slide" Target="slides/slide373.xml"/><Relationship Id="rId105" Type="http://schemas.openxmlformats.org/officeDocument/2006/relationships/slide" Target="slides/slide26.xml"/><Relationship Id="rId312" Type="http://schemas.openxmlformats.org/officeDocument/2006/relationships/slide" Target="slides/slide233.xml"/><Relationship Id="rId757" Type="http://schemas.openxmlformats.org/officeDocument/2006/relationships/slide" Target="slides/slide678.xml"/><Relationship Id="rId93" Type="http://schemas.openxmlformats.org/officeDocument/2006/relationships/slide" Target="slides/slide14.xml"/><Relationship Id="rId189" Type="http://schemas.openxmlformats.org/officeDocument/2006/relationships/slide" Target="slides/slide110.xml"/><Relationship Id="rId396" Type="http://schemas.openxmlformats.org/officeDocument/2006/relationships/slide" Target="slides/slide317.xml"/><Relationship Id="rId617" Type="http://schemas.openxmlformats.org/officeDocument/2006/relationships/slide" Target="slides/slide538.xml"/><Relationship Id="rId824" Type="http://schemas.openxmlformats.org/officeDocument/2006/relationships/presProps" Target="presProps.xml"/><Relationship Id="rId256" Type="http://schemas.openxmlformats.org/officeDocument/2006/relationships/slide" Target="slides/slide177.xml"/><Relationship Id="rId463" Type="http://schemas.openxmlformats.org/officeDocument/2006/relationships/slide" Target="slides/slide384.xml"/><Relationship Id="rId670" Type="http://schemas.openxmlformats.org/officeDocument/2006/relationships/slide" Target="slides/slide591.xml"/><Relationship Id="rId116" Type="http://schemas.openxmlformats.org/officeDocument/2006/relationships/slide" Target="slides/slide37.xml"/><Relationship Id="rId323" Type="http://schemas.openxmlformats.org/officeDocument/2006/relationships/slide" Target="slides/slide244.xml"/><Relationship Id="rId530" Type="http://schemas.openxmlformats.org/officeDocument/2006/relationships/slide" Target="slides/slide451.xml"/><Relationship Id="rId768" Type="http://schemas.openxmlformats.org/officeDocument/2006/relationships/slide" Target="slides/slide689.xml"/><Relationship Id="rId20" Type="http://schemas.openxmlformats.org/officeDocument/2006/relationships/slideMaster" Target="slideMasters/slideMaster20.xml"/><Relationship Id="rId628" Type="http://schemas.openxmlformats.org/officeDocument/2006/relationships/slide" Target="slides/slide549.xml"/><Relationship Id="rId267" Type="http://schemas.openxmlformats.org/officeDocument/2006/relationships/slide" Target="slides/slide188.xml"/><Relationship Id="rId474" Type="http://schemas.openxmlformats.org/officeDocument/2006/relationships/slide" Target="slides/slide395.xml"/><Relationship Id="rId127" Type="http://schemas.openxmlformats.org/officeDocument/2006/relationships/slide" Target="slides/slide48.xml"/><Relationship Id="rId681" Type="http://schemas.openxmlformats.org/officeDocument/2006/relationships/slide" Target="slides/slide602.xml"/><Relationship Id="rId779" Type="http://schemas.openxmlformats.org/officeDocument/2006/relationships/slide" Target="slides/slide700.xml"/><Relationship Id="rId31" Type="http://schemas.openxmlformats.org/officeDocument/2006/relationships/slideMaster" Target="slideMasters/slideMaster31.xml"/><Relationship Id="rId334" Type="http://schemas.openxmlformats.org/officeDocument/2006/relationships/slide" Target="slides/slide255.xml"/><Relationship Id="rId541" Type="http://schemas.openxmlformats.org/officeDocument/2006/relationships/slide" Target="slides/slide462.xml"/><Relationship Id="rId639" Type="http://schemas.openxmlformats.org/officeDocument/2006/relationships/slide" Target="slides/slide560.xml"/><Relationship Id="rId180" Type="http://schemas.openxmlformats.org/officeDocument/2006/relationships/slide" Target="slides/slide101.xml"/><Relationship Id="rId278" Type="http://schemas.openxmlformats.org/officeDocument/2006/relationships/slide" Target="slides/slide199.xml"/><Relationship Id="rId401" Type="http://schemas.openxmlformats.org/officeDocument/2006/relationships/slide" Target="slides/slide322.xml"/><Relationship Id="rId485" Type="http://schemas.openxmlformats.org/officeDocument/2006/relationships/slide" Target="slides/slide406.xml"/><Relationship Id="rId692" Type="http://schemas.openxmlformats.org/officeDocument/2006/relationships/slide" Target="slides/slide613.xml"/><Relationship Id="rId706" Type="http://schemas.openxmlformats.org/officeDocument/2006/relationships/slide" Target="slides/slide627.xml"/><Relationship Id="rId42" Type="http://schemas.openxmlformats.org/officeDocument/2006/relationships/slideMaster" Target="slideMasters/slideMaster42.xml"/><Relationship Id="rId138" Type="http://schemas.openxmlformats.org/officeDocument/2006/relationships/slide" Target="slides/slide59.xml"/><Relationship Id="rId345" Type="http://schemas.openxmlformats.org/officeDocument/2006/relationships/slide" Target="slides/slide266.xml"/><Relationship Id="rId552" Type="http://schemas.openxmlformats.org/officeDocument/2006/relationships/slide" Target="slides/slide473.xml"/><Relationship Id="rId191" Type="http://schemas.openxmlformats.org/officeDocument/2006/relationships/slide" Target="slides/slide112.xml"/><Relationship Id="rId205" Type="http://schemas.openxmlformats.org/officeDocument/2006/relationships/slide" Target="slides/slide126.xml"/><Relationship Id="rId412" Type="http://schemas.openxmlformats.org/officeDocument/2006/relationships/slide" Target="slides/slide333.xml"/><Relationship Id="rId289" Type="http://schemas.openxmlformats.org/officeDocument/2006/relationships/slide" Target="slides/slide210.xml"/><Relationship Id="rId496" Type="http://schemas.openxmlformats.org/officeDocument/2006/relationships/slide" Target="slides/slide417.xml"/><Relationship Id="rId717" Type="http://schemas.openxmlformats.org/officeDocument/2006/relationships/slide" Target="slides/slide638.xml"/><Relationship Id="rId53" Type="http://schemas.openxmlformats.org/officeDocument/2006/relationships/slideMaster" Target="slideMasters/slideMaster53.xml"/><Relationship Id="rId149" Type="http://schemas.openxmlformats.org/officeDocument/2006/relationships/slide" Target="slides/slide70.xml"/><Relationship Id="rId356" Type="http://schemas.openxmlformats.org/officeDocument/2006/relationships/slide" Target="slides/slide277.xml"/><Relationship Id="rId563" Type="http://schemas.openxmlformats.org/officeDocument/2006/relationships/slide" Target="slides/slide484.xml"/><Relationship Id="rId770" Type="http://schemas.openxmlformats.org/officeDocument/2006/relationships/slide" Target="slides/slide691.xml"/><Relationship Id="rId216" Type="http://schemas.openxmlformats.org/officeDocument/2006/relationships/slide" Target="slides/slide137.xml"/><Relationship Id="rId423" Type="http://schemas.openxmlformats.org/officeDocument/2006/relationships/slide" Target="slides/slide344.xml"/><Relationship Id="rId630" Type="http://schemas.openxmlformats.org/officeDocument/2006/relationships/slide" Target="slides/slide551.xml"/><Relationship Id="rId728" Type="http://schemas.openxmlformats.org/officeDocument/2006/relationships/slide" Target="slides/slide649.xml"/><Relationship Id="rId64" Type="http://schemas.openxmlformats.org/officeDocument/2006/relationships/slideMaster" Target="slideMasters/slideMaster64.xml"/><Relationship Id="rId367" Type="http://schemas.openxmlformats.org/officeDocument/2006/relationships/slide" Target="slides/slide288.xml"/><Relationship Id="rId574" Type="http://schemas.openxmlformats.org/officeDocument/2006/relationships/slide" Target="slides/slide495.xml"/><Relationship Id="rId227" Type="http://schemas.openxmlformats.org/officeDocument/2006/relationships/slide" Target="slides/slide148.xml"/><Relationship Id="rId781" Type="http://schemas.openxmlformats.org/officeDocument/2006/relationships/slide" Target="slides/slide702.xml"/><Relationship Id="rId434" Type="http://schemas.openxmlformats.org/officeDocument/2006/relationships/slide" Target="slides/slide355.xml"/><Relationship Id="rId641" Type="http://schemas.openxmlformats.org/officeDocument/2006/relationships/slide" Target="slides/slide562.xml"/><Relationship Id="rId739" Type="http://schemas.openxmlformats.org/officeDocument/2006/relationships/slide" Target="slides/slide660.xml"/><Relationship Id="rId280" Type="http://schemas.openxmlformats.org/officeDocument/2006/relationships/slide" Target="slides/slide201.xml"/><Relationship Id="rId501" Type="http://schemas.openxmlformats.org/officeDocument/2006/relationships/slide" Target="slides/slide422.xml"/><Relationship Id="rId75" Type="http://schemas.openxmlformats.org/officeDocument/2006/relationships/slideMaster" Target="slideMasters/slideMaster75.xml"/><Relationship Id="rId140" Type="http://schemas.openxmlformats.org/officeDocument/2006/relationships/slide" Target="slides/slide61.xml"/><Relationship Id="rId378" Type="http://schemas.openxmlformats.org/officeDocument/2006/relationships/slide" Target="slides/slide299.xml"/><Relationship Id="rId585" Type="http://schemas.openxmlformats.org/officeDocument/2006/relationships/slide" Target="slides/slide506.xml"/><Relationship Id="rId792" Type="http://schemas.openxmlformats.org/officeDocument/2006/relationships/slide" Target="slides/slide713.xml"/><Relationship Id="rId806" Type="http://schemas.openxmlformats.org/officeDocument/2006/relationships/slide" Target="slides/slide727.xml"/><Relationship Id="rId6" Type="http://schemas.openxmlformats.org/officeDocument/2006/relationships/slideMaster" Target="slideMasters/slideMaster6.xml"/><Relationship Id="rId238" Type="http://schemas.openxmlformats.org/officeDocument/2006/relationships/slide" Target="slides/slide159.xml"/><Relationship Id="rId445" Type="http://schemas.openxmlformats.org/officeDocument/2006/relationships/slide" Target="slides/slide366.xml"/><Relationship Id="rId652" Type="http://schemas.openxmlformats.org/officeDocument/2006/relationships/slide" Target="slides/slide573.xml"/><Relationship Id="rId291" Type="http://schemas.openxmlformats.org/officeDocument/2006/relationships/slide" Target="slides/slide212.xml"/><Relationship Id="rId305" Type="http://schemas.openxmlformats.org/officeDocument/2006/relationships/slide" Target="slides/slide226.xml"/><Relationship Id="rId512" Type="http://schemas.openxmlformats.org/officeDocument/2006/relationships/slide" Target="slides/slide433.xml"/><Relationship Id="rId86" Type="http://schemas.openxmlformats.org/officeDocument/2006/relationships/slide" Target="slides/slide7.xml"/><Relationship Id="rId151" Type="http://schemas.openxmlformats.org/officeDocument/2006/relationships/slide" Target="slides/slide72.xml"/><Relationship Id="rId389" Type="http://schemas.openxmlformats.org/officeDocument/2006/relationships/slide" Target="slides/slide310.xml"/><Relationship Id="rId596" Type="http://schemas.openxmlformats.org/officeDocument/2006/relationships/slide" Target="slides/slide517.xml"/><Relationship Id="rId817" Type="http://schemas.openxmlformats.org/officeDocument/2006/relationships/slide" Target="slides/slide738.xml"/><Relationship Id="rId193" Type="http://schemas.openxmlformats.org/officeDocument/2006/relationships/slide" Target="slides/slide114.xml"/><Relationship Id="rId207" Type="http://schemas.openxmlformats.org/officeDocument/2006/relationships/slide" Target="slides/slide128.xml"/><Relationship Id="rId249" Type="http://schemas.openxmlformats.org/officeDocument/2006/relationships/slide" Target="slides/slide170.xml"/><Relationship Id="rId414" Type="http://schemas.openxmlformats.org/officeDocument/2006/relationships/slide" Target="slides/slide335.xml"/><Relationship Id="rId456" Type="http://schemas.openxmlformats.org/officeDocument/2006/relationships/slide" Target="slides/slide377.xml"/><Relationship Id="rId498" Type="http://schemas.openxmlformats.org/officeDocument/2006/relationships/slide" Target="slides/slide419.xml"/><Relationship Id="rId621" Type="http://schemas.openxmlformats.org/officeDocument/2006/relationships/slide" Target="slides/slide542.xml"/><Relationship Id="rId663" Type="http://schemas.openxmlformats.org/officeDocument/2006/relationships/slide" Target="slides/slide584.xml"/><Relationship Id="rId13" Type="http://schemas.openxmlformats.org/officeDocument/2006/relationships/slideMaster" Target="slideMasters/slideMaster13.xml"/><Relationship Id="rId109" Type="http://schemas.openxmlformats.org/officeDocument/2006/relationships/slide" Target="slides/slide30.xml"/><Relationship Id="rId260" Type="http://schemas.openxmlformats.org/officeDocument/2006/relationships/slide" Target="slides/slide181.xml"/><Relationship Id="rId316" Type="http://schemas.openxmlformats.org/officeDocument/2006/relationships/slide" Target="slides/slide237.xml"/><Relationship Id="rId523" Type="http://schemas.openxmlformats.org/officeDocument/2006/relationships/slide" Target="slides/slide444.xml"/><Relationship Id="rId719" Type="http://schemas.openxmlformats.org/officeDocument/2006/relationships/slide" Target="slides/slide640.xml"/><Relationship Id="rId55" Type="http://schemas.openxmlformats.org/officeDocument/2006/relationships/slideMaster" Target="slideMasters/slideMaster55.xml"/><Relationship Id="rId97" Type="http://schemas.openxmlformats.org/officeDocument/2006/relationships/slide" Target="slides/slide18.xml"/><Relationship Id="rId120" Type="http://schemas.openxmlformats.org/officeDocument/2006/relationships/slide" Target="slides/slide41.xml"/><Relationship Id="rId358" Type="http://schemas.openxmlformats.org/officeDocument/2006/relationships/slide" Target="slides/slide279.xml"/><Relationship Id="rId565" Type="http://schemas.openxmlformats.org/officeDocument/2006/relationships/slide" Target="slides/slide486.xml"/><Relationship Id="rId730" Type="http://schemas.openxmlformats.org/officeDocument/2006/relationships/slide" Target="slides/slide651.xml"/><Relationship Id="rId772" Type="http://schemas.openxmlformats.org/officeDocument/2006/relationships/slide" Target="slides/slide693.xml"/><Relationship Id="rId162" Type="http://schemas.openxmlformats.org/officeDocument/2006/relationships/slide" Target="slides/slide83.xml"/><Relationship Id="rId218" Type="http://schemas.openxmlformats.org/officeDocument/2006/relationships/slide" Target="slides/slide139.xml"/><Relationship Id="rId425" Type="http://schemas.openxmlformats.org/officeDocument/2006/relationships/slide" Target="slides/slide346.xml"/><Relationship Id="rId467" Type="http://schemas.openxmlformats.org/officeDocument/2006/relationships/slide" Target="slides/slide388.xml"/><Relationship Id="rId632" Type="http://schemas.openxmlformats.org/officeDocument/2006/relationships/slide" Target="slides/slide553.xml"/><Relationship Id="rId271" Type="http://schemas.openxmlformats.org/officeDocument/2006/relationships/slide" Target="slides/slide192.xml"/><Relationship Id="rId674" Type="http://schemas.openxmlformats.org/officeDocument/2006/relationships/slide" Target="slides/slide59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2.xml"/><Relationship Id="rId327" Type="http://schemas.openxmlformats.org/officeDocument/2006/relationships/slide" Target="slides/slide248.xml"/><Relationship Id="rId369" Type="http://schemas.openxmlformats.org/officeDocument/2006/relationships/slide" Target="slides/slide290.xml"/><Relationship Id="rId534" Type="http://schemas.openxmlformats.org/officeDocument/2006/relationships/slide" Target="slides/slide455.xml"/><Relationship Id="rId576" Type="http://schemas.openxmlformats.org/officeDocument/2006/relationships/slide" Target="slides/slide497.xml"/><Relationship Id="rId741" Type="http://schemas.openxmlformats.org/officeDocument/2006/relationships/slide" Target="slides/slide662.xml"/><Relationship Id="rId783" Type="http://schemas.openxmlformats.org/officeDocument/2006/relationships/slide" Target="slides/slide704.xml"/><Relationship Id="rId173" Type="http://schemas.openxmlformats.org/officeDocument/2006/relationships/slide" Target="slides/slide94.xml"/><Relationship Id="rId229" Type="http://schemas.openxmlformats.org/officeDocument/2006/relationships/slide" Target="slides/slide150.xml"/><Relationship Id="rId380" Type="http://schemas.openxmlformats.org/officeDocument/2006/relationships/slide" Target="slides/slide301.xml"/><Relationship Id="rId436" Type="http://schemas.openxmlformats.org/officeDocument/2006/relationships/slide" Target="slides/slide357.xml"/><Relationship Id="rId601" Type="http://schemas.openxmlformats.org/officeDocument/2006/relationships/slide" Target="slides/slide522.xml"/><Relationship Id="rId643" Type="http://schemas.openxmlformats.org/officeDocument/2006/relationships/slide" Target="slides/slide564.xml"/><Relationship Id="rId240" Type="http://schemas.openxmlformats.org/officeDocument/2006/relationships/slide" Target="slides/slide161.xml"/><Relationship Id="rId478" Type="http://schemas.openxmlformats.org/officeDocument/2006/relationships/slide" Target="slides/slide399.xml"/><Relationship Id="rId685" Type="http://schemas.openxmlformats.org/officeDocument/2006/relationships/slide" Target="slides/slide60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1.xml"/><Relationship Id="rId282" Type="http://schemas.openxmlformats.org/officeDocument/2006/relationships/slide" Target="slides/slide203.xml"/><Relationship Id="rId338" Type="http://schemas.openxmlformats.org/officeDocument/2006/relationships/slide" Target="slides/slide259.xml"/><Relationship Id="rId503" Type="http://schemas.openxmlformats.org/officeDocument/2006/relationships/slide" Target="slides/slide424.xml"/><Relationship Id="rId545" Type="http://schemas.openxmlformats.org/officeDocument/2006/relationships/slide" Target="slides/slide466.xml"/><Relationship Id="rId587" Type="http://schemas.openxmlformats.org/officeDocument/2006/relationships/slide" Target="slides/slide508.xml"/><Relationship Id="rId710" Type="http://schemas.openxmlformats.org/officeDocument/2006/relationships/slide" Target="slides/slide631.xml"/><Relationship Id="rId752" Type="http://schemas.openxmlformats.org/officeDocument/2006/relationships/slide" Target="slides/slide673.xml"/><Relationship Id="rId808" Type="http://schemas.openxmlformats.org/officeDocument/2006/relationships/slide" Target="slides/slide729.xml"/><Relationship Id="rId8" Type="http://schemas.openxmlformats.org/officeDocument/2006/relationships/slideMaster" Target="slideMasters/slideMaster8.xml"/><Relationship Id="rId142" Type="http://schemas.openxmlformats.org/officeDocument/2006/relationships/slide" Target="slides/slide63.xml"/><Relationship Id="rId184" Type="http://schemas.openxmlformats.org/officeDocument/2006/relationships/slide" Target="slides/slide105.xml"/><Relationship Id="rId391" Type="http://schemas.openxmlformats.org/officeDocument/2006/relationships/slide" Target="slides/slide312.xml"/><Relationship Id="rId405" Type="http://schemas.openxmlformats.org/officeDocument/2006/relationships/slide" Target="slides/slide326.xml"/><Relationship Id="rId447" Type="http://schemas.openxmlformats.org/officeDocument/2006/relationships/slide" Target="slides/slide368.xml"/><Relationship Id="rId612" Type="http://schemas.openxmlformats.org/officeDocument/2006/relationships/slide" Target="slides/slide533.xml"/><Relationship Id="rId794" Type="http://schemas.openxmlformats.org/officeDocument/2006/relationships/slide" Target="slides/slide715.xml"/><Relationship Id="rId251" Type="http://schemas.openxmlformats.org/officeDocument/2006/relationships/slide" Target="slides/slide172.xml"/><Relationship Id="rId489" Type="http://schemas.openxmlformats.org/officeDocument/2006/relationships/slide" Target="slides/slide410.xml"/><Relationship Id="rId654" Type="http://schemas.openxmlformats.org/officeDocument/2006/relationships/slide" Target="slides/slide575.xml"/><Relationship Id="rId696" Type="http://schemas.openxmlformats.org/officeDocument/2006/relationships/slide" Target="slides/slide617.xml"/><Relationship Id="rId46" Type="http://schemas.openxmlformats.org/officeDocument/2006/relationships/slideMaster" Target="slideMasters/slideMaster46.xml"/><Relationship Id="rId293" Type="http://schemas.openxmlformats.org/officeDocument/2006/relationships/slide" Target="slides/slide214.xml"/><Relationship Id="rId307" Type="http://schemas.openxmlformats.org/officeDocument/2006/relationships/slide" Target="slides/slide228.xml"/><Relationship Id="rId349" Type="http://schemas.openxmlformats.org/officeDocument/2006/relationships/slide" Target="slides/slide270.xml"/><Relationship Id="rId514" Type="http://schemas.openxmlformats.org/officeDocument/2006/relationships/slide" Target="slides/slide435.xml"/><Relationship Id="rId556" Type="http://schemas.openxmlformats.org/officeDocument/2006/relationships/slide" Target="slides/slide477.xml"/><Relationship Id="rId721" Type="http://schemas.openxmlformats.org/officeDocument/2006/relationships/slide" Target="slides/slide642.xml"/><Relationship Id="rId763" Type="http://schemas.openxmlformats.org/officeDocument/2006/relationships/slide" Target="slides/slide684.xml"/><Relationship Id="rId88" Type="http://schemas.openxmlformats.org/officeDocument/2006/relationships/slide" Target="slides/slide9.xml"/><Relationship Id="rId111" Type="http://schemas.openxmlformats.org/officeDocument/2006/relationships/slide" Target="slides/slide32.xml"/><Relationship Id="rId153" Type="http://schemas.openxmlformats.org/officeDocument/2006/relationships/slide" Target="slides/slide74.xml"/><Relationship Id="rId195" Type="http://schemas.openxmlformats.org/officeDocument/2006/relationships/slide" Target="slides/slide116.xml"/><Relationship Id="rId209" Type="http://schemas.openxmlformats.org/officeDocument/2006/relationships/slide" Target="slides/slide130.xml"/><Relationship Id="rId360" Type="http://schemas.openxmlformats.org/officeDocument/2006/relationships/slide" Target="slides/slide281.xml"/><Relationship Id="rId416" Type="http://schemas.openxmlformats.org/officeDocument/2006/relationships/slide" Target="slides/slide337.xml"/><Relationship Id="rId598" Type="http://schemas.openxmlformats.org/officeDocument/2006/relationships/slide" Target="slides/slide519.xml"/><Relationship Id="rId819" Type="http://schemas.openxmlformats.org/officeDocument/2006/relationships/slide" Target="slides/slide740.xml"/><Relationship Id="rId220" Type="http://schemas.openxmlformats.org/officeDocument/2006/relationships/slide" Target="slides/slide141.xml"/><Relationship Id="rId458" Type="http://schemas.openxmlformats.org/officeDocument/2006/relationships/slide" Target="slides/slide379.xml"/><Relationship Id="rId623" Type="http://schemas.openxmlformats.org/officeDocument/2006/relationships/slide" Target="slides/slide544.xml"/><Relationship Id="rId665" Type="http://schemas.openxmlformats.org/officeDocument/2006/relationships/slide" Target="slides/slide58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3.xml"/><Relationship Id="rId318" Type="http://schemas.openxmlformats.org/officeDocument/2006/relationships/slide" Target="slides/slide239.xml"/><Relationship Id="rId525" Type="http://schemas.openxmlformats.org/officeDocument/2006/relationships/slide" Target="slides/slide446.xml"/><Relationship Id="rId567" Type="http://schemas.openxmlformats.org/officeDocument/2006/relationships/slide" Target="slides/slide488.xml"/><Relationship Id="rId732" Type="http://schemas.openxmlformats.org/officeDocument/2006/relationships/slide" Target="slides/slide653.xml"/><Relationship Id="rId99" Type="http://schemas.openxmlformats.org/officeDocument/2006/relationships/slide" Target="slides/slide20.xml"/><Relationship Id="rId122" Type="http://schemas.openxmlformats.org/officeDocument/2006/relationships/slide" Target="slides/slide43.xml"/><Relationship Id="rId164" Type="http://schemas.openxmlformats.org/officeDocument/2006/relationships/slide" Target="slides/slide85.xml"/><Relationship Id="rId371" Type="http://schemas.openxmlformats.org/officeDocument/2006/relationships/slide" Target="slides/slide292.xml"/><Relationship Id="rId774" Type="http://schemas.openxmlformats.org/officeDocument/2006/relationships/slide" Target="slides/slide695.xml"/><Relationship Id="rId427" Type="http://schemas.openxmlformats.org/officeDocument/2006/relationships/slide" Target="slides/slide348.xml"/><Relationship Id="rId469" Type="http://schemas.openxmlformats.org/officeDocument/2006/relationships/slide" Target="slides/slide390.xml"/><Relationship Id="rId634" Type="http://schemas.openxmlformats.org/officeDocument/2006/relationships/slide" Target="slides/slide555.xml"/><Relationship Id="rId676" Type="http://schemas.openxmlformats.org/officeDocument/2006/relationships/slide" Target="slides/slide597.xml"/><Relationship Id="rId26" Type="http://schemas.openxmlformats.org/officeDocument/2006/relationships/slideMaster" Target="slideMasters/slideMaster26.xml"/><Relationship Id="rId231" Type="http://schemas.openxmlformats.org/officeDocument/2006/relationships/slide" Target="slides/slide152.xml"/><Relationship Id="rId273" Type="http://schemas.openxmlformats.org/officeDocument/2006/relationships/slide" Target="slides/slide194.xml"/><Relationship Id="rId329" Type="http://schemas.openxmlformats.org/officeDocument/2006/relationships/slide" Target="slides/slide250.xml"/><Relationship Id="rId480" Type="http://schemas.openxmlformats.org/officeDocument/2006/relationships/slide" Target="slides/slide401.xml"/><Relationship Id="rId536" Type="http://schemas.openxmlformats.org/officeDocument/2006/relationships/slide" Target="slides/slide457.xml"/><Relationship Id="rId701" Type="http://schemas.openxmlformats.org/officeDocument/2006/relationships/slide" Target="slides/slide622.xml"/><Relationship Id="rId68" Type="http://schemas.openxmlformats.org/officeDocument/2006/relationships/slideMaster" Target="slideMasters/slideMaster68.xml"/><Relationship Id="rId133" Type="http://schemas.openxmlformats.org/officeDocument/2006/relationships/slide" Target="slides/slide54.xml"/><Relationship Id="rId175" Type="http://schemas.openxmlformats.org/officeDocument/2006/relationships/slide" Target="slides/slide96.xml"/><Relationship Id="rId340" Type="http://schemas.openxmlformats.org/officeDocument/2006/relationships/slide" Target="slides/slide261.xml"/><Relationship Id="rId578" Type="http://schemas.openxmlformats.org/officeDocument/2006/relationships/slide" Target="slides/slide499.xml"/><Relationship Id="rId743" Type="http://schemas.openxmlformats.org/officeDocument/2006/relationships/slide" Target="slides/slide664.xml"/><Relationship Id="rId785" Type="http://schemas.openxmlformats.org/officeDocument/2006/relationships/slide" Target="slides/slide706.xml"/><Relationship Id="rId200" Type="http://schemas.openxmlformats.org/officeDocument/2006/relationships/slide" Target="slides/slide121.xml"/><Relationship Id="rId382" Type="http://schemas.openxmlformats.org/officeDocument/2006/relationships/slide" Target="slides/slide303.xml"/><Relationship Id="rId438" Type="http://schemas.openxmlformats.org/officeDocument/2006/relationships/slide" Target="slides/slide359.xml"/><Relationship Id="rId603" Type="http://schemas.openxmlformats.org/officeDocument/2006/relationships/slide" Target="slides/slide524.xml"/><Relationship Id="rId645" Type="http://schemas.openxmlformats.org/officeDocument/2006/relationships/slide" Target="slides/slide566.xml"/><Relationship Id="rId687" Type="http://schemas.openxmlformats.org/officeDocument/2006/relationships/slide" Target="slides/slide608.xml"/><Relationship Id="rId810" Type="http://schemas.openxmlformats.org/officeDocument/2006/relationships/slide" Target="slides/slide731.xml"/><Relationship Id="rId242" Type="http://schemas.openxmlformats.org/officeDocument/2006/relationships/slide" Target="slides/slide163.xml"/><Relationship Id="rId284" Type="http://schemas.openxmlformats.org/officeDocument/2006/relationships/slide" Target="slides/slide205.xml"/><Relationship Id="rId491" Type="http://schemas.openxmlformats.org/officeDocument/2006/relationships/slide" Target="slides/slide412.xml"/><Relationship Id="rId505" Type="http://schemas.openxmlformats.org/officeDocument/2006/relationships/slide" Target="slides/slide426.xml"/><Relationship Id="rId712" Type="http://schemas.openxmlformats.org/officeDocument/2006/relationships/slide" Target="slides/slide63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3.xml"/><Relationship Id="rId144" Type="http://schemas.openxmlformats.org/officeDocument/2006/relationships/slide" Target="slides/slide65.xml"/><Relationship Id="rId547" Type="http://schemas.openxmlformats.org/officeDocument/2006/relationships/slide" Target="slides/slide468.xml"/><Relationship Id="rId589" Type="http://schemas.openxmlformats.org/officeDocument/2006/relationships/slide" Target="slides/slide510.xml"/><Relationship Id="rId754" Type="http://schemas.openxmlformats.org/officeDocument/2006/relationships/slide" Target="slides/slide675.xml"/><Relationship Id="rId796" Type="http://schemas.openxmlformats.org/officeDocument/2006/relationships/slide" Target="slides/slide717.xml"/><Relationship Id="rId90" Type="http://schemas.openxmlformats.org/officeDocument/2006/relationships/slide" Target="slides/slide11.xml"/><Relationship Id="rId186" Type="http://schemas.openxmlformats.org/officeDocument/2006/relationships/slide" Target="slides/slide107.xml"/><Relationship Id="rId351" Type="http://schemas.openxmlformats.org/officeDocument/2006/relationships/slide" Target="slides/slide272.xml"/><Relationship Id="rId393" Type="http://schemas.openxmlformats.org/officeDocument/2006/relationships/slide" Target="slides/slide314.xml"/><Relationship Id="rId407" Type="http://schemas.openxmlformats.org/officeDocument/2006/relationships/slide" Target="slides/slide328.xml"/><Relationship Id="rId449" Type="http://schemas.openxmlformats.org/officeDocument/2006/relationships/slide" Target="slides/slide370.xml"/><Relationship Id="rId614" Type="http://schemas.openxmlformats.org/officeDocument/2006/relationships/slide" Target="slides/slide535.xml"/><Relationship Id="rId656" Type="http://schemas.openxmlformats.org/officeDocument/2006/relationships/slide" Target="slides/slide577.xml"/><Relationship Id="rId821" Type="http://schemas.openxmlformats.org/officeDocument/2006/relationships/slide" Target="slides/slide742.xml"/><Relationship Id="rId211" Type="http://schemas.openxmlformats.org/officeDocument/2006/relationships/slide" Target="slides/slide132.xml"/><Relationship Id="rId253" Type="http://schemas.openxmlformats.org/officeDocument/2006/relationships/slide" Target="slides/slide174.xml"/><Relationship Id="rId295" Type="http://schemas.openxmlformats.org/officeDocument/2006/relationships/slide" Target="slides/slide216.xml"/><Relationship Id="rId309" Type="http://schemas.openxmlformats.org/officeDocument/2006/relationships/slide" Target="slides/slide230.xml"/><Relationship Id="rId460" Type="http://schemas.openxmlformats.org/officeDocument/2006/relationships/slide" Target="slides/slide381.xml"/><Relationship Id="rId516" Type="http://schemas.openxmlformats.org/officeDocument/2006/relationships/slide" Target="slides/slide437.xml"/><Relationship Id="rId698" Type="http://schemas.openxmlformats.org/officeDocument/2006/relationships/slide" Target="slides/slide619.xml"/><Relationship Id="rId48" Type="http://schemas.openxmlformats.org/officeDocument/2006/relationships/slideMaster" Target="slideMasters/slideMaster48.xml"/><Relationship Id="rId113" Type="http://schemas.openxmlformats.org/officeDocument/2006/relationships/slide" Target="slides/slide34.xml"/><Relationship Id="rId320" Type="http://schemas.openxmlformats.org/officeDocument/2006/relationships/slide" Target="slides/slide241.xml"/><Relationship Id="rId558" Type="http://schemas.openxmlformats.org/officeDocument/2006/relationships/slide" Target="slides/slide479.xml"/><Relationship Id="rId723" Type="http://schemas.openxmlformats.org/officeDocument/2006/relationships/slide" Target="slides/slide644.xml"/><Relationship Id="rId765" Type="http://schemas.openxmlformats.org/officeDocument/2006/relationships/slide" Target="slides/slide686.xml"/><Relationship Id="rId155" Type="http://schemas.openxmlformats.org/officeDocument/2006/relationships/slide" Target="slides/slide76.xml"/><Relationship Id="rId197" Type="http://schemas.openxmlformats.org/officeDocument/2006/relationships/slide" Target="slides/slide118.xml"/><Relationship Id="rId362" Type="http://schemas.openxmlformats.org/officeDocument/2006/relationships/slide" Target="slides/slide283.xml"/><Relationship Id="rId418" Type="http://schemas.openxmlformats.org/officeDocument/2006/relationships/slide" Target="slides/slide339.xml"/><Relationship Id="rId625" Type="http://schemas.openxmlformats.org/officeDocument/2006/relationships/slide" Target="slides/slide546.xml"/><Relationship Id="rId222" Type="http://schemas.openxmlformats.org/officeDocument/2006/relationships/slide" Target="slides/slide143.xml"/><Relationship Id="rId264" Type="http://schemas.openxmlformats.org/officeDocument/2006/relationships/slide" Target="slides/slide185.xml"/><Relationship Id="rId471" Type="http://schemas.openxmlformats.org/officeDocument/2006/relationships/slide" Target="slides/slide392.xml"/><Relationship Id="rId667" Type="http://schemas.openxmlformats.org/officeDocument/2006/relationships/slide" Target="slides/slide588.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5.xml"/><Relationship Id="rId527" Type="http://schemas.openxmlformats.org/officeDocument/2006/relationships/slide" Target="slides/slide448.xml"/><Relationship Id="rId569" Type="http://schemas.openxmlformats.org/officeDocument/2006/relationships/slide" Target="slides/slide490.xml"/><Relationship Id="rId734" Type="http://schemas.openxmlformats.org/officeDocument/2006/relationships/slide" Target="slides/slide655.xml"/><Relationship Id="rId776" Type="http://schemas.openxmlformats.org/officeDocument/2006/relationships/slide" Target="slides/slide697.xml"/><Relationship Id="rId70" Type="http://schemas.openxmlformats.org/officeDocument/2006/relationships/slideMaster" Target="slideMasters/slideMaster70.xml"/><Relationship Id="rId166" Type="http://schemas.openxmlformats.org/officeDocument/2006/relationships/slide" Target="slides/slide87.xml"/><Relationship Id="rId331" Type="http://schemas.openxmlformats.org/officeDocument/2006/relationships/slide" Target="slides/slide252.xml"/><Relationship Id="rId373" Type="http://schemas.openxmlformats.org/officeDocument/2006/relationships/slide" Target="slides/slide294.xml"/><Relationship Id="rId429" Type="http://schemas.openxmlformats.org/officeDocument/2006/relationships/slide" Target="slides/slide350.xml"/><Relationship Id="rId580" Type="http://schemas.openxmlformats.org/officeDocument/2006/relationships/slide" Target="slides/slide501.xml"/><Relationship Id="rId636" Type="http://schemas.openxmlformats.org/officeDocument/2006/relationships/slide" Target="slides/slide557.xml"/><Relationship Id="rId801" Type="http://schemas.openxmlformats.org/officeDocument/2006/relationships/slide" Target="slides/slide722.xml"/><Relationship Id="rId1" Type="http://schemas.openxmlformats.org/officeDocument/2006/relationships/slideMaster" Target="slideMasters/slideMaster1.xml"/><Relationship Id="rId233" Type="http://schemas.openxmlformats.org/officeDocument/2006/relationships/slide" Target="slides/slide154.xml"/><Relationship Id="rId440" Type="http://schemas.openxmlformats.org/officeDocument/2006/relationships/slide" Target="slides/slide361.xml"/><Relationship Id="rId678" Type="http://schemas.openxmlformats.org/officeDocument/2006/relationships/slide" Target="slides/slide599.xml"/><Relationship Id="rId28" Type="http://schemas.openxmlformats.org/officeDocument/2006/relationships/slideMaster" Target="slideMasters/slideMaster28.xml"/><Relationship Id="rId275" Type="http://schemas.openxmlformats.org/officeDocument/2006/relationships/slide" Target="slides/slide196.xml"/><Relationship Id="rId300" Type="http://schemas.openxmlformats.org/officeDocument/2006/relationships/slide" Target="slides/slide221.xml"/><Relationship Id="rId482" Type="http://schemas.openxmlformats.org/officeDocument/2006/relationships/slide" Target="slides/slide403.xml"/><Relationship Id="rId538" Type="http://schemas.openxmlformats.org/officeDocument/2006/relationships/slide" Target="slides/slide459.xml"/><Relationship Id="rId703" Type="http://schemas.openxmlformats.org/officeDocument/2006/relationships/slide" Target="slides/slide624.xml"/><Relationship Id="rId745" Type="http://schemas.openxmlformats.org/officeDocument/2006/relationships/slide" Target="slides/slide666.xml"/><Relationship Id="rId81" Type="http://schemas.openxmlformats.org/officeDocument/2006/relationships/slide" Target="slides/slide2.xml"/><Relationship Id="rId135" Type="http://schemas.openxmlformats.org/officeDocument/2006/relationships/slide" Target="slides/slide56.xml"/><Relationship Id="rId177" Type="http://schemas.openxmlformats.org/officeDocument/2006/relationships/slide" Target="slides/slide98.xml"/><Relationship Id="rId342" Type="http://schemas.openxmlformats.org/officeDocument/2006/relationships/slide" Target="slides/slide263.xml"/><Relationship Id="rId384" Type="http://schemas.openxmlformats.org/officeDocument/2006/relationships/slide" Target="slides/slide305.xml"/><Relationship Id="rId591" Type="http://schemas.openxmlformats.org/officeDocument/2006/relationships/slide" Target="slides/slide512.xml"/><Relationship Id="rId605" Type="http://schemas.openxmlformats.org/officeDocument/2006/relationships/slide" Target="slides/slide526.xml"/><Relationship Id="rId787" Type="http://schemas.openxmlformats.org/officeDocument/2006/relationships/slide" Target="slides/slide708.xml"/><Relationship Id="rId812" Type="http://schemas.openxmlformats.org/officeDocument/2006/relationships/slide" Target="slides/slide733.xml"/><Relationship Id="rId202" Type="http://schemas.openxmlformats.org/officeDocument/2006/relationships/slide" Target="slides/slide123.xml"/><Relationship Id="rId244" Type="http://schemas.openxmlformats.org/officeDocument/2006/relationships/slide" Target="slides/slide165.xml"/><Relationship Id="rId647" Type="http://schemas.openxmlformats.org/officeDocument/2006/relationships/slide" Target="slides/slide568.xml"/><Relationship Id="rId689" Type="http://schemas.openxmlformats.org/officeDocument/2006/relationships/slide" Target="slides/slide610.xml"/><Relationship Id="rId39" Type="http://schemas.openxmlformats.org/officeDocument/2006/relationships/slideMaster" Target="slideMasters/slideMaster39.xml"/><Relationship Id="rId286" Type="http://schemas.openxmlformats.org/officeDocument/2006/relationships/slide" Target="slides/slide207.xml"/><Relationship Id="rId451" Type="http://schemas.openxmlformats.org/officeDocument/2006/relationships/slide" Target="slides/slide372.xml"/><Relationship Id="rId493" Type="http://schemas.openxmlformats.org/officeDocument/2006/relationships/slide" Target="slides/slide414.xml"/><Relationship Id="rId507" Type="http://schemas.openxmlformats.org/officeDocument/2006/relationships/slide" Target="slides/slide428.xml"/><Relationship Id="rId549" Type="http://schemas.openxmlformats.org/officeDocument/2006/relationships/slide" Target="slides/slide470.xml"/><Relationship Id="rId714" Type="http://schemas.openxmlformats.org/officeDocument/2006/relationships/slide" Target="slides/slide635.xml"/><Relationship Id="rId756" Type="http://schemas.openxmlformats.org/officeDocument/2006/relationships/slide" Target="slides/slide677.xml"/><Relationship Id="rId50" Type="http://schemas.openxmlformats.org/officeDocument/2006/relationships/slideMaster" Target="slideMasters/slideMaster50.xml"/><Relationship Id="rId104" Type="http://schemas.openxmlformats.org/officeDocument/2006/relationships/slide" Target="slides/slide25.xml"/><Relationship Id="rId146" Type="http://schemas.openxmlformats.org/officeDocument/2006/relationships/slide" Target="slides/slide67.xml"/><Relationship Id="rId188" Type="http://schemas.openxmlformats.org/officeDocument/2006/relationships/slide" Target="slides/slide109.xml"/><Relationship Id="rId311" Type="http://schemas.openxmlformats.org/officeDocument/2006/relationships/slide" Target="slides/slide232.xml"/><Relationship Id="rId353" Type="http://schemas.openxmlformats.org/officeDocument/2006/relationships/slide" Target="slides/slide274.xml"/><Relationship Id="rId395" Type="http://schemas.openxmlformats.org/officeDocument/2006/relationships/slide" Target="slides/slide316.xml"/><Relationship Id="rId409" Type="http://schemas.openxmlformats.org/officeDocument/2006/relationships/slide" Target="slides/slide330.xml"/><Relationship Id="rId560" Type="http://schemas.openxmlformats.org/officeDocument/2006/relationships/slide" Target="slides/slide481.xml"/><Relationship Id="rId798" Type="http://schemas.openxmlformats.org/officeDocument/2006/relationships/slide" Target="slides/slide719.xml"/><Relationship Id="rId92" Type="http://schemas.openxmlformats.org/officeDocument/2006/relationships/slide" Target="slides/slide13.xml"/><Relationship Id="rId213" Type="http://schemas.openxmlformats.org/officeDocument/2006/relationships/slide" Target="slides/slide134.xml"/><Relationship Id="rId420" Type="http://schemas.openxmlformats.org/officeDocument/2006/relationships/slide" Target="slides/slide341.xml"/><Relationship Id="rId616" Type="http://schemas.openxmlformats.org/officeDocument/2006/relationships/slide" Target="slides/slide537.xml"/><Relationship Id="rId658" Type="http://schemas.openxmlformats.org/officeDocument/2006/relationships/slide" Target="slides/slide579.xml"/><Relationship Id="rId823" Type="http://schemas.openxmlformats.org/officeDocument/2006/relationships/notesMaster" Target="notesMasters/notesMaster1.xml"/><Relationship Id="rId255" Type="http://schemas.openxmlformats.org/officeDocument/2006/relationships/slide" Target="slides/slide176.xml"/><Relationship Id="rId297" Type="http://schemas.openxmlformats.org/officeDocument/2006/relationships/slide" Target="slides/slide218.xml"/><Relationship Id="rId462" Type="http://schemas.openxmlformats.org/officeDocument/2006/relationships/slide" Target="slides/slide383.xml"/><Relationship Id="rId518" Type="http://schemas.openxmlformats.org/officeDocument/2006/relationships/slide" Target="slides/slide439.xml"/><Relationship Id="rId725" Type="http://schemas.openxmlformats.org/officeDocument/2006/relationships/slide" Target="slides/slide646.xml"/><Relationship Id="rId115" Type="http://schemas.openxmlformats.org/officeDocument/2006/relationships/slide" Target="slides/slide36.xml"/><Relationship Id="rId157" Type="http://schemas.openxmlformats.org/officeDocument/2006/relationships/slide" Target="slides/slide78.xml"/><Relationship Id="rId322" Type="http://schemas.openxmlformats.org/officeDocument/2006/relationships/slide" Target="slides/slide243.xml"/><Relationship Id="rId364" Type="http://schemas.openxmlformats.org/officeDocument/2006/relationships/slide" Target="slides/slide285.xml"/><Relationship Id="rId767" Type="http://schemas.openxmlformats.org/officeDocument/2006/relationships/slide" Target="slides/slide688.xml"/><Relationship Id="rId61" Type="http://schemas.openxmlformats.org/officeDocument/2006/relationships/slideMaster" Target="slideMasters/slideMaster61.xml"/><Relationship Id="rId199" Type="http://schemas.openxmlformats.org/officeDocument/2006/relationships/slide" Target="slides/slide120.xml"/><Relationship Id="rId571" Type="http://schemas.openxmlformats.org/officeDocument/2006/relationships/slide" Target="slides/slide492.xml"/><Relationship Id="rId627" Type="http://schemas.openxmlformats.org/officeDocument/2006/relationships/slide" Target="slides/slide548.xml"/><Relationship Id="rId669" Type="http://schemas.openxmlformats.org/officeDocument/2006/relationships/slide" Target="slides/slide590.xml"/><Relationship Id="rId19" Type="http://schemas.openxmlformats.org/officeDocument/2006/relationships/slideMaster" Target="slideMasters/slideMaster19.xml"/><Relationship Id="rId224" Type="http://schemas.openxmlformats.org/officeDocument/2006/relationships/slide" Target="slides/slide145.xml"/><Relationship Id="rId266" Type="http://schemas.openxmlformats.org/officeDocument/2006/relationships/slide" Target="slides/slide187.xml"/><Relationship Id="rId431" Type="http://schemas.openxmlformats.org/officeDocument/2006/relationships/slide" Target="slides/slide352.xml"/><Relationship Id="rId473" Type="http://schemas.openxmlformats.org/officeDocument/2006/relationships/slide" Target="slides/slide394.xml"/><Relationship Id="rId529" Type="http://schemas.openxmlformats.org/officeDocument/2006/relationships/slide" Target="slides/slide450.xml"/><Relationship Id="rId680" Type="http://schemas.openxmlformats.org/officeDocument/2006/relationships/slide" Target="slides/slide601.xml"/><Relationship Id="rId736" Type="http://schemas.openxmlformats.org/officeDocument/2006/relationships/slide" Target="slides/slide657.xml"/><Relationship Id="rId30" Type="http://schemas.openxmlformats.org/officeDocument/2006/relationships/slideMaster" Target="slideMasters/slideMaster30.xml"/><Relationship Id="rId126" Type="http://schemas.openxmlformats.org/officeDocument/2006/relationships/slide" Target="slides/slide47.xml"/><Relationship Id="rId168" Type="http://schemas.openxmlformats.org/officeDocument/2006/relationships/slide" Target="slides/slide89.xml"/><Relationship Id="rId333" Type="http://schemas.openxmlformats.org/officeDocument/2006/relationships/slide" Target="slides/slide254.xml"/><Relationship Id="rId540" Type="http://schemas.openxmlformats.org/officeDocument/2006/relationships/slide" Target="slides/slide461.xml"/><Relationship Id="rId778" Type="http://schemas.openxmlformats.org/officeDocument/2006/relationships/slide" Target="slides/slide699.xml"/><Relationship Id="rId72" Type="http://schemas.openxmlformats.org/officeDocument/2006/relationships/slideMaster" Target="slideMasters/slideMaster72.xml"/><Relationship Id="rId375" Type="http://schemas.openxmlformats.org/officeDocument/2006/relationships/slide" Target="slides/slide296.xml"/><Relationship Id="rId582" Type="http://schemas.openxmlformats.org/officeDocument/2006/relationships/slide" Target="slides/slide503.xml"/><Relationship Id="rId638" Type="http://schemas.openxmlformats.org/officeDocument/2006/relationships/slide" Target="slides/slide559.xml"/><Relationship Id="rId803" Type="http://schemas.openxmlformats.org/officeDocument/2006/relationships/slide" Target="slides/slide724.xml"/><Relationship Id="rId3" Type="http://schemas.openxmlformats.org/officeDocument/2006/relationships/slideMaster" Target="slideMasters/slideMaster3.xml"/><Relationship Id="rId235" Type="http://schemas.openxmlformats.org/officeDocument/2006/relationships/slide" Target="slides/slide156.xml"/><Relationship Id="rId277" Type="http://schemas.openxmlformats.org/officeDocument/2006/relationships/slide" Target="slides/slide198.xml"/><Relationship Id="rId400" Type="http://schemas.openxmlformats.org/officeDocument/2006/relationships/slide" Target="slides/slide321.xml"/><Relationship Id="rId442" Type="http://schemas.openxmlformats.org/officeDocument/2006/relationships/slide" Target="slides/slide363.xml"/><Relationship Id="rId484" Type="http://schemas.openxmlformats.org/officeDocument/2006/relationships/slide" Target="slides/slide405.xml"/><Relationship Id="rId705" Type="http://schemas.openxmlformats.org/officeDocument/2006/relationships/slide" Target="slides/slide626.xml"/><Relationship Id="rId137" Type="http://schemas.openxmlformats.org/officeDocument/2006/relationships/slide" Target="slides/slide58.xml"/><Relationship Id="rId302" Type="http://schemas.openxmlformats.org/officeDocument/2006/relationships/slide" Target="slides/slide223.xml"/><Relationship Id="rId344" Type="http://schemas.openxmlformats.org/officeDocument/2006/relationships/slide" Target="slides/slide265.xml"/><Relationship Id="rId691" Type="http://schemas.openxmlformats.org/officeDocument/2006/relationships/slide" Target="slides/slide612.xml"/><Relationship Id="rId747" Type="http://schemas.openxmlformats.org/officeDocument/2006/relationships/slide" Target="slides/slide668.xml"/><Relationship Id="rId789" Type="http://schemas.openxmlformats.org/officeDocument/2006/relationships/slide" Target="slides/slide710.xml"/><Relationship Id="rId41" Type="http://schemas.openxmlformats.org/officeDocument/2006/relationships/slideMaster" Target="slideMasters/slideMaster41.xml"/><Relationship Id="rId83" Type="http://schemas.openxmlformats.org/officeDocument/2006/relationships/slide" Target="slides/slide4.xml"/><Relationship Id="rId179" Type="http://schemas.openxmlformats.org/officeDocument/2006/relationships/slide" Target="slides/slide100.xml"/><Relationship Id="rId386" Type="http://schemas.openxmlformats.org/officeDocument/2006/relationships/slide" Target="slides/slide307.xml"/><Relationship Id="rId551" Type="http://schemas.openxmlformats.org/officeDocument/2006/relationships/slide" Target="slides/slide472.xml"/><Relationship Id="rId593" Type="http://schemas.openxmlformats.org/officeDocument/2006/relationships/slide" Target="slides/slide514.xml"/><Relationship Id="rId607" Type="http://schemas.openxmlformats.org/officeDocument/2006/relationships/slide" Target="slides/slide528.xml"/><Relationship Id="rId649" Type="http://schemas.openxmlformats.org/officeDocument/2006/relationships/slide" Target="slides/slide570.xml"/><Relationship Id="rId814" Type="http://schemas.openxmlformats.org/officeDocument/2006/relationships/slide" Target="slides/slide735.xml"/><Relationship Id="rId190" Type="http://schemas.openxmlformats.org/officeDocument/2006/relationships/slide" Target="slides/slide111.xml"/><Relationship Id="rId204" Type="http://schemas.openxmlformats.org/officeDocument/2006/relationships/slide" Target="slides/slide125.xml"/><Relationship Id="rId246" Type="http://schemas.openxmlformats.org/officeDocument/2006/relationships/slide" Target="slides/slide167.xml"/><Relationship Id="rId288" Type="http://schemas.openxmlformats.org/officeDocument/2006/relationships/slide" Target="slides/slide209.xml"/><Relationship Id="rId411" Type="http://schemas.openxmlformats.org/officeDocument/2006/relationships/slide" Target="slides/slide332.xml"/><Relationship Id="rId453" Type="http://schemas.openxmlformats.org/officeDocument/2006/relationships/slide" Target="slides/slide374.xml"/><Relationship Id="rId509" Type="http://schemas.openxmlformats.org/officeDocument/2006/relationships/slide" Target="slides/slide430.xml"/><Relationship Id="rId660" Type="http://schemas.openxmlformats.org/officeDocument/2006/relationships/slide" Target="slides/slide581.xml"/><Relationship Id="rId106" Type="http://schemas.openxmlformats.org/officeDocument/2006/relationships/slide" Target="slides/slide27.xml"/><Relationship Id="rId313" Type="http://schemas.openxmlformats.org/officeDocument/2006/relationships/slide" Target="slides/slide234.xml"/><Relationship Id="rId495" Type="http://schemas.openxmlformats.org/officeDocument/2006/relationships/slide" Target="slides/slide416.xml"/><Relationship Id="rId716" Type="http://schemas.openxmlformats.org/officeDocument/2006/relationships/slide" Target="slides/slide637.xml"/><Relationship Id="rId758" Type="http://schemas.openxmlformats.org/officeDocument/2006/relationships/slide" Target="slides/slide679.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5.xml"/><Relationship Id="rId148" Type="http://schemas.openxmlformats.org/officeDocument/2006/relationships/slide" Target="slides/slide69.xml"/><Relationship Id="rId355" Type="http://schemas.openxmlformats.org/officeDocument/2006/relationships/slide" Target="slides/slide276.xml"/><Relationship Id="rId397" Type="http://schemas.openxmlformats.org/officeDocument/2006/relationships/slide" Target="slides/slide318.xml"/><Relationship Id="rId520" Type="http://schemas.openxmlformats.org/officeDocument/2006/relationships/slide" Target="slides/slide441.xml"/><Relationship Id="rId562" Type="http://schemas.openxmlformats.org/officeDocument/2006/relationships/slide" Target="slides/slide483.xml"/><Relationship Id="rId618" Type="http://schemas.openxmlformats.org/officeDocument/2006/relationships/slide" Target="slides/slide539.xml"/><Relationship Id="rId825" Type="http://schemas.openxmlformats.org/officeDocument/2006/relationships/viewProps" Target="viewProps.xml"/><Relationship Id="rId215" Type="http://schemas.openxmlformats.org/officeDocument/2006/relationships/slide" Target="slides/slide136.xml"/><Relationship Id="rId257" Type="http://schemas.openxmlformats.org/officeDocument/2006/relationships/slide" Target="slides/slide178.xml"/><Relationship Id="rId422" Type="http://schemas.openxmlformats.org/officeDocument/2006/relationships/slide" Target="slides/slide343.xml"/><Relationship Id="rId464" Type="http://schemas.openxmlformats.org/officeDocument/2006/relationships/slide" Target="slides/slide385.xml"/><Relationship Id="rId299" Type="http://schemas.openxmlformats.org/officeDocument/2006/relationships/slide" Target="slides/slide220.xml"/><Relationship Id="rId727" Type="http://schemas.openxmlformats.org/officeDocument/2006/relationships/slide" Target="slides/slide648.xml"/><Relationship Id="rId63" Type="http://schemas.openxmlformats.org/officeDocument/2006/relationships/slideMaster" Target="slideMasters/slideMaster63.xml"/><Relationship Id="rId159" Type="http://schemas.openxmlformats.org/officeDocument/2006/relationships/slide" Target="slides/slide80.xml"/><Relationship Id="rId366" Type="http://schemas.openxmlformats.org/officeDocument/2006/relationships/slide" Target="slides/slide287.xml"/><Relationship Id="rId573" Type="http://schemas.openxmlformats.org/officeDocument/2006/relationships/slide" Target="slides/slide494.xml"/><Relationship Id="rId780" Type="http://schemas.openxmlformats.org/officeDocument/2006/relationships/slide" Target="slides/slide701.xml"/><Relationship Id="rId226" Type="http://schemas.openxmlformats.org/officeDocument/2006/relationships/slide" Target="slides/slide147.xml"/><Relationship Id="rId433" Type="http://schemas.openxmlformats.org/officeDocument/2006/relationships/slide" Target="slides/slide354.xml"/><Relationship Id="rId640" Type="http://schemas.openxmlformats.org/officeDocument/2006/relationships/slide" Target="slides/slide561.xml"/><Relationship Id="rId738" Type="http://schemas.openxmlformats.org/officeDocument/2006/relationships/slide" Target="slides/slide659.xml"/><Relationship Id="rId74" Type="http://schemas.openxmlformats.org/officeDocument/2006/relationships/slideMaster" Target="slideMasters/slideMaster74.xml"/><Relationship Id="rId377" Type="http://schemas.openxmlformats.org/officeDocument/2006/relationships/slide" Target="slides/slide298.xml"/><Relationship Id="rId500" Type="http://schemas.openxmlformats.org/officeDocument/2006/relationships/slide" Target="slides/slide421.xml"/><Relationship Id="rId584" Type="http://schemas.openxmlformats.org/officeDocument/2006/relationships/slide" Target="slides/slide505.xml"/><Relationship Id="rId805" Type="http://schemas.openxmlformats.org/officeDocument/2006/relationships/slide" Target="slides/slide726.xml"/><Relationship Id="rId5" Type="http://schemas.openxmlformats.org/officeDocument/2006/relationships/slideMaster" Target="slideMasters/slideMaster5.xml"/><Relationship Id="rId237" Type="http://schemas.openxmlformats.org/officeDocument/2006/relationships/slide" Target="slides/slide158.xml"/><Relationship Id="rId791" Type="http://schemas.openxmlformats.org/officeDocument/2006/relationships/slide" Target="slides/slide712.xml"/><Relationship Id="rId444" Type="http://schemas.openxmlformats.org/officeDocument/2006/relationships/slide" Target="slides/slide365.xml"/><Relationship Id="rId651" Type="http://schemas.openxmlformats.org/officeDocument/2006/relationships/slide" Target="slides/slide572.xml"/><Relationship Id="rId749" Type="http://schemas.openxmlformats.org/officeDocument/2006/relationships/slide" Target="slides/slide670.xml"/><Relationship Id="rId290" Type="http://schemas.openxmlformats.org/officeDocument/2006/relationships/slide" Target="slides/slide211.xml"/><Relationship Id="rId304" Type="http://schemas.openxmlformats.org/officeDocument/2006/relationships/slide" Target="slides/slide225.xml"/><Relationship Id="rId388" Type="http://schemas.openxmlformats.org/officeDocument/2006/relationships/slide" Target="slides/slide309.xml"/><Relationship Id="rId511" Type="http://schemas.openxmlformats.org/officeDocument/2006/relationships/slide" Target="slides/slide432.xml"/><Relationship Id="rId609" Type="http://schemas.openxmlformats.org/officeDocument/2006/relationships/slide" Target="slides/slide530.xml"/><Relationship Id="rId85" Type="http://schemas.openxmlformats.org/officeDocument/2006/relationships/slide" Target="slides/slide6.xml"/><Relationship Id="rId150" Type="http://schemas.openxmlformats.org/officeDocument/2006/relationships/slide" Target="slides/slide71.xml"/><Relationship Id="rId595" Type="http://schemas.openxmlformats.org/officeDocument/2006/relationships/slide" Target="slides/slide516.xml"/><Relationship Id="rId816" Type="http://schemas.openxmlformats.org/officeDocument/2006/relationships/slide" Target="slides/slide737.xml"/><Relationship Id="rId248" Type="http://schemas.openxmlformats.org/officeDocument/2006/relationships/slide" Target="slides/slide169.xml"/><Relationship Id="rId455" Type="http://schemas.openxmlformats.org/officeDocument/2006/relationships/slide" Target="slides/slide376.xml"/><Relationship Id="rId662" Type="http://schemas.openxmlformats.org/officeDocument/2006/relationships/slide" Target="slides/slide583.xml"/><Relationship Id="rId12" Type="http://schemas.openxmlformats.org/officeDocument/2006/relationships/slideMaster" Target="slideMasters/slideMaster12.xml"/><Relationship Id="rId108" Type="http://schemas.openxmlformats.org/officeDocument/2006/relationships/slide" Target="slides/slide29.xml"/><Relationship Id="rId315" Type="http://schemas.openxmlformats.org/officeDocument/2006/relationships/slide" Target="slides/slide236.xml"/><Relationship Id="rId522" Type="http://schemas.openxmlformats.org/officeDocument/2006/relationships/slide" Target="slides/slide443.xml"/><Relationship Id="rId96" Type="http://schemas.openxmlformats.org/officeDocument/2006/relationships/slide" Target="slides/slide17.xml"/><Relationship Id="rId161" Type="http://schemas.openxmlformats.org/officeDocument/2006/relationships/slide" Target="slides/slide82.xml"/><Relationship Id="rId399" Type="http://schemas.openxmlformats.org/officeDocument/2006/relationships/slide" Target="slides/slide320.xml"/><Relationship Id="rId827" Type="http://schemas.openxmlformats.org/officeDocument/2006/relationships/tableStyles" Target="tableStyles.xml"/><Relationship Id="rId259" Type="http://schemas.openxmlformats.org/officeDocument/2006/relationships/slide" Target="slides/slide180.xml"/><Relationship Id="rId466" Type="http://schemas.openxmlformats.org/officeDocument/2006/relationships/slide" Target="slides/slide387.xml"/><Relationship Id="rId673" Type="http://schemas.openxmlformats.org/officeDocument/2006/relationships/slide" Target="slides/slide594.xml"/><Relationship Id="rId23" Type="http://schemas.openxmlformats.org/officeDocument/2006/relationships/slideMaster" Target="slideMasters/slideMaster23.xml"/><Relationship Id="rId119" Type="http://schemas.openxmlformats.org/officeDocument/2006/relationships/slide" Target="slides/slide40.xml"/><Relationship Id="rId326" Type="http://schemas.openxmlformats.org/officeDocument/2006/relationships/slide" Target="slides/slide247.xml"/><Relationship Id="rId533" Type="http://schemas.openxmlformats.org/officeDocument/2006/relationships/slide" Target="slides/slide454.xml"/><Relationship Id="rId740" Type="http://schemas.openxmlformats.org/officeDocument/2006/relationships/slide" Target="slides/slide661.xml"/><Relationship Id="rId172" Type="http://schemas.openxmlformats.org/officeDocument/2006/relationships/slide" Target="slides/slide93.xml"/><Relationship Id="rId477" Type="http://schemas.openxmlformats.org/officeDocument/2006/relationships/slide" Target="slides/slide398.xml"/><Relationship Id="rId600" Type="http://schemas.openxmlformats.org/officeDocument/2006/relationships/slide" Target="slides/slide521.xml"/><Relationship Id="rId684" Type="http://schemas.openxmlformats.org/officeDocument/2006/relationships/slide" Target="slides/slide605.xml"/><Relationship Id="rId337" Type="http://schemas.openxmlformats.org/officeDocument/2006/relationships/slide" Target="slides/slide258.xml"/><Relationship Id="rId34" Type="http://schemas.openxmlformats.org/officeDocument/2006/relationships/slideMaster" Target="slideMasters/slideMaster34.xml"/><Relationship Id="rId544" Type="http://schemas.openxmlformats.org/officeDocument/2006/relationships/slide" Target="slides/slide465.xml"/><Relationship Id="rId751" Type="http://schemas.openxmlformats.org/officeDocument/2006/relationships/slide" Target="slides/slide672.xml"/><Relationship Id="rId183" Type="http://schemas.openxmlformats.org/officeDocument/2006/relationships/slide" Target="slides/slide104.xml"/><Relationship Id="rId390" Type="http://schemas.openxmlformats.org/officeDocument/2006/relationships/slide" Target="slides/slide311.xml"/><Relationship Id="rId404" Type="http://schemas.openxmlformats.org/officeDocument/2006/relationships/slide" Target="slides/slide325.xml"/><Relationship Id="rId611" Type="http://schemas.openxmlformats.org/officeDocument/2006/relationships/slide" Target="slides/slide532.xml"/><Relationship Id="rId250" Type="http://schemas.openxmlformats.org/officeDocument/2006/relationships/slide" Target="slides/slide171.xml"/><Relationship Id="rId488" Type="http://schemas.openxmlformats.org/officeDocument/2006/relationships/slide" Target="slides/slide409.xml"/><Relationship Id="rId695" Type="http://schemas.openxmlformats.org/officeDocument/2006/relationships/slide" Target="slides/slide616.xml"/><Relationship Id="rId709" Type="http://schemas.openxmlformats.org/officeDocument/2006/relationships/slide" Target="slides/slide630.xml"/><Relationship Id="rId45" Type="http://schemas.openxmlformats.org/officeDocument/2006/relationships/slideMaster" Target="slideMasters/slideMaster45.xml"/><Relationship Id="rId110" Type="http://schemas.openxmlformats.org/officeDocument/2006/relationships/slide" Target="slides/slide31.xml"/><Relationship Id="rId348" Type="http://schemas.openxmlformats.org/officeDocument/2006/relationships/slide" Target="slides/slide269.xml"/><Relationship Id="rId555" Type="http://schemas.openxmlformats.org/officeDocument/2006/relationships/slide" Target="slides/slide476.xml"/><Relationship Id="rId762" Type="http://schemas.openxmlformats.org/officeDocument/2006/relationships/slide" Target="slides/slide683.xml"/><Relationship Id="rId194" Type="http://schemas.openxmlformats.org/officeDocument/2006/relationships/slide" Target="slides/slide115.xml"/><Relationship Id="rId208" Type="http://schemas.openxmlformats.org/officeDocument/2006/relationships/slide" Target="slides/slide129.xml"/><Relationship Id="rId415" Type="http://schemas.openxmlformats.org/officeDocument/2006/relationships/slide" Target="slides/slide336.xml"/><Relationship Id="rId622" Type="http://schemas.openxmlformats.org/officeDocument/2006/relationships/slide" Target="slides/slide543.xml"/><Relationship Id="rId261" Type="http://schemas.openxmlformats.org/officeDocument/2006/relationships/slide" Target="slides/slide182.xml"/><Relationship Id="rId499" Type="http://schemas.openxmlformats.org/officeDocument/2006/relationships/slide" Target="slides/slide420.xml"/><Relationship Id="rId56" Type="http://schemas.openxmlformats.org/officeDocument/2006/relationships/slideMaster" Target="slideMasters/slideMaster56.xml"/><Relationship Id="rId359" Type="http://schemas.openxmlformats.org/officeDocument/2006/relationships/slide" Target="slides/slide280.xml"/><Relationship Id="rId566" Type="http://schemas.openxmlformats.org/officeDocument/2006/relationships/slide" Target="slides/slide487.xml"/><Relationship Id="rId773" Type="http://schemas.openxmlformats.org/officeDocument/2006/relationships/slide" Target="slides/slide694.xml"/><Relationship Id="rId121" Type="http://schemas.openxmlformats.org/officeDocument/2006/relationships/slide" Target="slides/slide42.xml"/><Relationship Id="rId219" Type="http://schemas.openxmlformats.org/officeDocument/2006/relationships/slide" Target="slides/slide140.xml"/><Relationship Id="rId426" Type="http://schemas.openxmlformats.org/officeDocument/2006/relationships/slide" Target="slides/slide347.xml"/><Relationship Id="rId633" Type="http://schemas.openxmlformats.org/officeDocument/2006/relationships/slide" Target="slides/slide554.xml"/><Relationship Id="rId67" Type="http://schemas.openxmlformats.org/officeDocument/2006/relationships/slideMaster" Target="slideMasters/slideMaster67.xml"/><Relationship Id="rId272" Type="http://schemas.openxmlformats.org/officeDocument/2006/relationships/slide" Target="slides/slide193.xml"/><Relationship Id="rId577" Type="http://schemas.openxmlformats.org/officeDocument/2006/relationships/slide" Target="slides/slide498.xml"/><Relationship Id="rId700" Type="http://schemas.openxmlformats.org/officeDocument/2006/relationships/slide" Target="slides/slide621.xml"/><Relationship Id="rId132" Type="http://schemas.openxmlformats.org/officeDocument/2006/relationships/slide" Target="slides/slide53.xml"/><Relationship Id="rId784" Type="http://schemas.openxmlformats.org/officeDocument/2006/relationships/slide" Target="slides/slide705.xml"/><Relationship Id="rId437" Type="http://schemas.openxmlformats.org/officeDocument/2006/relationships/slide" Target="slides/slide358.xml"/><Relationship Id="rId644" Type="http://schemas.openxmlformats.org/officeDocument/2006/relationships/slide" Target="slides/slide565.xml"/><Relationship Id="rId283" Type="http://schemas.openxmlformats.org/officeDocument/2006/relationships/slide" Target="slides/slide204.xml"/><Relationship Id="rId490" Type="http://schemas.openxmlformats.org/officeDocument/2006/relationships/slide" Target="slides/slide411.xml"/><Relationship Id="rId504" Type="http://schemas.openxmlformats.org/officeDocument/2006/relationships/slide" Target="slides/slide425.xml"/><Relationship Id="rId711" Type="http://schemas.openxmlformats.org/officeDocument/2006/relationships/slide" Target="slides/slide632.xml"/><Relationship Id="rId78" Type="http://schemas.openxmlformats.org/officeDocument/2006/relationships/slideMaster" Target="slideMasters/slideMaster78.xml"/><Relationship Id="rId143" Type="http://schemas.openxmlformats.org/officeDocument/2006/relationships/slide" Target="slides/slide64.xml"/><Relationship Id="rId350" Type="http://schemas.openxmlformats.org/officeDocument/2006/relationships/slide" Target="slides/slide271.xml"/><Relationship Id="rId588" Type="http://schemas.openxmlformats.org/officeDocument/2006/relationships/slide" Target="slides/slide509.xml"/><Relationship Id="rId795" Type="http://schemas.openxmlformats.org/officeDocument/2006/relationships/slide" Target="slides/slide716.xml"/><Relationship Id="rId809" Type="http://schemas.openxmlformats.org/officeDocument/2006/relationships/slide" Target="slides/slide730.xml"/><Relationship Id="rId9" Type="http://schemas.openxmlformats.org/officeDocument/2006/relationships/slideMaster" Target="slideMasters/slideMaster9.xml"/><Relationship Id="rId210" Type="http://schemas.openxmlformats.org/officeDocument/2006/relationships/slide" Target="slides/slide131.xml"/><Relationship Id="rId448" Type="http://schemas.openxmlformats.org/officeDocument/2006/relationships/slide" Target="slides/slide369.xml"/><Relationship Id="rId655" Type="http://schemas.openxmlformats.org/officeDocument/2006/relationships/slide" Target="slides/slide576.xml"/><Relationship Id="rId294" Type="http://schemas.openxmlformats.org/officeDocument/2006/relationships/slide" Target="slides/slide215.xml"/><Relationship Id="rId308" Type="http://schemas.openxmlformats.org/officeDocument/2006/relationships/slide" Target="slides/slide229.xml"/><Relationship Id="rId515" Type="http://schemas.openxmlformats.org/officeDocument/2006/relationships/slide" Target="slides/slide436.xml"/><Relationship Id="rId722" Type="http://schemas.openxmlformats.org/officeDocument/2006/relationships/slide" Target="slides/slide643.xml"/><Relationship Id="rId89" Type="http://schemas.openxmlformats.org/officeDocument/2006/relationships/slide" Target="slides/slide10.xml"/><Relationship Id="rId154" Type="http://schemas.openxmlformats.org/officeDocument/2006/relationships/slide" Target="slides/slide75.xml"/><Relationship Id="rId361" Type="http://schemas.openxmlformats.org/officeDocument/2006/relationships/slide" Target="slides/slide282.xml"/><Relationship Id="rId599" Type="http://schemas.openxmlformats.org/officeDocument/2006/relationships/slide" Target="slides/slide520.xml"/><Relationship Id="rId459" Type="http://schemas.openxmlformats.org/officeDocument/2006/relationships/slide" Target="slides/slide380.xml"/><Relationship Id="rId666" Type="http://schemas.openxmlformats.org/officeDocument/2006/relationships/slide" Target="slides/slide587.xml"/><Relationship Id="rId16" Type="http://schemas.openxmlformats.org/officeDocument/2006/relationships/slideMaster" Target="slideMasters/slideMaster16.xml"/><Relationship Id="rId221" Type="http://schemas.openxmlformats.org/officeDocument/2006/relationships/slide" Target="slides/slide142.xml"/><Relationship Id="rId319" Type="http://schemas.openxmlformats.org/officeDocument/2006/relationships/slide" Target="slides/slide240.xml"/><Relationship Id="rId526" Type="http://schemas.openxmlformats.org/officeDocument/2006/relationships/slide" Target="slides/slide447.xml"/><Relationship Id="rId733" Type="http://schemas.openxmlformats.org/officeDocument/2006/relationships/slide" Target="slides/slide654.xml"/><Relationship Id="rId165" Type="http://schemas.openxmlformats.org/officeDocument/2006/relationships/slide" Target="slides/slide86.xml"/><Relationship Id="rId372" Type="http://schemas.openxmlformats.org/officeDocument/2006/relationships/slide" Target="slides/slide293.xml"/><Relationship Id="rId677" Type="http://schemas.openxmlformats.org/officeDocument/2006/relationships/slide" Target="slides/slide598.xml"/><Relationship Id="rId800" Type="http://schemas.openxmlformats.org/officeDocument/2006/relationships/slide" Target="slides/slide721.xml"/><Relationship Id="rId232" Type="http://schemas.openxmlformats.org/officeDocument/2006/relationships/slide" Target="slides/slide153.xml"/><Relationship Id="rId27" Type="http://schemas.openxmlformats.org/officeDocument/2006/relationships/slideMaster" Target="slideMasters/slideMaster27.xml"/><Relationship Id="rId537" Type="http://schemas.openxmlformats.org/officeDocument/2006/relationships/slide" Target="slides/slide458.xml"/><Relationship Id="rId744" Type="http://schemas.openxmlformats.org/officeDocument/2006/relationships/slide" Target="slides/slide665.xml"/><Relationship Id="rId80" Type="http://schemas.openxmlformats.org/officeDocument/2006/relationships/slide" Target="slides/slide1.xml"/><Relationship Id="rId176" Type="http://schemas.openxmlformats.org/officeDocument/2006/relationships/slide" Target="slides/slide97.xml"/><Relationship Id="rId383" Type="http://schemas.openxmlformats.org/officeDocument/2006/relationships/slide" Target="slides/slide304.xml"/><Relationship Id="rId590" Type="http://schemas.openxmlformats.org/officeDocument/2006/relationships/slide" Target="slides/slide511.xml"/><Relationship Id="rId604" Type="http://schemas.openxmlformats.org/officeDocument/2006/relationships/slide" Target="slides/slide525.xml"/><Relationship Id="rId811" Type="http://schemas.openxmlformats.org/officeDocument/2006/relationships/slide" Target="slides/slide732.xml"/><Relationship Id="rId243" Type="http://schemas.openxmlformats.org/officeDocument/2006/relationships/slide" Target="slides/slide164.xml"/><Relationship Id="rId450" Type="http://schemas.openxmlformats.org/officeDocument/2006/relationships/slide" Target="slides/slide371.xml"/><Relationship Id="rId688" Type="http://schemas.openxmlformats.org/officeDocument/2006/relationships/slide" Target="slides/slide609.xml"/><Relationship Id="rId38" Type="http://schemas.openxmlformats.org/officeDocument/2006/relationships/slideMaster" Target="slideMasters/slideMaster38.xml"/><Relationship Id="rId103" Type="http://schemas.openxmlformats.org/officeDocument/2006/relationships/slide" Target="slides/slide24.xml"/><Relationship Id="rId310" Type="http://schemas.openxmlformats.org/officeDocument/2006/relationships/slide" Target="slides/slide231.xml"/><Relationship Id="rId548" Type="http://schemas.openxmlformats.org/officeDocument/2006/relationships/slide" Target="slides/slide469.xml"/><Relationship Id="rId755" Type="http://schemas.openxmlformats.org/officeDocument/2006/relationships/slide" Target="slides/slide676.xml"/><Relationship Id="rId91" Type="http://schemas.openxmlformats.org/officeDocument/2006/relationships/slide" Target="slides/slide12.xml"/><Relationship Id="rId187" Type="http://schemas.openxmlformats.org/officeDocument/2006/relationships/slide" Target="slides/slide108.xml"/><Relationship Id="rId394" Type="http://schemas.openxmlformats.org/officeDocument/2006/relationships/slide" Target="slides/slide315.xml"/><Relationship Id="rId408" Type="http://schemas.openxmlformats.org/officeDocument/2006/relationships/slide" Target="slides/slide329.xml"/><Relationship Id="rId615" Type="http://schemas.openxmlformats.org/officeDocument/2006/relationships/slide" Target="slides/slide536.xml"/><Relationship Id="rId822" Type="http://schemas.openxmlformats.org/officeDocument/2006/relationships/slide" Target="slides/slide743.xml"/><Relationship Id="rId254" Type="http://schemas.openxmlformats.org/officeDocument/2006/relationships/slide" Target="slides/slide175.xml"/><Relationship Id="rId699" Type="http://schemas.openxmlformats.org/officeDocument/2006/relationships/slide" Target="slides/slide620.xml"/><Relationship Id="rId49" Type="http://schemas.openxmlformats.org/officeDocument/2006/relationships/slideMaster" Target="slideMasters/slideMaster49.xml"/><Relationship Id="rId114" Type="http://schemas.openxmlformats.org/officeDocument/2006/relationships/slide" Target="slides/slide35.xml"/><Relationship Id="rId461" Type="http://schemas.openxmlformats.org/officeDocument/2006/relationships/slide" Target="slides/slide382.xml"/><Relationship Id="rId559" Type="http://schemas.openxmlformats.org/officeDocument/2006/relationships/slide" Target="slides/slide480.xml"/><Relationship Id="rId766" Type="http://schemas.openxmlformats.org/officeDocument/2006/relationships/slide" Target="slides/slide687.xml"/><Relationship Id="rId198" Type="http://schemas.openxmlformats.org/officeDocument/2006/relationships/slide" Target="slides/slide119.xml"/><Relationship Id="rId321" Type="http://schemas.openxmlformats.org/officeDocument/2006/relationships/slide" Target="slides/slide242.xml"/><Relationship Id="rId419" Type="http://schemas.openxmlformats.org/officeDocument/2006/relationships/slide" Target="slides/slide340.xml"/><Relationship Id="rId626" Type="http://schemas.openxmlformats.org/officeDocument/2006/relationships/slide" Target="slides/slide547.xml"/><Relationship Id="rId265" Type="http://schemas.openxmlformats.org/officeDocument/2006/relationships/slide" Target="slides/slide186.xml"/><Relationship Id="rId472" Type="http://schemas.openxmlformats.org/officeDocument/2006/relationships/slide" Target="slides/slide393.xml"/><Relationship Id="rId125" Type="http://schemas.openxmlformats.org/officeDocument/2006/relationships/slide" Target="slides/slide46.xml"/><Relationship Id="rId332" Type="http://schemas.openxmlformats.org/officeDocument/2006/relationships/slide" Target="slides/slide253.xml"/><Relationship Id="rId777" Type="http://schemas.openxmlformats.org/officeDocument/2006/relationships/slide" Target="slides/slide698.xml"/><Relationship Id="rId637" Type="http://schemas.openxmlformats.org/officeDocument/2006/relationships/slide" Target="slides/slide558.xml"/><Relationship Id="rId276" Type="http://schemas.openxmlformats.org/officeDocument/2006/relationships/slide" Target="slides/slide197.xml"/><Relationship Id="rId483" Type="http://schemas.openxmlformats.org/officeDocument/2006/relationships/slide" Target="slides/slide404.xml"/><Relationship Id="rId690" Type="http://schemas.openxmlformats.org/officeDocument/2006/relationships/slide" Target="slides/slide611.xml"/><Relationship Id="rId704" Type="http://schemas.openxmlformats.org/officeDocument/2006/relationships/slide" Target="slides/slide625.xml"/><Relationship Id="rId40" Type="http://schemas.openxmlformats.org/officeDocument/2006/relationships/slideMaster" Target="slideMasters/slideMaster40.xml"/><Relationship Id="rId136" Type="http://schemas.openxmlformats.org/officeDocument/2006/relationships/slide" Target="slides/slide57.xml"/><Relationship Id="rId343" Type="http://schemas.openxmlformats.org/officeDocument/2006/relationships/slide" Target="slides/slide264.xml"/><Relationship Id="rId550" Type="http://schemas.openxmlformats.org/officeDocument/2006/relationships/slide" Target="slides/slide471.xml"/><Relationship Id="rId788" Type="http://schemas.openxmlformats.org/officeDocument/2006/relationships/slide" Target="slides/slide709.xml"/><Relationship Id="rId203" Type="http://schemas.openxmlformats.org/officeDocument/2006/relationships/slide" Target="slides/slide124.xml"/><Relationship Id="rId648" Type="http://schemas.openxmlformats.org/officeDocument/2006/relationships/slide" Target="slides/slide569.xml"/><Relationship Id="rId287" Type="http://schemas.openxmlformats.org/officeDocument/2006/relationships/slide" Target="slides/slide208.xml"/><Relationship Id="rId410" Type="http://schemas.openxmlformats.org/officeDocument/2006/relationships/slide" Target="slides/slide331.xml"/><Relationship Id="rId494" Type="http://schemas.openxmlformats.org/officeDocument/2006/relationships/slide" Target="slides/slide415.xml"/><Relationship Id="rId508" Type="http://schemas.openxmlformats.org/officeDocument/2006/relationships/slide" Target="slides/slide429.xml"/><Relationship Id="rId715" Type="http://schemas.openxmlformats.org/officeDocument/2006/relationships/slide" Target="slides/slide636.xml"/><Relationship Id="rId147" Type="http://schemas.openxmlformats.org/officeDocument/2006/relationships/slide" Target="slides/slide68.xml"/><Relationship Id="rId354" Type="http://schemas.openxmlformats.org/officeDocument/2006/relationships/slide" Target="slides/slide275.xml"/><Relationship Id="rId799" Type="http://schemas.openxmlformats.org/officeDocument/2006/relationships/slide" Target="slides/slide720.xml"/><Relationship Id="rId51" Type="http://schemas.openxmlformats.org/officeDocument/2006/relationships/slideMaster" Target="slideMasters/slideMaster51.xml"/><Relationship Id="rId561" Type="http://schemas.openxmlformats.org/officeDocument/2006/relationships/slide" Target="slides/slide482.xml"/><Relationship Id="rId659" Type="http://schemas.openxmlformats.org/officeDocument/2006/relationships/slide" Target="slides/slide580.xml"/><Relationship Id="rId214" Type="http://schemas.openxmlformats.org/officeDocument/2006/relationships/slide" Target="slides/slide135.xml"/><Relationship Id="rId298" Type="http://schemas.openxmlformats.org/officeDocument/2006/relationships/slide" Target="slides/slide219.xml"/><Relationship Id="rId421" Type="http://schemas.openxmlformats.org/officeDocument/2006/relationships/slide" Target="slides/slide342.xml"/><Relationship Id="rId519" Type="http://schemas.openxmlformats.org/officeDocument/2006/relationships/slide" Target="slides/slide440.xml"/><Relationship Id="rId158" Type="http://schemas.openxmlformats.org/officeDocument/2006/relationships/slide" Target="slides/slide79.xml"/><Relationship Id="rId726" Type="http://schemas.openxmlformats.org/officeDocument/2006/relationships/slide" Target="slides/slide647.xml"/><Relationship Id="rId62" Type="http://schemas.openxmlformats.org/officeDocument/2006/relationships/slideMaster" Target="slideMasters/slideMaster62.xml"/><Relationship Id="rId365" Type="http://schemas.openxmlformats.org/officeDocument/2006/relationships/slide" Target="slides/slide286.xml"/><Relationship Id="rId572" Type="http://schemas.openxmlformats.org/officeDocument/2006/relationships/slide" Target="slides/slide493.xml"/><Relationship Id="rId225" Type="http://schemas.openxmlformats.org/officeDocument/2006/relationships/slide" Target="slides/slide146.xml"/><Relationship Id="rId432" Type="http://schemas.openxmlformats.org/officeDocument/2006/relationships/slide" Target="slides/slide353.xml"/><Relationship Id="rId737" Type="http://schemas.openxmlformats.org/officeDocument/2006/relationships/slide" Target="slides/slide658.xml"/><Relationship Id="rId73" Type="http://schemas.openxmlformats.org/officeDocument/2006/relationships/slideMaster" Target="slideMasters/slideMaster73.xml"/><Relationship Id="rId169" Type="http://schemas.openxmlformats.org/officeDocument/2006/relationships/slide" Target="slides/slide90.xml"/><Relationship Id="rId376" Type="http://schemas.openxmlformats.org/officeDocument/2006/relationships/slide" Target="slides/slide297.xml"/><Relationship Id="rId583" Type="http://schemas.openxmlformats.org/officeDocument/2006/relationships/slide" Target="slides/slide504.xml"/><Relationship Id="rId790" Type="http://schemas.openxmlformats.org/officeDocument/2006/relationships/slide" Target="slides/slide711.xml"/><Relationship Id="rId804" Type="http://schemas.openxmlformats.org/officeDocument/2006/relationships/slide" Target="slides/slide725.xml"/><Relationship Id="rId4" Type="http://schemas.openxmlformats.org/officeDocument/2006/relationships/slideMaster" Target="slideMasters/slideMaster4.xml"/><Relationship Id="rId236" Type="http://schemas.openxmlformats.org/officeDocument/2006/relationships/slide" Target="slides/slide157.xml"/><Relationship Id="rId443" Type="http://schemas.openxmlformats.org/officeDocument/2006/relationships/slide" Target="slides/slide364.xml"/><Relationship Id="rId650" Type="http://schemas.openxmlformats.org/officeDocument/2006/relationships/slide" Target="slides/slide571.xml"/><Relationship Id="rId303" Type="http://schemas.openxmlformats.org/officeDocument/2006/relationships/slide" Target="slides/slide224.xml"/><Relationship Id="rId748" Type="http://schemas.openxmlformats.org/officeDocument/2006/relationships/slide" Target="slides/slide669.xml"/><Relationship Id="rId84" Type="http://schemas.openxmlformats.org/officeDocument/2006/relationships/slide" Target="slides/slide5.xml"/><Relationship Id="rId387" Type="http://schemas.openxmlformats.org/officeDocument/2006/relationships/slide" Target="slides/slide308.xml"/><Relationship Id="rId510" Type="http://schemas.openxmlformats.org/officeDocument/2006/relationships/slide" Target="slides/slide431.xml"/><Relationship Id="rId594" Type="http://schemas.openxmlformats.org/officeDocument/2006/relationships/slide" Target="slides/slide515.xml"/><Relationship Id="rId608" Type="http://schemas.openxmlformats.org/officeDocument/2006/relationships/slide" Target="slides/slide529.xml"/><Relationship Id="rId815" Type="http://schemas.openxmlformats.org/officeDocument/2006/relationships/slide" Target="slides/slide736.xml"/><Relationship Id="rId247" Type="http://schemas.openxmlformats.org/officeDocument/2006/relationships/slide" Target="slides/slide168.xml"/><Relationship Id="rId107" Type="http://schemas.openxmlformats.org/officeDocument/2006/relationships/slide" Target="slides/slide28.xml"/><Relationship Id="rId454" Type="http://schemas.openxmlformats.org/officeDocument/2006/relationships/slide" Target="slides/slide375.xml"/><Relationship Id="rId661" Type="http://schemas.openxmlformats.org/officeDocument/2006/relationships/slide" Target="slides/slide582.xml"/><Relationship Id="rId759" Type="http://schemas.openxmlformats.org/officeDocument/2006/relationships/slide" Target="slides/slide680.xml"/><Relationship Id="rId11" Type="http://schemas.openxmlformats.org/officeDocument/2006/relationships/slideMaster" Target="slideMasters/slideMaster11.xml"/><Relationship Id="rId314" Type="http://schemas.openxmlformats.org/officeDocument/2006/relationships/slide" Target="slides/slide235.xml"/><Relationship Id="rId398" Type="http://schemas.openxmlformats.org/officeDocument/2006/relationships/slide" Target="slides/slide319.xml"/><Relationship Id="rId521" Type="http://schemas.openxmlformats.org/officeDocument/2006/relationships/slide" Target="slides/slide442.xml"/><Relationship Id="rId619" Type="http://schemas.openxmlformats.org/officeDocument/2006/relationships/slide" Target="slides/slide540.xml"/><Relationship Id="rId95" Type="http://schemas.openxmlformats.org/officeDocument/2006/relationships/slide" Target="slides/slide16.xml"/><Relationship Id="rId160" Type="http://schemas.openxmlformats.org/officeDocument/2006/relationships/slide" Target="slides/slide81.xml"/><Relationship Id="rId826" Type="http://schemas.openxmlformats.org/officeDocument/2006/relationships/theme" Target="theme/theme1.xml"/><Relationship Id="rId258" Type="http://schemas.openxmlformats.org/officeDocument/2006/relationships/slide" Target="slides/slide179.xml"/><Relationship Id="rId465" Type="http://schemas.openxmlformats.org/officeDocument/2006/relationships/slide" Target="slides/slide386.xml"/><Relationship Id="rId672" Type="http://schemas.openxmlformats.org/officeDocument/2006/relationships/slide" Target="slides/slide593.xml"/><Relationship Id="rId22" Type="http://schemas.openxmlformats.org/officeDocument/2006/relationships/slideMaster" Target="slideMasters/slideMaster22.xml"/><Relationship Id="rId118" Type="http://schemas.openxmlformats.org/officeDocument/2006/relationships/slide" Target="slides/slide39.xml"/><Relationship Id="rId325" Type="http://schemas.openxmlformats.org/officeDocument/2006/relationships/slide" Target="slides/slide246.xml"/><Relationship Id="rId532" Type="http://schemas.openxmlformats.org/officeDocument/2006/relationships/slide" Target="slides/slide453.xml"/><Relationship Id="rId171" Type="http://schemas.openxmlformats.org/officeDocument/2006/relationships/slide" Target="slides/slide92.xml"/><Relationship Id="rId269" Type="http://schemas.openxmlformats.org/officeDocument/2006/relationships/slide" Target="slides/slide190.xml"/><Relationship Id="rId476" Type="http://schemas.openxmlformats.org/officeDocument/2006/relationships/slide" Target="slides/slide397.xml"/><Relationship Id="rId683" Type="http://schemas.openxmlformats.org/officeDocument/2006/relationships/slide" Target="slides/slide604.xml"/><Relationship Id="rId33" Type="http://schemas.openxmlformats.org/officeDocument/2006/relationships/slideMaster" Target="slideMasters/slideMaster33.xml"/><Relationship Id="rId129" Type="http://schemas.openxmlformats.org/officeDocument/2006/relationships/slide" Target="slides/slide50.xml"/><Relationship Id="rId336" Type="http://schemas.openxmlformats.org/officeDocument/2006/relationships/slide" Target="slides/slide257.xml"/><Relationship Id="rId543" Type="http://schemas.openxmlformats.org/officeDocument/2006/relationships/slide" Target="slides/slide464.xml"/><Relationship Id="rId182" Type="http://schemas.openxmlformats.org/officeDocument/2006/relationships/slide" Target="slides/slide103.xml"/><Relationship Id="rId403" Type="http://schemas.openxmlformats.org/officeDocument/2006/relationships/slide" Target="slides/slide324.xml"/><Relationship Id="rId750" Type="http://schemas.openxmlformats.org/officeDocument/2006/relationships/slide" Target="slides/slide671.xml"/><Relationship Id="rId487" Type="http://schemas.openxmlformats.org/officeDocument/2006/relationships/slide" Target="slides/slide408.xml"/><Relationship Id="rId610" Type="http://schemas.openxmlformats.org/officeDocument/2006/relationships/slide" Target="slides/slide531.xml"/><Relationship Id="rId694" Type="http://schemas.openxmlformats.org/officeDocument/2006/relationships/slide" Target="slides/slide615.xml"/><Relationship Id="rId708" Type="http://schemas.openxmlformats.org/officeDocument/2006/relationships/slide" Target="slides/slide629.xml"/><Relationship Id="rId347" Type="http://schemas.openxmlformats.org/officeDocument/2006/relationships/slide" Target="slides/slide268.xml"/><Relationship Id="rId44" Type="http://schemas.openxmlformats.org/officeDocument/2006/relationships/slideMaster" Target="slideMasters/slideMaster44.xml"/><Relationship Id="rId554" Type="http://schemas.openxmlformats.org/officeDocument/2006/relationships/slide" Target="slides/slide475.xml"/><Relationship Id="rId761" Type="http://schemas.openxmlformats.org/officeDocument/2006/relationships/slide" Target="slides/slide68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22118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41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118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119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22119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cs typeface="Arial" panose="020B0604020202020204" pitchFamily="34" charset="0"/>
              </a:defRPr>
            </a:lvl1pPr>
          </a:lstStyle>
          <a:p>
            <a:pPr>
              <a:defRPr/>
            </a:pPr>
            <a:fld id="{5A5258CB-6DD3-164C-A7FA-331D5955FF94}" type="slidenum">
              <a:rPr lang="en-US"/>
              <a:pPr>
                <a:defRPr/>
              </a:pPr>
              <a:t>‹#›</a:t>
            </a:fld>
            <a:endParaRPr lang="en-US"/>
          </a:p>
        </p:txBody>
      </p:sp>
    </p:spTree>
    <p:extLst>
      <p:ext uri="{BB962C8B-B14F-4D97-AF65-F5344CB8AC3E}">
        <p14:creationId xmlns:p14="http://schemas.microsoft.com/office/powerpoint/2010/main" val="12606618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0"/>
        <a:cs typeface="Arial" panose="020B0604020202020204" pitchFamily="34" charset="0"/>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705.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726.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7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Psalms is probably the most read book in the Bible as it is the place we turn when we have struggles. But it still remains a “locked” book in many respects—how to handle the lament psalms, the prophecies in the book, and especially the “Lord, go get them!” (imprecatory) psalms. In our present day, we write stories like the Bible does—and we compose poetry. Be don’t write psalms in our modern age, so this book is one that is closed to us in various ways. So let’s “unlock” it by entering the world of those who first read it.</a:t>
            </a:r>
          </a:p>
          <a:p>
            <a:r>
              <a:rPr lang="ar-SA" b="0" dirty="0"/>
              <a:t>ـــــــــــــ</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Check slides: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222 right-to-left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491 </a:t>
            </a:r>
            <a:r>
              <a:rPr kumimoji="0" lang="ar-IQ" altLang="ja-JP" sz="1200" b="0" u="none" strike="noStrike" kern="1200" cap="none" spc="0" normalizeH="0" baseline="0" noProof="0" dirty="0">
                <a:ln>
                  <a:noFill/>
                </a:ln>
                <a:solidFill>
                  <a:srgbClr val="0033CC"/>
                </a:solidFill>
                <a:effectLst/>
                <a:uLnTx/>
                <a:uFillTx/>
              </a:rPr>
              <a:t>مقدمة  على سبيل المثال :</a:t>
            </a:r>
            <a:r>
              <a:rPr kumimoji="0" lang="ar-JO" altLang="ja-JP" sz="1200" b="0" u="none" strike="noStrike" kern="1200" cap="none" spc="0" normalizeH="0" baseline="0" noProof="0" dirty="0">
                <a:ln>
                  <a:noFill/>
                </a:ln>
                <a:solidFill>
                  <a:srgbClr val="0033CC"/>
                </a:solidFill>
                <a:effectLst/>
                <a:uLnTx/>
                <a:uFillTx/>
              </a:rPr>
              <a:t> </a:t>
            </a:r>
            <a:r>
              <a:rPr kumimoji="0" lang="ar-IQ" altLang="ja-JP" sz="1200" b="0" u="none" strike="noStrike" kern="1200" cap="none" spc="0" normalizeH="0" baseline="0" noProof="0" dirty="0">
                <a:ln>
                  <a:noFill/>
                </a:ln>
                <a:solidFill>
                  <a:srgbClr val="0033CC"/>
                </a:solidFill>
                <a:effectLst/>
                <a:uLnTx/>
                <a:uFillTx/>
              </a:rPr>
              <a:t>هللويا</a:t>
            </a:r>
            <a:endParaRPr kumimoji="0" lang="en-US" altLang="ja-JP" sz="1200" b="0" u="none" strike="noStrike" kern="1200" cap="none" spc="0" normalizeH="0" baseline="0" noProof="0" dirty="0">
              <a:ln>
                <a:noFill/>
              </a:ln>
              <a:solidFill>
                <a:srgbClr val="0033CC"/>
              </a:solidFill>
              <a:effectLst/>
              <a:uLnTx/>
              <a:uFillTx/>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altLang="ja-JP" sz="1200" b="0" u="none" strike="noStrike" kern="1200" cap="none" spc="0" normalizeH="0" baseline="0" noProof="0" dirty="0">
                <a:ln>
                  <a:noFill/>
                </a:ln>
                <a:solidFill>
                  <a:srgbClr val="0033CC"/>
                </a:solidFill>
                <a:effectLst/>
                <a:uLnTx/>
                <a:uFillTx/>
              </a:rPr>
              <a:t>537-538 text copied from Google on Ps 106:3</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1</a:t>
            </a:fld>
            <a:endParaRPr lang="en-US"/>
          </a:p>
        </p:txBody>
      </p:sp>
    </p:spTree>
    <p:extLst>
      <p:ext uri="{BB962C8B-B14F-4D97-AF65-F5344CB8AC3E}">
        <p14:creationId xmlns:p14="http://schemas.microsoft.com/office/powerpoint/2010/main" val="25198859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106EF2-14A7-F87C-2428-1A289B84C124}"/>
            </a:ext>
          </a:extLst>
        </p:cNvPr>
        <p:cNvGrpSpPr/>
        <p:nvPr/>
      </p:nvGrpSpPr>
      <p:grpSpPr>
        <a:xfrm>
          <a:off x="0" y="0"/>
          <a:ext cx="0" cy="0"/>
          <a:chOff x="0" y="0"/>
          <a:chExt cx="0" cy="0"/>
        </a:xfrm>
      </p:grpSpPr>
      <p:sp>
        <p:nvSpPr>
          <p:cNvPr id="181249" name="Rectangle 7">
            <a:extLst>
              <a:ext uri="{FF2B5EF4-FFF2-40B4-BE49-F238E27FC236}">
                <a16:creationId xmlns:a16="http://schemas.microsoft.com/office/drawing/2014/main" id="{60918C87-8FFE-EBB3-963B-EABEBD9EAFF0}"/>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81250" name="Rectangle 2">
            <a:extLst>
              <a:ext uri="{FF2B5EF4-FFF2-40B4-BE49-F238E27FC236}">
                <a16:creationId xmlns:a16="http://schemas.microsoft.com/office/drawing/2014/main" id="{C8CC4E60-DC41-9F24-F0AE-D4D8176DC7C6}"/>
              </a:ext>
            </a:extLst>
          </p:cNvPr>
          <p:cNvSpPr>
            <a:spLocks noGrp="1" noRot="1" noChangeAspect="1" noChangeArrowheads="1" noTextEdit="1"/>
          </p:cNvSpPr>
          <p:nvPr>
            <p:ph type="sldImg"/>
          </p:nvPr>
        </p:nvSpPr>
        <p:spPr>
          <a:ln/>
        </p:spPr>
      </p:sp>
      <p:sp>
        <p:nvSpPr>
          <p:cNvPr id="181251" name="Rectangle 3">
            <a:extLst>
              <a:ext uri="{FF2B5EF4-FFF2-40B4-BE49-F238E27FC236}">
                <a16:creationId xmlns:a16="http://schemas.microsoft.com/office/drawing/2014/main" id="{18CFCAF8-0B66-4C0F-327C-BB55552A6ADA}"/>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0"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Psalm 90 is the earliest but in book 4, but Ps 137 is definitely postexilic and therefore in Book 5. </a:t>
            </a:r>
          </a:p>
          <a:p>
            <a:pPr eaLnBrk="1" hangingPunct="1"/>
            <a:endParaRPr lang="en-US" b="0" dirty="0">
              <a:latin typeface="Arial" charset="0"/>
            </a:endParaRPr>
          </a:p>
          <a:p>
            <a:r>
              <a:rPr lang="en-US" sz="1200" b="0" kern="1200">
                <a:solidFill>
                  <a:schemeClr val="tx1"/>
                </a:solidFill>
                <a:effectLst/>
                <a:latin typeface="Arial" pitchFamily="-105" charset="0"/>
                <a:ea typeface="ＭＳ Ｐゴシック" charset="0"/>
                <a:cs typeface="Arial" pitchFamily="-105" charset="0"/>
              </a:rPr>
              <a:t>Psa. 41:13    Praise the LORD, the God of Israel,</a:t>
            </a:r>
          </a:p>
          <a:p>
            <a:r>
              <a:rPr lang="en-US" sz="1200" b="0" kern="1200">
                <a:solidFill>
                  <a:schemeClr val="tx1"/>
                </a:solidFill>
                <a:effectLst/>
                <a:latin typeface="Arial" pitchFamily="-105" charset="0"/>
                <a:ea typeface="ＭＳ Ｐゴシック" charset="0"/>
                <a:cs typeface="Arial" pitchFamily="-105" charset="0"/>
              </a:rPr>
              <a:t>who lives from everlasting to everlasting.</a:t>
            </a:r>
          </a:p>
          <a:p>
            <a:r>
              <a:rPr lang="en-US" sz="1200" b="0" kern="1200">
                <a:solidFill>
                  <a:schemeClr val="tx1"/>
                </a:solidFill>
                <a:effectLst/>
                <a:latin typeface="Arial" pitchFamily="-105" charset="0"/>
                <a:ea typeface="ＭＳ Ｐゴシック" charset="0"/>
                <a:cs typeface="Arial" pitchFamily="-105" charset="0"/>
              </a:rPr>
              <a:t>Amen and amen!</a:t>
            </a:r>
            <a:endParaRPr lang="en-US" b="0" dirty="0">
              <a:latin typeface="Arial" charset="0"/>
            </a:endParaRPr>
          </a:p>
          <a:p>
            <a:pPr eaLnBrk="1" hangingPunct="1"/>
            <a:endParaRPr lang="en-US" b="0" dirty="0">
              <a:latin typeface="Arial" charset="0"/>
            </a:endParaRPr>
          </a:p>
          <a:p>
            <a:r>
              <a:rPr lang="en-US" sz="1200" b="0" kern="1200">
                <a:solidFill>
                  <a:schemeClr val="tx1"/>
                </a:solidFill>
                <a:effectLst/>
                <a:latin typeface="Arial" pitchFamily="-105" charset="0"/>
                <a:ea typeface="ＭＳ Ｐゴシック" charset="0"/>
                <a:cs typeface="Arial" pitchFamily="-105" charset="0"/>
              </a:rPr>
              <a:t>Psa. 72:18    Praise the LORD God, the God of Israel,</a:t>
            </a:r>
          </a:p>
          <a:p>
            <a:r>
              <a:rPr lang="en-US" sz="1200" b="0" kern="1200">
                <a:solidFill>
                  <a:schemeClr val="tx1"/>
                </a:solidFill>
                <a:effectLst/>
                <a:latin typeface="Arial" pitchFamily="-105" charset="0"/>
                <a:ea typeface="ＭＳ Ｐゴシック" charset="0"/>
                <a:cs typeface="Arial" pitchFamily="-105" charset="0"/>
              </a:rPr>
              <a:t>who alone does such wonderful things.</a:t>
            </a:r>
          </a:p>
          <a:p>
            <a:r>
              <a:rPr lang="en-US" sz="1200" b="0" kern="1200" baseline="30000">
                <a:solidFill>
                  <a:schemeClr val="tx1"/>
                </a:solidFill>
                <a:effectLst/>
                <a:latin typeface="Arial" pitchFamily="-105" charset="0"/>
                <a:ea typeface="ＭＳ Ｐゴシック" charset="0"/>
                <a:cs typeface="Arial" pitchFamily="-105" charset="0"/>
              </a:rPr>
              <a:t>19</a:t>
            </a:r>
            <a:r>
              <a:rPr lang="en-US" sz="1200" b="0" kern="1200">
                <a:solidFill>
                  <a:schemeClr val="tx1"/>
                </a:solidFill>
                <a:effectLst/>
                <a:latin typeface="Arial" pitchFamily="-105" charset="0"/>
                <a:ea typeface="ＭＳ Ｐゴシック" charset="0"/>
                <a:cs typeface="Arial" pitchFamily="-105" charset="0"/>
              </a:rPr>
              <a:t>  Praise his glorious name forever!</a:t>
            </a:r>
          </a:p>
          <a:p>
            <a:r>
              <a:rPr lang="en-US" sz="1200" b="0" kern="1200">
                <a:solidFill>
                  <a:schemeClr val="tx1"/>
                </a:solidFill>
                <a:effectLst/>
                <a:latin typeface="Arial" pitchFamily="-105" charset="0"/>
                <a:ea typeface="ＭＳ Ｐゴシック" charset="0"/>
                <a:cs typeface="Arial" pitchFamily="-105" charset="0"/>
              </a:rPr>
              <a:t>Let the whole earth be filled with his glory.</a:t>
            </a:r>
          </a:p>
          <a:p>
            <a:r>
              <a:rPr lang="en-US" sz="1200" b="0" kern="1200">
                <a:solidFill>
                  <a:schemeClr val="tx1"/>
                </a:solidFill>
                <a:effectLst/>
                <a:latin typeface="Arial" pitchFamily="-105" charset="0"/>
                <a:ea typeface="ＭＳ Ｐゴシック" charset="0"/>
                <a:cs typeface="Arial" pitchFamily="-105" charset="0"/>
              </a:rPr>
              <a:t>Amen and amen!</a:t>
            </a:r>
          </a:p>
          <a:p>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89:52    Praise the LORD forever!</a:t>
            </a:r>
          </a:p>
          <a:p>
            <a:r>
              <a:rPr lang="en-US" sz="1200" b="0" kern="1200">
                <a:solidFill>
                  <a:schemeClr val="tx1"/>
                </a:solidFill>
                <a:effectLst/>
                <a:latin typeface="Arial" pitchFamily="-105" charset="0"/>
                <a:ea typeface="ＭＳ Ｐゴシック" charset="0"/>
                <a:cs typeface="Arial" pitchFamily="-105" charset="0"/>
              </a:rPr>
              <a:t>Amen and amen!</a:t>
            </a:r>
            <a:br>
              <a:rPr lang="en-US" sz="1200" b="0" kern="1200">
                <a:solidFill>
                  <a:schemeClr val="tx1"/>
                </a:solidFill>
                <a:effectLst/>
                <a:latin typeface="Arial" pitchFamily="-105" charset="0"/>
                <a:ea typeface="ＭＳ Ｐゴシック" charset="0"/>
                <a:cs typeface="Arial" pitchFamily="-105" charset="0"/>
              </a:rPr>
            </a:br>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106:48    Praise the LORD, the God of Israel,</a:t>
            </a:r>
          </a:p>
          <a:p>
            <a:r>
              <a:rPr lang="en-US" sz="1200" b="0" kern="1200">
                <a:solidFill>
                  <a:schemeClr val="tx1"/>
                </a:solidFill>
                <a:effectLst/>
                <a:latin typeface="Arial" pitchFamily="-105" charset="0"/>
                <a:ea typeface="ＭＳ Ｐゴシック" charset="0"/>
                <a:cs typeface="Arial" pitchFamily="-105" charset="0"/>
              </a:rPr>
              <a:t>who lives from everlasting to everlasting!</a:t>
            </a:r>
          </a:p>
          <a:p>
            <a:r>
              <a:rPr lang="en-US" sz="1200" b="0" kern="1200">
                <a:solidFill>
                  <a:schemeClr val="tx1"/>
                </a:solidFill>
                <a:effectLst/>
                <a:latin typeface="Arial" pitchFamily="-105" charset="0"/>
                <a:ea typeface="ＭＳ Ｐゴシック" charset="0"/>
                <a:cs typeface="Arial" pitchFamily="-105" charset="0"/>
              </a:rPr>
              <a:t>Let all the people say, “Amen!”</a:t>
            </a:r>
          </a:p>
          <a:p>
            <a:r>
              <a:rPr lang="en-US" sz="1200" b="0" kern="1200">
                <a:solidFill>
                  <a:schemeClr val="tx1"/>
                </a:solidFill>
                <a:effectLst/>
                <a:latin typeface="Arial" pitchFamily="-105" charset="0"/>
                <a:ea typeface="ＭＳ Ｐゴシック" charset="0"/>
                <a:cs typeface="Arial" pitchFamily="-105" charset="0"/>
              </a:rPr>
              <a:t>  Praise the LORD!</a:t>
            </a:r>
          </a:p>
          <a:p>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150:1    Praise the LORD!</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  Praise God in his sanctuary;</a:t>
            </a:r>
          </a:p>
          <a:p>
            <a:r>
              <a:rPr lang="en-US" sz="1200" b="0" kern="1200">
                <a:solidFill>
                  <a:schemeClr val="tx1"/>
                </a:solidFill>
                <a:effectLst/>
                <a:latin typeface="Arial" pitchFamily="-105" charset="0"/>
                <a:ea typeface="ＭＳ Ｐゴシック" charset="0"/>
                <a:cs typeface="Arial" pitchFamily="-105" charset="0"/>
              </a:rPr>
              <a:t>praise him in his mighty heaven!</a:t>
            </a:r>
          </a:p>
          <a:p>
            <a:r>
              <a:rPr lang="en-US" sz="1200" b="0" kern="1200" baseline="30000">
                <a:solidFill>
                  <a:schemeClr val="tx1"/>
                </a:solidFill>
                <a:effectLst/>
                <a:latin typeface="Arial" pitchFamily="-105" charset="0"/>
                <a:ea typeface="ＭＳ Ｐゴシック" charset="0"/>
                <a:cs typeface="Arial" pitchFamily="-105" charset="0"/>
              </a:rPr>
              <a:t>2</a:t>
            </a:r>
            <a:r>
              <a:rPr lang="en-US" sz="1200" b="0" kern="1200">
                <a:solidFill>
                  <a:schemeClr val="tx1"/>
                </a:solidFill>
                <a:effectLst/>
                <a:latin typeface="Arial" pitchFamily="-105" charset="0"/>
                <a:ea typeface="ＭＳ Ｐゴシック" charset="0"/>
                <a:cs typeface="Arial" pitchFamily="-105" charset="0"/>
              </a:rPr>
              <a:t> Praise him for his mighty works;</a:t>
            </a:r>
          </a:p>
          <a:p>
            <a:r>
              <a:rPr lang="en-US" sz="1200" b="0" kern="1200">
                <a:solidFill>
                  <a:schemeClr val="tx1"/>
                </a:solidFill>
                <a:effectLst/>
                <a:latin typeface="Arial" pitchFamily="-105" charset="0"/>
                <a:ea typeface="ＭＳ Ｐゴシック" charset="0"/>
                <a:cs typeface="Arial" pitchFamily="-105" charset="0"/>
              </a:rPr>
              <a:t>praise his unequaled greatness!</a:t>
            </a:r>
          </a:p>
          <a:p>
            <a:r>
              <a:rPr lang="en-US" sz="1200" b="0" kern="1200" baseline="30000">
                <a:solidFill>
                  <a:schemeClr val="tx1"/>
                </a:solidFill>
                <a:effectLst/>
                <a:latin typeface="Arial" pitchFamily="-105" charset="0"/>
                <a:ea typeface="ＭＳ Ｐゴシック" charset="0"/>
                <a:cs typeface="Arial" pitchFamily="-105" charset="0"/>
              </a:rPr>
              <a:t>3</a:t>
            </a:r>
            <a:r>
              <a:rPr lang="en-US" sz="1200" b="0" kern="1200">
                <a:solidFill>
                  <a:schemeClr val="tx1"/>
                </a:solidFill>
                <a:effectLst/>
                <a:latin typeface="Arial" pitchFamily="-105" charset="0"/>
                <a:ea typeface="ＭＳ Ｐゴシック" charset="0"/>
                <a:cs typeface="Arial" pitchFamily="-105" charset="0"/>
              </a:rPr>
              <a:t> Praise him with a blast of the ram’s horn;</a:t>
            </a:r>
          </a:p>
          <a:p>
            <a:r>
              <a:rPr lang="en-US" sz="1200" b="0" kern="1200">
                <a:solidFill>
                  <a:schemeClr val="tx1"/>
                </a:solidFill>
                <a:effectLst/>
                <a:latin typeface="Arial" pitchFamily="-105" charset="0"/>
                <a:ea typeface="ＭＳ Ｐゴシック" charset="0"/>
                <a:cs typeface="Arial" pitchFamily="-105" charset="0"/>
              </a:rPr>
              <a:t>praise him with the lyre and harp!</a:t>
            </a:r>
          </a:p>
          <a:p>
            <a:r>
              <a:rPr lang="en-US" sz="1200" b="0" kern="1200" baseline="30000">
                <a:solidFill>
                  <a:schemeClr val="tx1"/>
                </a:solidFill>
                <a:effectLst/>
                <a:latin typeface="Arial" pitchFamily="-105" charset="0"/>
                <a:ea typeface="ＭＳ Ｐゴシック" charset="0"/>
                <a:cs typeface="Arial" pitchFamily="-105" charset="0"/>
              </a:rPr>
              <a:t>4</a:t>
            </a:r>
            <a:r>
              <a:rPr lang="en-US" sz="1200" b="0" kern="1200">
                <a:solidFill>
                  <a:schemeClr val="tx1"/>
                </a:solidFill>
                <a:effectLst/>
                <a:latin typeface="Arial" pitchFamily="-105" charset="0"/>
                <a:ea typeface="ＭＳ Ｐゴシック" charset="0"/>
                <a:cs typeface="Arial" pitchFamily="-105" charset="0"/>
              </a:rPr>
              <a:t> Praise him with the tambourine and dancing;</a:t>
            </a:r>
          </a:p>
          <a:p>
            <a:r>
              <a:rPr lang="en-US" sz="1200" b="0" kern="1200">
                <a:solidFill>
                  <a:schemeClr val="tx1"/>
                </a:solidFill>
                <a:effectLst/>
                <a:latin typeface="Arial" pitchFamily="-105" charset="0"/>
                <a:ea typeface="ＭＳ Ｐゴシック" charset="0"/>
                <a:cs typeface="Arial" pitchFamily="-105" charset="0"/>
              </a:rPr>
              <a:t>praise him with strings and flutes!</a:t>
            </a:r>
          </a:p>
          <a:p>
            <a:r>
              <a:rPr lang="en-US" sz="1200" b="0" kern="1200" baseline="30000">
                <a:solidFill>
                  <a:schemeClr val="tx1"/>
                </a:solidFill>
                <a:effectLst/>
                <a:latin typeface="Arial" pitchFamily="-105" charset="0"/>
                <a:ea typeface="ＭＳ Ｐゴシック" charset="0"/>
                <a:cs typeface="Arial" pitchFamily="-105" charset="0"/>
              </a:rPr>
              <a:t>5</a:t>
            </a:r>
            <a:r>
              <a:rPr lang="en-US" sz="1200" b="0" kern="1200">
                <a:solidFill>
                  <a:schemeClr val="tx1"/>
                </a:solidFill>
                <a:effectLst/>
                <a:latin typeface="Arial" pitchFamily="-105" charset="0"/>
                <a:ea typeface="ＭＳ Ｐゴシック" charset="0"/>
                <a:cs typeface="Arial" pitchFamily="-105" charset="0"/>
              </a:rPr>
              <a:t> Praise him with a clash of cymbals;</a:t>
            </a:r>
          </a:p>
          <a:p>
            <a:r>
              <a:rPr lang="en-US" sz="1200" b="0" kern="1200">
                <a:solidFill>
                  <a:schemeClr val="tx1"/>
                </a:solidFill>
                <a:effectLst/>
                <a:latin typeface="Arial" pitchFamily="-105" charset="0"/>
                <a:ea typeface="ＭＳ Ｐゴシック" charset="0"/>
                <a:cs typeface="Arial" pitchFamily="-105" charset="0"/>
              </a:rPr>
              <a:t>praise him with loud clanging cymbals.</a:t>
            </a:r>
          </a:p>
          <a:p>
            <a:r>
              <a:rPr lang="en-US" sz="1200" b="0" kern="1200" baseline="30000">
                <a:solidFill>
                  <a:schemeClr val="tx1"/>
                </a:solidFill>
                <a:effectLst/>
                <a:latin typeface="Arial" pitchFamily="-105" charset="0"/>
                <a:ea typeface="ＭＳ Ｐゴシック" charset="0"/>
                <a:cs typeface="Arial" pitchFamily="-105" charset="0"/>
              </a:rPr>
              <a:t>6</a:t>
            </a:r>
            <a:r>
              <a:rPr lang="en-US" sz="1200" b="0" kern="1200">
                <a:solidFill>
                  <a:schemeClr val="tx1"/>
                </a:solidFill>
                <a:effectLst/>
                <a:latin typeface="Arial" pitchFamily="-105" charset="0"/>
                <a:ea typeface="ＭＳ Ｐゴシック" charset="0"/>
                <a:cs typeface="Arial" pitchFamily="-105" charset="0"/>
              </a:rPr>
              <a:t> Let everything that breathes sing praises to the LORD!</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  Praise the LORD! </a:t>
            </a:r>
          </a:p>
          <a:p>
            <a:r>
              <a:rPr lang="en-US" sz="1200" b="0" kern="1200">
                <a:solidFill>
                  <a:schemeClr val="tx1"/>
                </a:solidFill>
                <a:effectLst/>
                <a:latin typeface="Arial" pitchFamily="-105" charset="0"/>
                <a:ea typeface="ＭＳ Ｐゴシック" charset="0"/>
                <a:cs typeface="Arial" pitchFamily="-105" charset="0"/>
              </a:rPr>
              <a:t>——————————</a:t>
            </a:r>
          </a:p>
          <a:p>
            <a:r>
              <a:rPr lang="en-US" sz="1200" b="0" kern="1200">
                <a:solidFill>
                  <a:schemeClr val="tx1"/>
                </a:solidFill>
                <a:effectLst/>
                <a:latin typeface="Arial" pitchFamily="-105" charset="0"/>
                <a:ea typeface="ＭＳ Ｐゴシック" charset="0"/>
                <a:cs typeface="Arial" pitchFamily="-105" charset="0"/>
              </a:rPr>
              <a:t>OS-19-Psalms-10, 144</a:t>
            </a:r>
          </a:p>
        </p:txBody>
      </p:sp>
    </p:spTree>
    <p:extLst>
      <p:ext uri="{BB962C8B-B14F-4D97-AF65-F5344CB8AC3E}">
        <p14:creationId xmlns:p14="http://schemas.microsoft.com/office/powerpoint/2010/main" val="31765729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7AC7600-D011-B449-8162-84BC21E47E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8962" name="Rectangle 2"/>
          <p:cNvSpPr>
            <a:spLocks noGrp="1" noRot="1" noChangeAspect="1" noChangeArrowheads="1"/>
          </p:cNvSpPr>
          <p:nvPr>
            <p:ph type="sldImg"/>
          </p:nvPr>
        </p:nvSpPr>
        <p:spPr>
          <a:xfrm>
            <a:off x="1143000" y="685800"/>
            <a:ext cx="4572000" cy="3429000"/>
          </a:xfrm>
          <a:solidFill>
            <a:srgbClr val="FFFFFF"/>
          </a:solidFill>
          <a:ln/>
        </p:spPr>
      </p:sp>
      <p:sp>
        <p:nvSpPr>
          <p:cNvPr id="168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DB95DA-3202-1E29-5027-17F49B43E870}"/>
            </a:ext>
          </a:extLst>
        </p:cNvPr>
        <p:cNvGrpSpPr/>
        <p:nvPr/>
      </p:nvGrpSpPr>
      <p:grpSpPr>
        <a:xfrm>
          <a:off x="0" y="0"/>
          <a:ext cx="0" cy="0"/>
          <a:chOff x="0" y="0"/>
          <a:chExt cx="0" cy="0"/>
        </a:xfrm>
      </p:grpSpPr>
      <p:sp>
        <p:nvSpPr>
          <p:cNvPr id="181249" name="Rectangle 7">
            <a:extLst>
              <a:ext uri="{FF2B5EF4-FFF2-40B4-BE49-F238E27FC236}">
                <a16:creationId xmlns:a16="http://schemas.microsoft.com/office/drawing/2014/main" id="{FE45A19D-A7FA-B0D6-5BDD-8344904F13C1}"/>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81250" name="Rectangle 2">
            <a:extLst>
              <a:ext uri="{FF2B5EF4-FFF2-40B4-BE49-F238E27FC236}">
                <a16:creationId xmlns:a16="http://schemas.microsoft.com/office/drawing/2014/main" id="{B41ED577-539F-B122-619F-F0A56F5492D9}"/>
              </a:ext>
            </a:extLst>
          </p:cNvPr>
          <p:cNvSpPr>
            <a:spLocks noGrp="1" noRot="1" noChangeAspect="1" noChangeArrowheads="1" noTextEdit="1"/>
          </p:cNvSpPr>
          <p:nvPr>
            <p:ph type="sldImg"/>
          </p:nvPr>
        </p:nvSpPr>
        <p:spPr>
          <a:ln/>
        </p:spPr>
      </p:sp>
      <p:sp>
        <p:nvSpPr>
          <p:cNvPr id="181251" name="Rectangle 3">
            <a:extLst>
              <a:ext uri="{FF2B5EF4-FFF2-40B4-BE49-F238E27FC236}">
                <a16:creationId xmlns:a16="http://schemas.microsoft.com/office/drawing/2014/main" id="{7BACE9C3-86DE-4F86-42A1-070ADFDE4122}"/>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0"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Psalm 90 is the earliest but in book 4, but Ps 137 is definitely postexilic and therefore in Book 5. </a:t>
            </a:r>
          </a:p>
          <a:p>
            <a:pPr eaLnBrk="1" hangingPunct="1"/>
            <a:endParaRPr lang="en-US" b="0" dirty="0">
              <a:latin typeface="Arial" charset="0"/>
            </a:endParaRPr>
          </a:p>
          <a:p>
            <a:r>
              <a:rPr lang="en-US" sz="1200" b="0" kern="1200">
                <a:solidFill>
                  <a:schemeClr val="tx1"/>
                </a:solidFill>
                <a:effectLst/>
                <a:latin typeface="Arial" pitchFamily="-105" charset="0"/>
                <a:ea typeface="ＭＳ Ｐゴシック" charset="0"/>
                <a:cs typeface="Arial" pitchFamily="-105" charset="0"/>
              </a:rPr>
              <a:t>Psa. 41:13    Praise the LORD, the God of Israel,</a:t>
            </a:r>
          </a:p>
          <a:p>
            <a:r>
              <a:rPr lang="en-US" sz="1200" b="0" kern="1200">
                <a:solidFill>
                  <a:schemeClr val="tx1"/>
                </a:solidFill>
                <a:effectLst/>
                <a:latin typeface="Arial" pitchFamily="-105" charset="0"/>
                <a:ea typeface="ＭＳ Ｐゴシック" charset="0"/>
                <a:cs typeface="Arial" pitchFamily="-105" charset="0"/>
              </a:rPr>
              <a:t>who lives from everlasting to everlasting.</a:t>
            </a:r>
          </a:p>
          <a:p>
            <a:r>
              <a:rPr lang="en-US" sz="1200" b="0" kern="1200">
                <a:solidFill>
                  <a:schemeClr val="tx1"/>
                </a:solidFill>
                <a:effectLst/>
                <a:latin typeface="Arial" pitchFamily="-105" charset="0"/>
                <a:ea typeface="ＭＳ Ｐゴシック" charset="0"/>
                <a:cs typeface="Arial" pitchFamily="-105" charset="0"/>
              </a:rPr>
              <a:t>Amen and amen!</a:t>
            </a:r>
            <a:endParaRPr lang="en-US" b="0" dirty="0">
              <a:latin typeface="Arial" charset="0"/>
            </a:endParaRPr>
          </a:p>
          <a:p>
            <a:pPr eaLnBrk="1" hangingPunct="1"/>
            <a:endParaRPr lang="en-US" b="0" dirty="0">
              <a:latin typeface="Arial" charset="0"/>
            </a:endParaRPr>
          </a:p>
          <a:p>
            <a:r>
              <a:rPr lang="en-US" sz="1200" b="0" kern="1200">
                <a:solidFill>
                  <a:schemeClr val="tx1"/>
                </a:solidFill>
                <a:effectLst/>
                <a:latin typeface="Arial" pitchFamily="-105" charset="0"/>
                <a:ea typeface="ＭＳ Ｐゴシック" charset="0"/>
                <a:cs typeface="Arial" pitchFamily="-105" charset="0"/>
              </a:rPr>
              <a:t>Psa. 72:18    Praise the LORD God, the God of Israel,</a:t>
            </a:r>
          </a:p>
          <a:p>
            <a:r>
              <a:rPr lang="en-US" sz="1200" b="0" kern="1200">
                <a:solidFill>
                  <a:schemeClr val="tx1"/>
                </a:solidFill>
                <a:effectLst/>
                <a:latin typeface="Arial" pitchFamily="-105" charset="0"/>
                <a:ea typeface="ＭＳ Ｐゴシック" charset="0"/>
                <a:cs typeface="Arial" pitchFamily="-105" charset="0"/>
              </a:rPr>
              <a:t>who alone does such wonderful things.</a:t>
            </a:r>
          </a:p>
          <a:p>
            <a:r>
              <a:rPr lang="en-US" sz="1200" b="0" kern="1200" baseline="30000">
                <a:solidFill>
                  <a:schemeClr val="tx1"/>
                </a:solidFill>
                <a:effectLst/>
                <a:latin typeface="Arial" pitchFamily="-105" charset="0"/>
                <a:ea typeface="ＭＳ Ｐゴシック" charset="0"/>
                <a:cs typeface="Arial" pitchFamily="-105" charset="0"/>
              </a:rPr>
              <a:t>19</a:t>
            </a:r>
            <a:r>
              <a:rPr lang="en-US" sz="1200" b="0" kern="1200">
                <a:solidFill>
                  <a:schemeClr val="tx1"/>
                </a:solidFill>
                <a:effectLst/>
                <a:latin typeface="Arial" pitchFamily="-105" charset="0"/>
                <a:ea typeface="ＭＳ Ｐゴシック" charset="0"/>
                <a:cs typeface="Arial" pitchFamily="-105" charset="0"/>
              </a:rPr>
              <a:t>  Praise his glorious name forever!</a:t>
            </a:r>
          </a:p>
          <a:p>
            <a:r>
              <a:rPr lang="en-US" sz="1200" b="0" kern="1200">
                <a:solidFill>
                  <a:schemeClr val="tx1"/>
                </a:solidFill>
                <a:effectLst/>
                <a:latin typeface="Arial" pitchFamily="-105" charset="0"/>
                <a:ea typeface="ＭＳ Ｐゴシック" charset="0"/>
                <a:cs typeface="Arial" pitchFamily="-105" charset="0"/>
              </a:rPr>
              <a:t>Let the whole earth be filled with his glory.</a:t>
            </a:r>
          </a:p>
          <a:p>
            <a:r>
              <a:rPr lang="en-US" sz="1200" b="0" kern="1200">
                <a:solidFill>
                  <a:schemeClr val="tx1"/>
                </a:solidFill>
                <a:effectLst/>
                <a:latin typeface="Arial" pitchFamily="-105" charset="0"/>
                <a:ea typeface="ＭＳ Ｐゴシック" charset="0"/>
                <a:cs typeface="Arial" pitchFamily="-105" charset="0"/>
              </a:rPr>
              <a:t>Amen and amen!</a:t>
            </a:r>
          </a:p>
          <a:p>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89:52    Praise the LORD forever!</a:t>
            </a:r>
          </a:p>
          <a:p>
            <a:r>
              <a:rPr lang="en-US" sz="1200" b="0" kern="1200">
                <a:solidFill>
                  <a:schemeClr val="tx1"/>
                </a:solidFill>
                <a:effectLst/>
                <a:latin typeface="Arial" pitchFamily="-105" charset="0"/>
                <a:ea typeface="ＭＳ Ｐゴシック" charset="0"/>
                <a:cs typeface="Arial" pitchFamily="-105" charset="0"/>
              </a:rPr>
              <a:t>Amen and amen!</a:t>
            </a:r>
            <a:br>
              <a:rPr lang="en-US" sz="1200" b="0" kern="1200">
                <a:solidFill>
                  <a:schemeClr val="tx1"/>
                </a:solidFill>
                <a:effectLst/>
                <a:latin typeface="Arial" pitchFamily="-105" charset="0"/>
                <a:ea typeface="ＭＳ Ｐゴシック" charset="0"/>
                <a:cs typeface="Arial" pitchFamily="-105" charset="0"/>
              </a:rPr>
            </a:br>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106:48    Praise the LORD, the God of Israel,</a:t>
            </a:r>
          </a:p>
          <a:p>
            <a:r>
              <a:rPr lang="en-US" sz="1200" b="0" kern="1200">
                <a:solidFill>
                  <a:schemeClr val="tx1"/>
                </a:solidFill>
                <a:effectLst/>
                <a:latin typeface="Arial" pitchFamily="-105" charset="0"/>
                <a:ea typeface="ＭＳ Ｐゴシック" charset="0"/>
                <a:cs typeface="Arial" pitchFamily="-105" charset="0"/>
              </a:rPr>
              <a:t>who lives from everlasting to everlasting!</a:t>
            </a:r>
          </a:p>
          <a:p>
            <a:r>
              <a:rPr lang="en-US" sz="1200" b="0" kern="1200">
                <a:solidFill>
                  <a:schemeClr val="tx1"/>
                </a:solidFill>
                <a:effectLst/>
                <a:latin typeface="Arial" pitchFamily="-105" charset="0"/>
                <a:ea typeface="ＭＳ Ｐゴシック" charset="0"/>
                <a:cs typeface="Arial" pitchFamily="-105" charset="0"/>
              </a:rPr>
              <a:t>Let all the people say, “Amen!”</a:t>
            </a:r>
          </a:p>
          <a:p>
            <a:r>
              <a:rPr lang="en-US" sz="1200" b="0" kern="1200">
                <a:solidFill>
                  <a:schemeClr val="tx1"/>
                </a:solidFill>
                <a:effectLst/>
                <a:latin typeface="Arial" pitchFamily="-105" charset="0"/>
                <a:ea typeface="ＭＳ Ｐゴシック" charset="0"/>
                <a:cs typeface="Arial" pitchFamily="-105" charset="0"/>
              </a:rPr>
              <a:t>  Praise the LORD!</a:t>
            </a:r>
          </a:p>
          <a:p>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150:1    Praise the LORD!</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  Praise God in his sanctuary;</a:t>
            </a:r>
          </a:p>
          <a:p>
            <a:r>
              <a:rPr lang="en-US" sz="1200" b="0" kern="1200">
                <a:solidFill>
                  <a:schemeClr val="tx1"/>
                </a:solidFill>
                <a:effectLst/>
                <a:latin typeface="Arial" pitchFamily="-105" charset="0"/>
                <a:ea typeface="ＭＳ Ｐゴシック" charset="0"/>
                <a:cs typeface="Arial" pitchFamily="-105" charset="0"/>
              </a:rPr>
              <a:t>praise him in his mighty heaven!</a:t>
            </a:r>
          </a:p>
          <a:p>
            <a:r>
              <a:rPr lang="en-US" sz="1200" b="0" kern="1200" baseline="30000">
                <a:solidFill>
                  <a:schemeClr val="tx1"/>
                </a:solidFill>
                <a:effectLst/>
                <a:latin typeface="Arial" pitchFamily="-105" charset="0"/>
                <a:ea typeface="ＭＳ Ｐゴシック" charset="0"/>
                <a:cs typeface="Arial" pitchFamily="-105" charset="0"/>
              </a:rPr>
              <a:t>2</a:t>
            </a:r>
            <a:r>
              <a:rPr lang="en-US" sz="1200" b="0" kern="1200">
                <a:solidFill>
                  <a:schemeClr val="tx1"/>
                </a:solidFill>
                <a:effectLst/>
                <a:latin typeface="Arial" pitchFamily="-105" charset="0"/>
                <a:ea typeface="ＭＳ Ｐゴシック" charset="0"/>
                <a:cs typeface="Arial" pitchFamily="-105" charset="0"/>
              </a:rPr>
              <a:t> Praise him for his mighty works;</a:t>
            </a:r>
          </a:p>
          <a:p>
            <a:r>
              <a:rPr lang="en-US" sz="1200" b="0" kern="1200">
                <a:solidFill>
                  <a:schemeClr val="tx1"/>
                </a:solidFill>
                <a:effectLst/>
                <a:latin typeface="Arial" pitchFamily="-105" charset="0"/>
                <a:ea typeface="ＭＳ Ｐゴシック" charset="0"/>
                <a:cs typeface="Arial" pitchFamily="-105" charset="0"/>
              </a:rPr>
              <a:t>praise his unequaled greatness!</a:t>
            </a:r>
          </a:p>
          <a:p>
            <a:r>
              <a:rPr lang="en-US" sz="1200" b="0" kern="1200" baseline="30000">
                <a:solidFill>
                  <a:schemeClr val="tx1"/>
                </a:solidFill>
                <a:effectLst/>
                <a:latin typeface="Arial" pitchFamily="-105" charset="0"/>
                <a:ea typeface="ＭＳ Ｐゴシック" charset="0"/>
                <a:cs typeface="Arial" pitchFamily="-105" charset="0"/>
              </a:rPr>
              <a:t>3</a:t>
            </a:r>
            <a:r>
              <a:rPr lang="en-US" sz="1200" b="0" kern="1200">
                <a:solidFill>
                  <a:schemeClr val="tx1"/>
                </a:solidFill>
                <a:effectLst/>
                <a:latin typeface="Arial" pitchFamily="-105" charset="0"/>
                <a:ea typeface="ＭＳ Ｐゴシック" charset="0"/>
                <a:cs typeface="Arial" pitchFamily="-105" charset="0"/>
              </a:rPr>
              <a:t> Praise him with a blast of the ram’s horn;</a:t>
            </a:r>
          </a:p>
          <a:p>
            <a:r>
              <a:rPr lang="en-US" sz="1200" b="0" kern="1200">
                <a:solidFill>
                  <a:schemeClr val="tx1"/>
                </a:solidFill>
                <a:effectLst/>
                <a:latin typeface="Arial" pitchFamily="-105" charset="0"/>
                <a:ea typeface="ＭＳ Ｐゴシック" charset="0"/>
                <a:cs typeface="Arial" pitchFamily="-105" charset="0"/>
              </a:rPr>
              <a:t>praise him with the lyre and harp!</a:t>
            </a:r>
          </a:p>
          <a:p>
            <a:r>
              <a:rPr lang="en-US" sz="1200" b="0" kern="1200" baseline="30000">
                <a:solidFill>
                  <a:schemeClr val="tx1"/>
                </a:solidFill>
                <a:effectLst/>
                <a:latin typeface="Arial" pitchFamily="-105" charset="0"/>
                <a:ea typeface="ＭＳ Ｐゴシック" charset="0"/>
                <a:cs typeface="Arial" pitchFamily="-105" charset="0"/>
              </a:rPr>
              <a:t>4</a:t>
            </a:r>
            <a:r>
              <a:rPr lang="en-US" sz="1200" b="0" kern="1200">
                <a:solidFill>
                  <a:schemeClr val="tx1"/>
                </a:solidFill>
                <a:effectLst/>
                <a:latin typeface="Arial" pitchFamily="-105" charset="0"/>
                <a:ea typeface="ＭＳ Ｐゴシック" charset="0"/>
                <a:cs typeface="Arial" pitchFamily="-105" charset="0"/>
              </a:rPr>
              <a:t> Praise him with the tambourine and dancing;</a:t>
            </a:r>
          </a:p>
          <a:p>
            <a:r>
              <a:rPr lang="en-US" sz="1200" b="0" kern="1200">
                <a:solidFill>
                  <a:schemeClr val="tx1"/>
                </a:solidFill>
                <a:effectLst/>
                <a:latin typeface="Arial" pitchFamily="-105" charset="0"/>
                <a:ea typeface="ＭＳ Ｐゴシック" charset="0"/>
                <a:cs typeface="Arial" pitchFamily="-105" charset="0"/>
              </a:rPr>
              <a:t>praise him with strings and flutes!</a:t>
            </a:r>
          </a:p>
          <a:p>
            <a:r>
              <a:rPr lang="en-US" sz="1200" b="0" kern="1200" baseline="30000">
                <a:solidFill>
                  <a:schemeClr val="tx1"/>
                </a:solidFill>
                <a:effectLst/>
                <a:latin typeface="Arial" pitchFamily="-105" charset="0"/>
                <a:ea typeface="ＭＳ Ｐゴシック" charset="0"/>
                <a:cs typeface="Arial" pitchFamily="-105" charset="0"/>
              </a:rPr>
              <a:t>5</a:t>
            </a:r>
            <a:r>
              <a:rPr lang="en-US" sz="1200" b="0" kern="1200">
                <a:solidFill>
                  <a:schemeClr val="tx1"/>
                </a:solidFill>
                <a:effectLst/>
                <a:latin typeface="Arial" pitchFamily="-105" charset="0"/>
                <a:ea typeface="ＭＳ Ｐゴシック" charset="0"/>
                <a:cs typeface="Arial" pitchFamily="-105" charset="0"/>
              </a:rPr>
              <a:t> Praise him with a clash of cymbals;</a:t>
            </a:r>
          </a:p>
          <a:p>
            <a:r>
              <a:rPr lang="en-US" sz="1200" b="0" kern="1200">
                <a:solidFill>
                  <a:schemeClr val="tx1"/>
                </a:solidFill>
                <a:effectLst/>
                <a:latin typeface="Arial" pitchFamily="-105" charset="0"/>
                <a:ea typeface="ＭＳ Ｐゴシック" charset="0"/>
                <a:cs typeface="Arial" pitchFamily="-105" charset="0"/>
              </a:rPr>
              <a:t>praise him with loud clanging cymbals.</a:t>
            </a:r>
          </a:p>
          <a:p>
            <a:r>
              <a:rPr lang="en-US" sz="1200" b="0" kern="1200" baseline="30000">
                <a:solidFill>
                  <a:schemeClr val="tx1"/>
                </a:solidFill>
                <a:effectLst/>
                <a:latin typeface="Arial" pitchFamily="-105" charset="0"/>
                <a:ea typeface="ＭＳ Ｐゴシック" charset="0"/>
                <a:cs typeface="Arial" pitchFamily="-105" charset="0"/>
              </a:rPr>
              <a:t>6</a:t>
            </a:r>
            <a:r>
              <a:rPr lang="en-US" sz="1200" b="0" kern="1200">
                <a:solidFill>
                  <a:schemeClr val="tx1"/>
                </a:solidFill>
                <a:effectLst/>
                <a:latin typeface="Arial" pitchFamily="-105" charset="0"/>
                <a:ea typeface="ＭＳ Ｐゴシック" charset="0"/>
                <a:cs typeface="Arial" pitchFamily="-105" charset="0"/>
              </a:rPr>
              <a:t> Let everything that breathes sing praises to the LORD!</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  Praise the LORD! </a:t>
            </a:r>
          </a:p>
          <a:p>
            <a:r>
              <a:rPr lang="en-US" sz="1200" b="0" kern="1200">
                <a:solidFill>
                  <a:schemeClr val="tx1"/>
                </a:solidFill>
                <a:effectLst/>
                <a:latin typeface="Arial" pitchFamily="-105" charset="0"/>
                <a:ea typeface="ＭＳ Ｐゴシック" charset="0"/>
                <a:cs typeface="Arial" pitchFamily="-105" charset="0"/>
              </a:rPr>
              <a:t>——————————</a:t>
            </a:r>
          </a:p>
          <a:p>
            <a:r>
              <a:rPr lang="en-US" sz="1200" b="0" kern="1200">
                <a:solidFill>
                  <a:schemeClr val="tx1"/>
                </a:solidFill>
                <a:effectLst/>
                <a:latin typeface="Arial" pitchFamily="-105" charset="0"/>
                <a:ea typeface="ＭＳ Ｐゴシック" charset="0"/>
                <a:cs typeface="Arial" pitchFamily="-105" charset="0"/>
              </a:rPr>
              <a:t>OS-19-Psalms-10, 144</a:t>
            </a:r>
          </a:p>
        </p:txBody>
      </p:sp>
    </p:spTree>
    <p:extLst>
      <p:ext uri="{BB962C8B-B14F-4D97-AF65-F5344CB8AC3E}">
        <p14:creationId xmlns:p14="http://schemas.microsoft.com/office/powerpoint/2010/main" val="44077981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2936FB-1F1E-964C-BE60-43CA0EF3D98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3298" name="Rectangle 2"/>
          <p:cNvSpPr>
            <a:spLocks noGrp="1" noRot="1" noChangeAspect="1" noChangeArrowheads="1" noTextEdit="1"/>
          </p:cNvSpPr>
          <p:nvPr>
            <p:ph type="sldImg"/>
          </p:nvPr>
        </p:nvSpPr>
        <p:spPr>
          <a:xfrm>
            <a:off x="1143000" y="685800"/>
            <a:ext cx="4572000" cy="3429000"/>
          </a:xfrm>
          <a:ln/>
        </p:spPr>
      </p:sp>
      <p:sp>
        <p:nvSpPr>
          <p:cNvPr id="1832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EF994-9CEE-AD4C-AE0F-C088F935C45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5346" name="Rectangle 2"/>
          <p:cNvSpPr>
            <a:spLocks noGrp="1" noRot="1" noChangeAspect="1" noChangeArrowheads="1" noTextEdit="1"/>
          </p:cNvSpPr>
          <p:nvPr>
            <p:ph type="sldImg"/>
          </p:nvPr>
        </p:nvSpPr>
        <p:spPr>
          <a:xfrm>
            <a:off x="1143000" y="685800"/>
            <a:ext cx="4572000" cy="3429000"/>
          </a:xfrm>
          <a:ln/>
        </p:spPr>
      </p:sp>
      <p:sp>
        <p:nvSpPr>
          <p:cNvPr id="1853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D77DF3-2BE9-684C-990F-F4CBC46FB5F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7394" name="Rectangle 2"/>
          <p:cNvSpPr>
            <a:spLocks noGrp="1" noRot="1" noChangeAspect="1" noChangeArrowheads="1" noTextEdit="1"/>
          </p:cNvSpPr>
          <p:nvPr>
            <p:ph type="sldImg"/>
          </p:nvPr>
        </p:nvSpPr>
        <p:spPr>
          <a:xfrm>
            <a:off x="1143000" y="685800"/>
            <a:ext cx="4572000" cy="3429000"/>
          </a:xfrm>
          <a:ln/>
        </p:spPr>
      </p:sp>
      <p:sp>
        <p:nvSpPr>
          <p:cNvPr id="187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53B64E-C385-A746-8175-74BF831E68D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9442" name="Rectangle 2"/>
          <p:cNvSpPr>
            <a:spLocks noGrp="1" noRot="1" noChangeAspect="1" noChangeArrowheads="1"/>
          </p:cNvSpPr>
          <p:nvPr>
            <p:ph type="sldImg"/>
          </p:nvPr>
        </p:nvSpPr>
        <p:spPr>
          <a:xfrm>
            <a:off x="1143000" y="685800"/>
            <a:ext cx="4572000" cy="3429000"/>
          </a:xfrm>
          <a:solidFill>
            <a:srgbClr val="FFFFFF"/>
          </a:solidFill>
          <a:ln/>
        </p:spPr>
      </p:sp>
      <p:sp>
        <p:nvSpPr>
          <p:cNvPr id="189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537D29-02D1-1849-AEEC-E49D83A4E40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1490" name="Rectangle 2"/>
          <p:cNvSpPr>
            <a:spLocks noGrp="1" noRot="1" noChangeAspect="1" noChangeArrowheads="1" noTextEdit="1"/>
          </p:cNvSpPr>
          <p:nvPr>
            <p:ph type="sldImg"/>
          </p:nvPr>
        </p:nvSpPr>
        <p:spPr>
          <a:xfrm>
            <a:off x="1143000" y="685800"/>
            <a:ext cx="4572000" cy="3429000"/>
          </a:xfrm>
          <a:ln/>
        </p:spPr>
      </p:sp>
      <p:sp>
        <p:nvSpPr>
          <p:cNvPr id="191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DDAF47-FA59-3A42-BF72-3A9E64CBCFB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noTextEdit="1"/>
          </p:cNvSpPr>
          <p:nvPr>
            <p:ph type="sldImg"/>
          </p:nvPr>
        </p:nvSpPr>
        <p:spPr>
          <a:xfrm>
            <a:off x="1143000" y="685800"/>
            <a:ext cx="4572000" cy="3429000"/>
          </a:xfrm>
          <a:ln/>
        </p:spPr>
      </p:sp>
      <p:sp>
        <p:nvSpPr>
          <p:cNvPr id="193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107865-ADFA-E845-A324-D387D24882F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xfrm>
            <a:off x="1143000" y="685800"/>
            <a:ext cx="4572000" cy="3429000"/>
          </a:xfrm>
          <a:ln/>
        </p:spPr>
      </p:sp>
      <p:sp>
        <p:nvSpPr>
          <p:cNvPr id="195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7E3272-B81C-484E-BD0F-1C12BD0F014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xfrm>
            <a:off x="1143000" y="685800"/>
            <a:ext cx="4572000" cy="3429000"/>
          </a:xfrm>
          <a:ln/>
        </p:spPr>
      </p:sp>
      <p:sp>
        <p:nvSpPr>
          <p:cNvPr id="197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the main categories of psalms.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27496832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0BED2E-A458-EC43-A2DA-62C87E3995C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9682" name="Rectangle 2"/>
          <p:cNvSpPr>
            <a:spLocks noGrp="1" noRot="1" noChangeAspect="1" noChangeArrowheads="1" noTextEdit="1"/>
          </p:cNvSpPr>
          <p:nvPr>
            <p:ph type="sldImg"/>
          </p:nvPr>
        </p:nvSpPr>
        <p:spPr>
          <a:xfrm>
            <a:off x="1143000" y="685800"/>
            <a:ext cx="4572000" cy="3429000"/>
          </a:xfrm>
          <a:ln/>
        </p:spPr>
      </p:sp>
      <p:sp>
        <p:nvSpPr>
          <p:cNvPr id="199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B07D15-553A-FD4C-9F4F-58236BB1D93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1730" name="Rectangle 2"/>
          <p:cNvSpPr>
            <a:spLocks noGrp="1" noRot="1" noChangeAspect="1" noChangeArrowheads="1" noTextEdit="1"/>
          </p:cNvSpPr>
          <p:nvPr>
            <p:ph type="sldImg"/>
          </p:nvPr>
        </p:nvSpPr>
        <p:spPr>
          <a:xfrm>
            <a:off x="1143000" y="685800"/>
            <a:ext cx="4572000" cy="3429000"/>
          </a:xfrm>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267A8-A1DA-3245-9E8F-9DC2EC16E54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xfrm>
            <a:off x="1143000" y="685800"/>
            <a:ext cx="4572000" cy="3429000"/>
          </a:xfrm>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F9856B-4117-374C-BF7C-8F042BD93D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4018" name="Rectangle 2"/>
          <p:cNvSpPr>
            <a:spLocks noGrp="1" noRot="1" noChangeAspect="1" noChangeArrowheads="1" noTextEdit="1"/>
          </p:cNvSpPr>
          <p:nvPr>
            <p:ph type="sldImg"/>
          </p:nvPr>
        </p:nvSpPr>
        <p:spPr>
          <a:xfrm>
            <a:off x="1143000" y="685800"/>
            <a:ext cx="4572000" cy="3429000"/>
          </a:xfrm>
          <a:ln/>
        </p:spPr>
      </p:sp>
      <p:sp>
        <p:nvSpPr>
          <p:cNvPr id="214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B9334E-F9A4-EE48-ACA5-B207F6FE4A8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F77DF5-0DB8-334A-BA5F-6C01D37B996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9B0257-14E5-0340-AAFC-34C58F3C832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noTextEdit="1"/>
          </p:cNvSpPr>
          <p:nvPr>
            <p:ph type="sldImg"/>
          </p:nvPr>
        </p:nvSpPr>
        <p:spPr>
          <a:xfrm>
            <a:off x="1143000" y="685800"/>
            <a:ext cx="4572000" cy="3429000"/>
          </a:xfrm>
          <a:ln/>
        </p:spPr>
      </p:sp>
      <p:sp>
        <p:nvSpPr>
          <p:cNvPr id="2201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AA328F-2DCB-9F44-9D39-85C524B2D0E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22210" name="Rectangle 2"/>
          <p:cNvSpPr>
            <a:spLocks noGrp="1" noRot="1" noChangeAspect="1" noChangeArrowheads="1"/>
          </p:cNvSpPr>
          <p:nvPr>
            <p:ph type="sldImg"/>
          </p:nvPr>
        </p:nvSpPr>
        <p:spPr>
          <a:xfrm>
            <a:off x="1143000" y="685800"/>
            <a:ext cx="4572000" cy="3429000"/>
          </a:xfrm>
          <a:solidFill>
            <a:srgbClr val="FFFFFF"/>
          </a:solidFill>
          <a:ln/>
        </p:spPr>
      </p:sp>
      <p:sp>
        <p:nvSpPr>
          <p:cNvPr id="222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31F618-B5D8-5449-AF0B-8D9B0247BA3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0E9E99-301C-2841-BFE4-10A2B1E8A6A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fontAlgn="base" hangingPunct="1">
              <a:spcBef>
                <a:spcPct val="30000"/>
              </a:spcBef>
              <a:spcAft>
                <a:spcPct val="0"/>
              </a:spcAft>
            </a:pPr>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dirty="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The most important thing about us is if we give God the rightful credit for his work in our lives.</a:t>
            </a:r>
          </a:p>
          <a:p>
            <a:endParaRPr lang="en-US" dirty="0">
              <a:cs typeface="ＭＳ Ｐゴシック" charset="0"/>
            </a:endParaRPr>
          </a:p>
        </p:txBody>
      </p:sp>
    </p:spTree>
    <p:extLst>
      <p:ext uri="{BB962C8B-B14F-4D97-AF65-F5344CB8AC3E}">
        <p14:creationId xmlns:p14="http://schemas.microsoft.com/office/powerpoint/2010/main" val="24475672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27F7D2-A93C-5C41-9428-7D0F731CDE5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8354" name="Rectangle 2"/>
          <p:cNvSpPr>
            <a:spLocks noGrp="1" noRot="1" noChangeAspect="1" noChangeArrowheads="1"/>
          </p:cNvSpPr>
          <p:nvPr>
            <p:ph type="sldImg"/>
          </p:nvPr>
        </p:nvSpPr>
        <p:spPr>
          <a:xfrm>
            <a:off x="1143000" y="685800"/>
            <a:ext cx="4572000" cy="3429000"/>
          </a:xfrm>
          <a:solidFill>
            <a:srgbClr val="FFFFFF"/>
          </a:solidFill>
          <a:ln/>
        </p:spPr>
      </p:sp>
      <p:sp>
        <p:nvSpPr>
          <p:cNvPr id="2283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5F250F-A26C-5B4B-83A9-26EE1F00A62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2450" name="Rectangle 2"/>
          <p:cNvSpPr>
            <a:spLocks noGrp="1" noRot="1" noChangeAspect="1" noChangeArrowheads="1"/>
          </p:cNvSpPr>
          <p:nvPr>
            <p:ph type="sldImg"/>
          </p:nvPr>
        </p:nvSpPr>
        <p:spPr>
          <a:xfrm>
            <a:off x="1143000" y="685800"/>
            <a:ext cx="4572000" cy="3429000"/>
          </a:xfrm>
          <a:solidFill>
            <a:srgbClr val="FFFFFF"/>
          </a:solidFill>
          <a:ln/>
        </p:spPr>
      </p:sp>
      <p:sp>
        <p:nvSpPr>
          <p:cNvPr id="2324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A7A6BAA-5B87-BF4C-BAC4-9997F612A18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xfrm>
            <a:off x="1143000" y="685800"/>
            <a:ext cx="4572000" cy="3429000"/>
          </a:xfrm>
          <a:solidFill>
            <a:srgbClr val="FFFFFF"/>
          </a:solidFill>
          <a:ln/>
        </p:spPr>
      </p:sp>
      <p:sp>
        <p:nvSpPr>
          <p:cNvPr id="2365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800A40-32E9-674B-87E3-034A62A8348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38594" name="Rectangle 2"/>
          <p:cNvSpPr>
            <a:spLocks noGrp="1" noRot="1" noChangeAspect="1" noChangeArrowheads="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A0867D-6E21-8C48-99C1-266BF972207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A0AC1E-A3CA-C64B-A1CF-64F8E50B12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AE54FB-F5B9-0B4E-A647-6E2FA3D2E91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028CD6-889A-6042-8B51-F228FB41486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761FFA-60F2-B441-A224-40E138D8BE9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05070E-0C57-5644-B33B-7296B39E6D1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83D3E0A-A530-844F-AA9C-D594BAADAAB3}" type="slidenum">
              <a:rPr lang="en-US" sz="1200">
                <a:solidFill>
                  <a:srgbClr val="000000"/>
                </a:solidFill>
                <a:latin typeface="Arial" panose="020B0604020202020204" pitchFamily="34" charset="0"/>
              </a:rPr>
              <a:pPr eaLnBrk="1" hangingPunct="1"/>
              <a:t>13</a:t>
            </a:fld>
            <a:endParaRPr lang="en-US" sz="1200" dirty="0">
              <a:solidFill>
                <a:srgbClr val="000000"/>
              </a:solidFill>
              <a:latin typeface="Arial" panose="020B0604020202020204" pitchFamily="34"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Some psalms overlap these categories to fit into two or more.</a:t>
            </a:r>
          </a:p>
          <a:p>
            <a:pPr eaLnBrk="1" hangingPunct="1"/>
            <a:endParaRPr lang="en-US" dirty="0"/>
          </a:p>
        </p:txBody>
      </p:sp>
    </p:spTree>
    <p:extLst>
      <p:ext uri="{BB962C8B-B14F-4D97-AF65-F5344CB8AC3E}">
        <p14:creationId xmlns:p14="http://schemas.microsoft.com/office/powerpoint/2010/main" val="272698373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1ED9D8-31AF-E843-9D0D-0CC0D67AB41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5C42A-E349-C649-9263-DBB2FE3BFBF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74129D-D50D-9C49-BDF4-F281BBFD644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4A087-EB1A-4449-8344-9CF5A74E451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C40398-8D27-FF4B-94FB-9C6C02F68FB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OS-19-Psalms-24, 103, 175, 215</a:t>
            </a:r>
          </a:p>
          <a:p>
            <a:pPr eaLnBrk="1" hangingPunct="1"/>
            <a:endParaRPr lang="en-US" dirty="0"/>
          </a:p>
          <a:p>
            <a:pPr eaLnBrk="1" hangingPunct="1"/>
            <a:endParaRPr lang="en-US" dirty="0"/>
          </a:p>
        </p:txBody>
      </p:sp>
    </p:spTree>
    <p:extLst>
      <p:ext uri="{BB962C8B-B14F-4D97-AF65-F5344CB8AC3E}">
        <p14:creationId xmlns:p14="http://schemas.microsoft.com/office/powerpoint/2010/main" val="319917727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089F28-E427-9941-966F-86A49599106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D0F431-A1D6-E54E-A391-C1A3CF48159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8" name="Rectangle 2"/>
          <p:cNvSpPr>
            <a:spLocks noGrp="1" noRot="1" noChangeAspect="1" noChangeArrowheads="1"/>
          </p:cNvSpPr>
          <p:nvPr>
            <p:ph type="sldImg"/>
          </p:nvPr>
        </p:nvSpPr>
        <p:spPr>
          <a:xfrm>
            <a:off x="1143000" y="685800"/>
            <a:ext cx="4572000" cy="3429000"/>
          </a:xfrm>
          <a:solidFill>
            <a:srgbClr val="FFFFFF"/>
          </a:solidFill>
          <a:ln/>
        </p:spPr>
      </p:sp>
      <p:sp>
        <p:nvSpPr>
          <p:cNvPr id="2652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OS-19-Psalms-124, 180, 188</a:t>
            </a:r>
          </a:p>
        </p:txBody>
      </p:sp>
    </p:spTree>
    <p:extLst>
      <p:ext uri="{BB962C8B-B14F-4D97-AF65-F5344CB8AC3E}">
        <p14:creationId xmlns:p14="http://schemas.microsoft.com/office/powerpoint/2010/main" val="20447125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8ADE0C4-D095-BD47-927F-300F91115B55}" type="slidenum">
              <a:rPr lang="en-US" sz="1200">
                <a:solidFill>
                  <a:prstClr val="black"/>
                </a:solidFill>
                <a:latin typeface="Arial" panose="020B0604020202020204" pitchFamily="34" charset="0"/>
              </a:rPr>
              <a:pPr eaLnBrk="1" hangingPunct="1"/>
              <a:t>14</a:t>
            </a:fld>
            <a:endParaRPr lang="en-US" sz="1200" dirty="0">
              <a:solidFill>
                <a:prstClr val="black"/>
              </a:solidFill>
              <a:latin typeface="Arial" panose="020B0604020202020204" pitchFamily="34"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Westermann sought to put each individual psalm into either the praise or lament. Other scholars like Lindsey said this is too simplistic and made additional categories. But this does not mean that we can’t gain insight from these two main categories and their basic contrast of praising God for his deeds or character.</a:t>
            </a:r>
          </a:p>
          <a:p>
            <a:pPr eaLnBrk="1" hangingPunct="1"/>
            <a:endParaRPr lang="en-US" b="0" dirty="0"/>
          </a:p>
        </p:txBody>
      </p:sp>
    </p:spTree>
    <p:extLst>
      <p:ext uri="{BB962C8B-B14F-4D97-AF65-F5344CB8AC3E}">
        <p14:creationId xmlns:p14="http://schemas.microsoft.com/office/powerpoint/2010/main" val="291874553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C6B638-4A60-4C4C-806C-8A9383E267C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7330" name="Rectangle 3"/>
          <p:cNvSpPr>
            <a:spLocks noGrp="1" noRot="1" noChangeAspect="1" noChangeArrowheads="1" noTextEdit="1"/>
          </p:cNvSpPr>
          <p:nvPr>
            <p:ph type="sldImg"/>
          </p:nvPr>
        </p:nvSpPr>
        <p:spPr>
          <a:ln/>
        </p:spPr>
      </p:sp>
      <p:sp>
        <p:nvSpPr>
          <p:cNvPr id="227331" name="Rectangle 2"/>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B53382-94AB-5446-94B3-304288891B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71362" name="Rectangle 2"/>
          <p:cNvSpPr>
            <a:spLocks noGrp="1" noRot="1" noChangeAspect="1" noChangeArrowheads="1" noTextEdit="1"/>
          </p:cNvSpPr>
          <p:nvPr>
            <p:ph type="sldImg"/>
          </p:nvPr>
        </p:nvSpPr>
        <p:spPr>
          <a:xfrm>
            <a:off x="1143000" y="685800"/>
            <a:ext cx="4572000" cy="3429000"/>
          </a:xfrm>
          <a:ln/>
        </p:spPr>
      </p:sp>
      <p:sp>
        <p:nvSpPr>
          <p:cNvPr id="137219" name="Rectangle 3"/>
          <p:cNvSpPr>
            <a:spLocks noGrp="1" noChangeArrowheads="1"/>
          </p:cNvSpPr>
          <p:nvPr>
            <p:ph type="body" idx="1"/>
          </p:nvPr>
        </p:nvSpPr>
        <p:spPr/>
        <p:txBody>
          <a:bodyPr/>
          <a:lstStyle/>
          <a:p>
            <a:pPr eaLnBrk="1" hangingPunct="1">
              <a:defRPr/>
            </a:pPr>
            <a:endParaRPr lang="en-US">
              <a:ea typeface="Arial" pitchFamily="-105"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AD6FE25-F2DC-C540-A335-DDB1AFA202A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73410" name="Rectangle 2"/>
          <p:cNvSpPr>
            <a:spLocks noGrp="1" noRot="1" noChangeAspect="1" noChangeArrowheads="1" noTextEdit="1"/>
          </p:cNvSpPr>
          <p:nvPr>
            <p:ph type="sldImg"/>
          </p:nvPr>
        </p:nvSpPr>
        <p:spPr>
          <a:xfrm>
            <a:off x="1143000" y="685800"/>
            <a:ext cx="4572000" cy="3429000"/>
          </a:xfrm>
          <a:ln/>
        </p:spPr>
      </p:sp>
      <p:sp>
        <p:nvSpPr>
          <p:cNvPr id="136195" name="Rectangle 3"/>
          <p:cNvSpPr>
            <a:spLocks noGrp="1" noChangeArrowheads="1"/>
          </p:cNvSpPr>
          <p:nvPr>
            <p:ph type="body" idx="1"/>
          </p:nvPr>
        </p:nvSpPr>
        <p:spPr/>
        <p:txBody>
          <a:bodyPr/>
          <a:lstStyle/>
          <a:p>
            <a:pPr eaLnBrk="1" hangingPunct="1">
              <a:defRPr/>
            </a:pPr>
            <a:endParaRPr lang="en-US">
              <a:ea typeface="Arial" pitchFamily="-105"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dirty="0" err="1"/>
              <a:t>Liel</a:t>
            </a:r>
            <a:r>
              <a:rPr lang="en-US" dirty="0"/>
              <a:t> </a:t>
            </a:r>
            <a:r>
              <a:rPr lang="en-US" dirty="0" err="1"/>
              <a:t>Krutokop</a:t>
            </a:r>
            <a:r>
              <a:rPr lang="en-US" dirty="0"/>
              <a:t>, center right, with her family on the Pilgrimage Road in the City of David National Park. Photo Credit: CBN News</a:t>
            </a:r>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a:t> National Park.</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77109181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OS-19-Psalms-124, 180, 188</a:t>
            </a:r>
          </a:p>
        </p:txBody>
      </p:sp>
    </p:spTree>
    <p:extLst>
      <p:ext uri="{BB962C8B-B14F-4D97-AF65-F5344CB8AC3E}">
        <p14:creationId xmlns:p14="http://schemas.microsoft.com/office/powerpoint/2010/main" val="901261676"/>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BCBF9-006E-F646-AA72-0A23B3370F8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79554" name="Rectangle 2"/>
          <p:cNvSpPr>
            <a:spLocks noGrp="1" noRot="1" noChangeAspect="1" noChangeArrowheads="1" noTextEdit="1"/>
          </p:cNvSpPr>
          <p:nvPr>
            <p:ph type="sldImg"/>
          </p:nvPr>
        </p:nvSpPr>
        <p:spPr>
          <a:xfrm>
            <a:off x="1143000" y="685800"/>
            <a:ext cx="4572000" cy="3429000"/>
          </a:xfrm>
          <a:ln/>
        </p:spPr>
      </p:sp>
      <p:sp>
        <p:nvSpPr>
          <p:cNvPr id="2795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ADE0C4-D095-BD47-927F-300F91115B5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8EC6C3-3B44-624A-ACE8-6730ECA8874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03CB08-B7F6-3843-BAD0-03FEB4650E3D}" type="slidenum">
              <a:rPr lang="en-US" sz="1200">
                <a:solidFill>
                  <a:srgbClr val="000000"/>
                </a:solidFill>
                <a:latin typeface="Arial" panose="020B0604020202020204" pitchFamily="34" charset="0"/>
              </a:rPr>
              <a:pPr eaLnBrk="1" hangingPunct="1"/>
              <a:t>15</a:t>
            </a:fld>
            <a:endParaRPr lang="en-US" sz="1200" dirty="0">
              <a:solidFill>
                <a:srgbClr val="000000"/>
              </a:solidFill>
              <a:latin typeface="Arial" panose="020B0604020202020204" pitchFamily="34" charset="0"/>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b="0" kern="1200">
                <a:solidFill>
                  <a:schemeClr val="tx1"/>
                </a:solidFill>
                <a:effectLst/>
                <a:latin typeface="Arial" pitchFamily="-105" charset="0"/>
                <a:ea typeface="ＭＳ Ｐゴシック" charset="0"/>
                <a:cs typeface="Arial" pitchFamily="-105" charset="0"/>
              </a:rPr>
              <a:t>Dr. F. Duane Lindsey believes that the previous six Westermann categories should be expanded, as several psalms have a didactic or teaching theme (as opposed to being either praise or lament).  Therefore, he adds a third primary type of psalms called Didactic Psalms.  He also breaks down the lament psalms and descriptive praise psalms into further categories. Note that the numbers at the top of the chart refer to the six basic types of psalms by Westermann.</a:t>
            </a:r>
            <a:r>
              <a:rPr lang="en-US" b="0">
                <a:effectLst/>
              </a:rPr>
              <a:t> </a:t>
            </a:r>
          </a:p>
          <a:p>
            <a:pPr eaLnBrk="1" hangingPunct="1"/>
            <a:endParaRPr lang="en-US" b="0" dirty="0">
              <a:effectLst/>
            </a:endParaRPr>
          </a:p>
          <a:p>
            <a:pPr eaLnBrk="1" hangingPunct="1"/>
            <a:r>
              <a:rPr lang="en-US" b="0" dirty="0"/>
              <a:t>This list puts all 150 psalms on one page for easy reference. Use it when you are looking for the right psalm for individual or corporate use. </a:t>
            </a:r>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r>
              <a:rPr lang="en-US" sz="1200" b="0" kern="1200">
                <a:solidFill>
                  <a:schemeClr val="tx1"/>
                </a:solidFill>
                <a:effectLst/>
                <a:latin typeface="Arial" pitchFamily="-105" charset="0"/>
                <a:ea typeface="ＭＳ Ｐゴシック" charset="0"/>
                <a:cs typeface="Arial" pitchFamily="-105" charset="0"/>
              </a:rPr>
              <a:t>These total 172 psalms due to overlaps as some psalms fit into more than one category, such as Psalm 139.</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Other special categories or topics:</a:t>
            </a:r>
          </a:p>
          <a:p>
            <a:r>
              <a:rPr lang="en-US" sz="1200" b="0" kern="1200">
                <a:solidFill>
                  <a:schemeClr val="tx1"/>
                </a:solidFill>
                <a:effectLst/>
                <a:latin typeface="Arial" pitchFamily="-105" charset="0"/>
                <a:ea typeface="ＭＳ Ｐゴシック" charset="0"/>
                <a:cs typeface="Arial" pitchFamily="-105" charset="0"/>
              </a:rPr>
              <a:t>Alphabetical psalms: 9/10, 25, 34, 37, 111, 112, 119, 145</a:t>
            </a:r>
          </a:p>
          <a:p>
            <a:r>
              <a:rPr lang="en-US" sz="1200" b="0" kern="1200">
                <a:solidFill>
                  <a:schemeClr val="tx1"/>
                </a:solidFill>
                <a:effectLst/>
                <a:latin typeface="Arial" pitchFamily="-105" charset="0"/>
                <a:ea typeface="ＭＳ Ｐゴシック" charset="0"/>
                <a:cs typeface="Arial" pitchFamily="-105" charset="0"/>
              </a:rPr>
              <a:t>Creation psalms: 8, 19, 29, 33, 104, 148</a:t>
            </a:r>
          </a:p>
          <a:p>
            <a:r>
              <a:rPr lang="en-US" sz="1200" b="0" kern="1200">
                <a:solidFill>
                  <a:schemeClr val="tx1"/>
                </a:solidFill>
                <a:effectLst/>
                <a:latin typeface="Arial" pitchFamily="-105" charset="0"/>
                <a:ea typeface="ＭＳ Ｐゴシック" charset="0"/>
                <a:cs typeface="Arial" pitchFamily="-105" charset="0"/>
              </a:rPr>
              <a:t>Exodus psalms: 44, 66, 68, 74, 77, 78, 80, 81, 83, 95, 105, 106, 114, 135, 136</a:t>
            </a:r>
          </a:p>
          <a:p>
            <a:r>
              <a:rPr lang="en-US" sz="1200" b="0" kern="1200">
                <a:solidFill>
                  <a:schemeClr val="tx1"/>
                </a:solidFill>
                <a:effectLst/>
                <a:latin typeface="Arial" pitchFamily="-105" charset="0"/>
                <a:ea typeface="ＭＳ Ｐゴシック" charset="0"/>
                <a:cs typeface="Arial" pitchFamily="-105" charset="0"/>
              </a:rPr>
              <a:t>Imprecatory psalms: 7, 35, (55), 58, 59, 69, (79), 83, 109, 137, 139:19-22</a:t>
            </a:r>
          </a:p>
          <a:p>
            <a:r>
              <a:rPr lang="en-US" sz="1200" b="0" kern="1200">
                <a:solidFill>
                  <a:schemeClr val="tx1"/>
                </a:solidFill>
                <a:effectLst/>
                <a:latin typeface="Arial" pitchFamily="-105" charset="0"/>
                <a:ea typeface="ＭＳ Ｐゴシック" charset="0"/>
                <a:cs typeface="Arial" pitchFamily="-105" charset="0"/>
              </a:rPr>
              <a:t>Innocence psalms: 7, 15, 17, 26</a:t>
            </a:r>
          </a:p>
          <a:p>
            <a:r>
              <a:rPr lang="en-US" sz="1200" b="0" kern="1200">
                <a:solidFill>
                  <a:schemeClr val="tx1"/>
                </a:solidFill>
                <a:effectLst/>
                <a:latin typeface="Arial" pitchFamily="-105" charset="0"/>
                <a:ea typeface="ＭＳ Ｐゴシック" charset="0"/>
                <a:cs typeface="Arial" pitchFamily="-105" charset="0"/>
              </a:rPr>
              <a:t>Penitential psalms: 6, 32, 38, 51, 102, 130, 143</a:t>
            </a:r>
          </a:p>
          <a:p>
            <a:r>
              <a:rPr lang="en-US" sz="1200" b="0" kern="1200">
                <a:solidFill>
                  <a:schemeClr val="tx1"/>
                </a:solidFill>
                <a:effectLst/>
                <a:latin typeface="Arial" pitchFamily="-105" charset="0"/>
                <a:ea typeface="ＭＳ Ｐゴシック" charset="0"/>
                <a:cs typeface="Arial" pitchFamily="-105" charset="0"/>
              </a:rPr>
              <a:t>Pilgrim psalms: 15? 24? 42-43, 50? 78? 81? 84, 87? 91? 95? 100? 120-134</a:t>
            </a:r>
          </a:p>
          <a:p>
            <a:r>
              <a:rPr lang="en-US" sz="1200" b="0" kern="1200">
                <a:solidFill>
                  <a:schemeClr val="tx1"/>
                </a:solidFill>
                <a:effectLst/>
                <a:latin typeface="Arial" pitchFamily="-105" charset="0"/>
                <a:ea typeface="ＭＳ Ｐゴシック" charset="0"/>
                <a:cs typeface="Arial" pitchFamily="-105" charset="0"/>
              </a:rPr>
              <a:t>Torah psalms: 1, 15? 19:7-14, 24? 119, 134?</a:t>
            </a:r>
            <a:r>
              <a:rPr lang="en-US" b="0">
                <a:effectLst/>
              </a:rPr>
              <a:t> </a:t>
            </a:r>
          </a:p>
          <a:p>
            <a:r>
              <a:rPr lang="en-US" b="0" dirty="0"/>
              <a:t>________________</a:t>
            </a:r>
          </a:p>
          <a:p>
            <a:pPr eaLnBrk="1" hangingPunct="1"/>
            <a:r>
              <a:rPr lang="en-US" b="0" dirty="0"/>
              <a:t>OS-19-Psalms-15, 207</a:t>
            </a:r>
          </a:p>
          <a:p>
            <a:pPr eaLnBrk="1" hangingPunct="1"/>
            <a:endParaRPr lang="en-US" b="0" dirty="0"/>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pPr eaLnBrk="1" hangingPunct="1"/>
            <a:r>
              <a:rPr lang="en-US" b="0" dirty="0"/>
              <a:t>Additional categories that overlap these are listed at the bottom: alphabetical psalms, creation, Exodus, imprecatory, innocence, penitential, pilgrim, and Torah (Mosaic Law) psalms.</a:t>
            </a:r>
          </a:p>
          <a:p>
            <a:pPr eaLnBrk="1" hangingPunct="1"/>
            <a:r>
              <a:rPr lang="en-US" b="0" dirty="0"/>
              <a:t>________________</a:t>
            </a:r>
          </a:p>
          <a:p>
            <a:pPr eaLnBrk="1" hangingPunct="1"/>
            <a:r>
              <a:rPr lang="en-US" b="0" dirty="0"/>
              <a:t>OS-19-Psalms-14, 207</a:t>
            </a:r>
          </a:p>
        </p:txBody>
      </p:sp>
    </p:spTree>
    <p:extLst>
      <p:ext uri="{BB962C8B-B14F-4D97-AF65-F5344CB8AC3E}">
        <p14:creationId xmlns:p14="http://schemas.microsoft.com/office/powerpoint/2010/main" val="9303887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946E61-C778-5A41-B1CC-B3E61852D8F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955984-FFC3-EF48-AFA2-F2B47F98B84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8650872-B904-194F-A940-DDEE2E9645E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noTextEdit="1"/>
          </p:cNvSpPr>
          <p:nvPr>
            <p:ph type="sldImg"/>
          </p:nvPr>
        </p:nvSpPr>
        <p:spPr>
          <a:xfrm>
            <a:off x="1143000" y="685800"/>
            <a:ext cx="4572000" cy="3429000"/>
          </a:xfrm>
          <a:ln/>
        </p:spPr>
      </p:sp>
      <p:sp>
        <p:nvSpPr>
          <p:cNvPr id="2928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5AFC5-25FE-784C-8FDE-E1FF04BFCC1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1C78F4-641E-3A45-8170-D02CA008DD8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F31552-B25B-D848-B42A-68F16065BAC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557EDC-E1FA-B24E-B02C-0705B0B4D1D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3106" name="Rectangle 2"/>
          <p:cNvSpPr>
            <a:spLocks noGrp="1" noRot="1" noChangeAspect="1" noChangeArrowheads="1" noTextEdit="1"/>
          </p:cNvSpPr>
          <p:nvPr>
            <p:ph type="sldImg"/>
          </p:nvPr>
        </p:nvSpPr>
        <p:spPr>
          <a:xfrm>
            <a:off x="1143000" y="685800"/>
            <a:ext cx="4572000" cy="3429000"/>
          </a:xfrm>
          <a:ln/>
        </p:spPr>
      </p:sp>
      <p:sp>
        <p:nvSpPr>
          <p:cNvPr id="303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118805693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2604BD-9C32-374C-6A7F-FD8CDC9FE00A}"/>
            </a:ext>
          </a:extLst>
        </p:cNvPr>
        <p:cNvGrpSpPr/>
        <p:nvPr/>
      </p:nvGrpSpPr>
      <p:grpSpPr>
        <a:xfrm>
          <a:off x="0" y="0"/>
          <a:ext cx="0" cy="0"/>
          <a:chOff x="0" y="0"/>
          <a:chExt cx="0" cy="0"/>
        </a:xfrm>
      </p:grpSpPr>
      <p:sp>
        <p:nvSpPr>
          <p:cNvPr id="307201" name="Rectangle 7">
            <a:extLst>
              <a:ext uri="{FF2B5EF4-FFF2-40B4-BE49-F238E27FC236}">
                <a16:creationId xmlns:a16="http://schemas.microsoft.com/office/drawing/2014/main" id="{A32616B6-B715-BCC4-6B09-2EE2CB9C8139}"/>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3CB08-B7F6-3843-BAD0-03FEB4650E3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07202" name="Rectangle 2">
            <a:extLst>
              <a:ext uri="{FF2B5EF4-FFF2-40B4-BE49-F238E27FC236}">
                <a16:creationId xmlns:a16="http://schemas.microsoft.com/office/drawing/2014/main" id="{CCD14C22-0C4E-C1B0-4474-C6A0EE83C49E}"/>
              </a:ext>
            </a:extLst>
          </p:cNvPr>
          <p:cNvSpPr>
            <a:spLocks noGrp="1" noRot="1" noChangeAspect="1" noChangeArrowheads="1" noTextEdit="1"/>
          </p:cNvSpPr>
          <p:nvPr>
            <p:ph type="sldImg"/>
          </p:nvPr>
        </p:nvSpPr>
        <p:spPr>
          <a:xfrm>
            <a:off x="1143000" y="685800"/>
            <a:ext cx="4572000" cy="3429000"/>
          </a:xfrm>
          <a:ln/>
        </p:spPr>
      </p:sp>
      <p:sp>
        <p:nvSpPr>
          <p:cNvPr id="307203" name="Rectangle 3">
            <a:extLst>
              <a:ext uri="{FF2B5EF4-FFF2-40B4-BE49-F238E27FC236}">
                <a16:creationId xmlns:a16="http://schemas.microsoft.com/office/drawing/2014/main" id="{26BB60A0-581F-AAAC-6678-7CB1A11280BB}"/>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b="0" kern="1200">
                <a:solidFill>
                  <a:schemeClr val="tx1"/>
                </a:solidFill>
                <a:effectLst/>
                <a:latin typeface="Arial" pitchFamily="-105" charset="0"/>
                <a:ea typeface="ＭＳ Ｐゴシック" charset="0"/>
                <a:cs typeface="Arial" pitchFamily="-105" charset="0"/>
              </a:rPr>
              <a:t>Dr. F. Duane Lindsey believes that the previous six Westermann categories should be expanded, as several psalms have a didactic or teaching theme (as opposed to being either praise or lament).  Therefore, he adds a third primary type of psalms called Didactic Psalms.  He also breaks down the lament psalms and descriptive praise psalms into further categories. Note that the numbers at the top of the chart refer to the six basic types of psalms by Westermann.</a:t>
            </a:r>
            <a:r>
              <a:rPr lang="en-US" b="0">
                <a:effectLst/>
              </a:rPr>
              <a:t> </a:t>
            </a:r>
          </a:p>
          <a:p>
            <a:pPr eaLnBrk="1" hangingPunct="1"/>
            <a:endParaRPr lang="en-US" b="0" dirty="0">
              <a:effectLst/>
            </a:endParaRPr>
          </a:p>
          <a:p>
            <a:pPr eaLnBrk="1" hangingPunct="1"/>
            <a:r>
              <a:rPr lang="en-US" b="0" dirty="0"/>
              <a:t>This list puts all 150 psalms on one page for easy reference. Use it when you are looking for the right psalm for individual or corporate use. </a:t>
            </a:r>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r>
              <a:rPr lang="en-US" sz="1200" b="0" kern="1200">
                <a:solidFill>
                  <a:schemeClr val="tx1"/>
                </a:solidFill>
                <a:effectLst/>
                <a:latin typeface="Arial" pitchFamily="-105" charset="0"/>
                <a:ea typeface="ＭＳ Ｐゴシック" charset="0"/>
                <a:cs typeface="Arial" pitchFamily="-105" charset="0"/>
              </a:rPr>
              <a:t>These total 172 psalms due to overlaps as some psalms fit into more than one category, such as Psalm 139.</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Other special categories or topics:</a:t>
            </a:r>
          </a:p>
          <a:p>
            <a:r>
              <a:rPr lang="en-US" sz="1200" b="0" kern="1200">
                <a:solidFill>
                  <a:schemeClr val="tx1"/>
                </a:solidFill>
                <a:effectLst/>
                <a:latin typeface="Arial" pitchFamily="-105" charset="0"/>
                <a:ea typeface="ＭＳ Ｐゴシック" charset="0"/>
                <a:cs typeface="Arial" pitchFamily="-105" charset="0"/>
              </a:rPr>
              <a:t>Alphabetical psalms: 9/10, 25, 34, 37, 111, 112, 119, 145</a:t>
            </a:r>
          </a:p>
          <a:p>
            <a:r>
              <a:rPr lang="en-US" sz="1200" b="0" kern="1200">
                <a:solidFill>
                  <a:schemeClr val="tx1"/>
                </a:solidFill>
                <a:effectLst/>
                <a:latin typeface="Arial" pitchFamily="-105" charset="0"/>
                <a:ea typeface="ＭＳ Ｐゴシック" charset="0"/>
                <a:cs typeface="Arial" pitchFamily="-105" charset="0"/>
              </a:rPr>
              <a:t>Creation psalms: 8, 19, 29, 33, 104, 148</a:t>
            </a:r>
          </a:p>
          <a:p>
            <a:r>
              <a:rPr lang="en-US" sz="1200" b="0" kern="1200">
                <a:solidFill>
                  <a:schemeClr val="tx1"/>
                </a:solidFill>
                <a:effectLst/>
                <a:latin typeface="Arial" pitchFamily="-105" charset="0"/>
                <a:ea typeface="ＭＳ Ｐゴシック" charset="0"/>
                <a:cs typeface="Arial" pitchFamily="-105" charset="0"/>
              </a:rPr>
              <a:t>Exodus psalms: 44, 66, 68, 74, 77, 78, 80, 81, 83, 95, 105, 106, 114, 135, 136</a:t>
            </a:r>
          </a:p>
          <a:p>
            <a:r>
              <a:rPr lang="en-US" sz="1200" b="0" kern="1200">
                <a:solidFill>
                  <a:schemeClr val="tx1"/>
                </a:solidFill>
                <a:effectLst/>
                <a:latin typeface="Arial" pitchFamily="-105" charset="0"/>
                <a:ea typeface="ＭＳ Ｐゴシック" charset="0"/>
                <a:cs typeface="Arial" pitchFamily="-105" charset="0"/>
              </a:rPr>
              <a:t>Imprecatory psalms: 7, 35, (55), 58, 59, 69, (79), 83, 109, 137, 139:19-22</a:t>
            </a:r>
          </a:p>
          <a:p>
            <a:r>
              <a:rPr lang="en-US" sz="1200" b="0" kern="1200">
                <a:solidFill>
                  <a:schemeClr val="tx1"/>
                </a:solidFill>
                <a:effectLst/>
                <a:latin typeface="Arial" pitchFamily="-105" charset="0"/>
                <a:ea typeface="ＭＳ Ｐゴシック" charset="0"/>
                <a:cs typeface="Arial" pitchFamily="-105" charset="0"/>
              </a:rPr>
              <a:t>Innocence psalms: 7, 15, 17, 26</a:t>
            </a:r>
          </a:p>
          <a:p>
            <a:r>
              <a:rPr lang="en-US" sz="1200" b="0" kern="1200">
                <a:solidFill>
                  <a:schemeClr val="tx1"/>
                </a:solidFill>
                <a:effectLst/>
                <a:latin typeface="Arial" pitchFamily="-105" charset="0"/>
                <a:ea typeface="ＭＳ Ｐゴシック" charset="0"/>
                <a:cs typeface="Arial" pitchFamily="-105" charset="0"/>
              </a:rPr>
              <a:t>Penitential psalms: 6, 32, 38, 51, 102, 130, 143</a:t>
            </a:r>
          </a:p>
          <a:p>
            <a:r>
              <a:rPr lang="en-US" sz="1200" b="0" kern="1200">
                <a:solidFill>
                  <a:schemeClr val="tx1"/>
                </a:solidFill>
                <a:effectLst/>
                <a:latin typeface="Arial" pitchFamily="-105" charset="0"/>
                <a:ea typeface="ＭＳ Ｐゴシック" charset="0"/>
                <a:cs typeface="Arial" pitchFamily="-105" charset="0"/>
              </a:rPr>
              <a:t>Pilgrim psalms: 15? 24? 42-43, 50? 78? 81? 84, 87? 91? 95? 100? 120-134</a:t>
            </a:r>
          </a:p>
          <a:p>
            <a:r>
              <a:rPr lang="en-US" sz="1200" b="0" kern="1200">
                <a:solidFill>
                  <a:schemeClr val="tx1"/>
                </a:solidFill>
                <a:effectLst/>
                <a:latin typeface="Arial" pitchFamily="-105" charset="0"/>
                <a:ea typeface="ＭＳ Ｐゴシック" charset="0"/>
                <a:cs typeface="Arial" pitchFamily="-105" charset="0"/>
              </a:rPr>
              <a:t>Torah psalms: 1, 15? 19:7-14, 24? 119, 134?</a:t>
            </a:r>
            <a:r>
              <a:rPr lang="en-US" b="0">
                <a:effectLst/>
              </a:rPr>
              <a:t> </a:t>
            </a:r>
          </a:p>
          <a:p>
            <a:r>
              <a:rPr lang="en-US" b="0" dirty="0"/>
              <a:t>________________</a:t>
            </a:r>
          </a:p>
          <a:p>
            <a:pPr eaLnBrk="1" hangingPunct="1"/>
            <a:r>
              <a:rPr lang="en-US" b="0" dirty="0"/>
              <a:t>OS-19-Psalms-15, 207</a:t>
            </a:r>
          </a:p>
          <a:p>
            <a:pPr eaLnBrk="1" hangingPunct="1"/>
            <a:endParaRPr lang="en-US" b="0" dirty="0"/>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pPr eaLnBrk="1" hangingPunct="1"/>
            <a:r>
              <a:rPr lang="en-US" b="0" dirty="0"/>
              <a:t>Additional categories that overlap these are listed at the bottom: alphabetical psalms, creation, Exodus, imprecatory, innocence, penitential, pilgrim, and Torah (Mosaic Law) psalms.</a:t>
            </a:r>
          </a:p>
          <a:p>
            <a:pPr eaLnBrk="1" hangingPunct="1"/>
            <a:r>
              <a:rPr lang="en-US" b="0" dirty="0"/>
              <a:t>________________</a:t>
            </a:r>
          </a:p>
          <a:p>
            <a:pPr eaLnBrk="1" hangingPunct="1"/>
            <a:r>
              <a:rPr lang="en-US" b="0" dirty="0"/>
              <a:t>OS-19-Psalms-14, 207</a:t>
            </a:r>
          </a:p>
        </p:txBody>
      </p:sp>
    </p:spTree>
    <p:extLst>
      <p:ext uri="{BB962C8B-B14F-4D97-AF65-F5344CB8AC3E}">
        <p14:creationId xmlns:p14="http://schemas.microsoft.com/office/powerpoint/2010/main" val="223499991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67BB00-A5F2-F94D-A08C-54AA7E4AC78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10A0BD-FFAF-565B-6C60-A661AD70234F}"/>
            </a:ext>
          </a:extLst>
        </p:cNvPr>
        <p:cNvGrpSpPr/>
        <p:nvPr/>
      </p:nvGrpSpPr>
      <p:grpSpPr>
        <a:xfrm>
          <a:off x="0" y="0"/>
          <a:ext cx="0" cy="0"/>
          <a:chOff x="0" y="0"/>
          <a:chExt cx="0" cy="0"/>
        </a:xfrm>
      </p:grpSpPr>
      <p:sp>
        <p:nvSpPr>
          <p:cNvPr id="378881" name="Rectangle 7">
            <a:extLst>
              <a:ext uri="{FF2B5EF4-FFF2-40B4-BE49-F238E27FC236}">
                <a16:creationId xmlns:a16="http://schemas.microsoft.com/office/drawing/2014/main" id="{5482DB30-06C6-D8EF-6D0C-7D0F1DE2155D}"/>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99090-146B-F44F-AF85-8C8F5C652E62}"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8882" name="Rectangle 2">
            <a:extLst>
              <a:ext uri="{FF2B5EF4-FFF2-40B4-BE49-F238E27FC236}">
                <a16:creationId xmlns:a16="http://schemas.microsoft.com/office/drawing/2014/main" id="{46EC4523-B1F6-A948-45B2-DBA044F53605}"/>
              </a:ext>
            </a:extLst>
          </p:cNvPr>
          <p:cNvSpPr>
            <a:spLocks noGrp="1" noRot="1" noChangeAspect="1" noChangeArrowheads="1" noTextEdit="1"/>
          </p:cNvSpPr>
          <p:nvPr>
            <p:ph type="sldImg"/>
          </p:nvPr>
        </p:nvSpPr>
        <p:spPr>
          <a:xfrm>
            <a:off x="1143000" y="685800"/>
            <a:ext cx="4572000" cy="3429000"/>
          </a:xfrm>
          <a:ln/>
        </p:spPr>
      </p:sp>
      <p:sp>
        <p:nvSpPr>
          <p:cNvPr id="378883" name="Rectangle 3">
            <a:extLst>
              <a:ext uri="{FF2B5EF4-FFF2-40B4-BE49-F238E27FC236}">
                <a16:creationId xmlns:a16="http://schemas.microsoft.com/office/drawing/2014/main" id="{B28BB66F-8623-D509-8458-A9D542347FA9}"/>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Keep these guidelines in mind to make sure you are not applying psalms inappropriately.</a:t>
            </a:r>
          </a:p>
          <a:p>
            <a:pPr eaLnBrk="1" hangingPunct="1"/>
            <a:r>
              <a:rPr lang="en-US" b="0" dirty="0"/>
              <a:t>____________</a:t>
            </a:r>
          </a:p>
          <a:p>
            <a:pPr eaLnBrk="1" hangingPunct="1"/>
            <a:r>
              <a:rPr lang="en-US" b="0" dirty="0"/>
              <a:t>OS-19-Psalms-16, 229</a:t>
            </a:r>
          </a:p>
        </p:txBody>
      </p:sp>
    </p:spTree>
    <p:extLst>
      <p:ext uri="{BB962C8B-B14F-4D97-AF65-F5344CB8AC3E}">
        <p14:creationId xmlns:p14="http://schemas.microsoft.com/office/powerpoint/2010/main" val="151167219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A5B46D-DA83-EE45-9B5C-8938954D785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EB5390-9AA7-4B4A-8E61-3A5E45E130F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33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3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BAD987-32FC-1745-8665-906C09240DD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882A99-52BE-024A-8C69-949E4312785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A27213-E51A-2E4F-9E5D-81A1B1E6A9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BBF6F-E714-5C46-91F3-6411FFEB8B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C7B40-11B6-5041-BC61-20A1336AC9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6E66AC-915C-A040-A0EF-9C0197DE8BD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F70DB-9F55-8742-B987-AA9C3232C6B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56F75D-B21D-851E-D9D0-6F212F0F6F82}"/>
            </a:ext>
          </a:extLst>
        </p:cNvPr>
        <p:cNvGrpSpPr/>
        <p:nvPr/>
      </p:nvGrpSpPr>
      <p:grpSpPr>
        <a:xfrm>
          <a:off x="0" y="0"/>
          <a:ext cx="0" cy="0"/>
          <a:chOff x="0" y="0"/>
          <a:chExt cx="0" cy="0"/>
        </a:xfrm>
      </p:grpSpPr>
      <p:sp>
        <p:nvSpPr>
          <p:cNvPr id="380929" name="Rectangle 7">
            <a:extLst>
              <a:ext uri="{FF2B5EF4-FFF2-40B4-BE49-F238E27FC236}">
                <a16:creationId xmlns:a16="http://schemas.microsoft.com/office/drawing/2014/main" id="{125F26E5-824D-4B22-AE74-F6BA77E667CC}"/>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80930" name="Rectangle 2">
            <a:extLst>
              <a:ext uri="{FF2B5EF4-FFF2-40B4-BE49-F238E27FC236}">
                <a16:creationId xmlns:a16="http://schemas.microsoft.com/office/drawing/2014/main" id="{C080DA5C-8A9A-17C0-343C-F995D440A212}"/>
              </a:ext>
            </a:extLst>
          </p:cNvPr>
          <p:cNvSpPr>
            <a:spLocks noGrp="1" noRot="1" noChangeAspect="1" noChangeArrowheads="1" noTextEdit="1"/>
          </p:cNvSpPr>
          <p:nvPr>
            <p:ph type="sldImg"/>
          </p:nvPr>
        </p:nvSpPr>
        <p:spPr>
          <a:xfrm>
            <a:off x="1143000" y="685800"/>
            <a:ext cx="4572000" cy="3429000"/>
          </a:xfrm>
          <a:ln/>
        </p:spPr>
      </p:sp>
      <p:sp>
        <p:nvSpPr>
          <p:cNvPr id="380931" name="Rectangle 3">
            <a:extLst>
              <a:ext uri="{FF2B5EF4-FFF2-40B4-BE49-F238E27FC236}">
                <a16:creationId xmlns:a16="http://schemas.microsoft.com/office/drawing/2014/main" id="{B50AB083-76D1-1690-DC5E-33D042F621E9}"/>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View this slide in Slide Show mode and read each section of verses before animating it to see if the emotional tone rises or falls.</a:t>
            </a:r>
          </a:p>
          <a:p>
            <a:pPr eaLnBrk="1" hangingPunct="1"/>
            <a:endParaRPr lang="en-US" b="0" dirty="0"/>
          </a:p>
        </p:txBody>
      </p:sp>
    </p:spTree>
    <p:extLst>
      <p:ext uri="{BB962C8B-B14F-4D97-AF65-F5344CB8AC3E}">
        <p14:creationId xmlns:p14="http://schemas.microsoft.com/office/powerpoint/2010/main" val="219037485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Slide Image Placeholder 1"/>
          <p:cNvSpPr>
            <a:spLocks noGrp="1" noRot="1" noChangeAspect="1" noTextEdit="1"/>
          </p:cNvSpPr>
          <p:nvPr>
            <p:ph type="sldImg"/>
          </p:nvPr>
        </p:nvSpPr>
        <p:spPr>
          <a:ln/>
        </p:spPr>
      </p:sp>
      <p:sp>
        <p:nvSpPr>
          <p:cNvPr id="522243" name="Notes Placeholder 2"/>
          <p:cNvSpPr>
            <a:spLocks noGrp="1"/>
          </p:cNvSpPr>
          <p:nvPr>
            <p:ph type="body" idx="1"/>
          </p:nvPr>
        </p:nvSpPr>
        <p:spPr>
          <a:noFill/>
          <a:ln/>
        </p:spPr>
        <p:txBody>
          <a:bodyPr/>
          <a:lstStyle/>
          <a:p>
            <a:r>
              <a:rPr lang="en-US" dirty="0">
                <a:latin typeface="Arial" panose="020B0604020202020204" pitchFamily="34" charset="0"/>
                <a:ea typeface="ＭＳ Ｐゴシック" charset="0"/>
                <a:cs typeface="Arial" panose="020B0604020202020204" pitchFamily="34" charset="0"/>
              </a:rPr>
              <a:t>Follow the Gaze-Glance Principle.  This is a straightforward, biblical approach to seeking guidance.</a:t>
            </a:r>
          </a:p>
          <a:p>
            <a:r>
              <a:rPr lang="en-US" dirty="0">
                <a:latin typeface="Arial" panose="020B0604020202020204" pitchFamily="34" charset="0"/>
                <a:ea typeface="ＭＳ Ｐゴシック" charset="0"/>
                <a:cs typeface="Arial" panose="020B0604020202020204" pitchFamily="34" charset="0"/>
              </a:rPr>
              <a:t>When a struggle enters our lives, we usually gaze at this request with occasional glances at God for His help.  We ask him to remove the problem because we are only seeking His hand.  We</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re only seeking what He can give us.</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OS-19-Psalms-219</a:t>
            </a:r>
          </a:p>
          <a:p>
            <a:r>
              <a:rPr lang="en-US" dirty="0">
                <a:latin typeface="Arial" panose="020B0604020202020204" pitchFamily="34" charset="0"/>
                <a:ea typeface="ＭＳ Ｐゴシック" charset="0"/>
                <a:cs typeface="Arial" panose="020B0604020202020204" pitchFamily="34" charset="0"/>
              </a:rPr>
              <a:t>OS-23-Isa40-42—slide 79</a:t>
            </a:r>
          </a:p>
          <a:p>
            <a:r>
              <a:rPr lang="en-US" b="0" dirty="0">
                <a:latin typeface="Arial" panose="020B0604020202020204" pitchFamily="34" charset="0"/>
                <a:cs typeface="Arial" panose="020B0604020202020204" pitchFamily="34" charset="0"/>
              </a:rPr>
              <a:t>NS-20-James1-2—slide 128</a:t>
            </a:r>
          </a:p>
          <a:p>
            <a:r>
              <a:rPr lang="en-US" b="0" dirty="0">
                <a:latin typeface="Arial" panose="020B0604020202020204" pitchFamily="34" charset="0"/>
                <a:cs typeface="Arial" panose="020B0604020202020204" pitchFamily="34" charset="0"/>
              </a:rPr>
              <a:t>NS-27-Rev20-22-slide 359</a:t>
            </a:r>
          </a:p>
        </p:txBody>
      </p:sp>
      <p:sp>
        <p:nvSpPr>
          <p:cNvPr id="522244" name="Date Placeholder 3"/>
          <p:cNvSpPr>
            <a:spLocks noGrp="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Arial Unicode MS" charset="0"/>
              </a:rPr>
              <a:t>10/06/10</a:t>
            </a:r>
          </a:p>
        </p:txBody>
      </p:sp>
      <p:sp>
        <p:nvSpPr>
          <p:cNvPr id="522245" name="Slide Number Placeholder 4"/>
          <p:cNvSpPr>
            <a:spLocks noGrp="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397B5647-7D6E-4499-9868-6BA615AC437E}"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219</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Tree>
    <p:extLst>
      <p:ext uri="{BB962C8B-B14F-4D97-AF65-F5344CB8AC3E}">
        <p14:creationId xmlns:p14="http://schemas.microsoft.com/office/powerpoint/2010/main" val="169408521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Slide Image Placeholder 1"/>
          <p:cNvSpPr>
            <a:spLocks noGrp="1" noRot="1" noChangeAspect="1" noTextEdit="1"/>
          </p:cNvSpPr>
          <p:nvPr>
            <p:ph type="sldImg"/>
          </p:nvPr>
        </p:nvSpPr>
        <p:spPr>
          <a:ln/>
        </p:spPr>
      </p:sp>
      <p:sp>
        <p:nvSpPr>
          <p:cNvPr id="523267" name="Notes Placeholder 2"/>
          <p:cNvSpPr>
            <a:spLocks noGrp="1"/>
          </p:cNvSpPr>
          <p:nvPr>
            <p:ph type="body" idx="1"/>
          </p:nvPr>
        </p:nvSpPr>
        <p:spPr>
          <a:noFill/>
          <a:ln/>
        </p:spPr>
        <p:txBody>
          <a:bodyPr/>
          <a:lstStyle/>
          <a:p>
            <a:r>
              <a:rPr lang="en-US" dirty="0">
                <a:latin typeface="Arial" panose="020B0604020202020204" pitchFamily="34" charset="0"/>
                <a:ea typeface="ＭＳ Ｐゴシック" charset="0"/>
                <a:cs typeface="Arial" panose="020B0604020202020204" pitchFamily="34" charset="0"/>
              </a:rPr>
              <a:t>But the Bible tells us to shift our focus.  We should gaze at God and only glance at our request.  This is seeking His face instead of seeking His hand.  When and if He removes the problem becomes His business, so we don</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t end up resenting Him.</a:t>
            </a:r>
          </a:p>
          <a:p>
            <a:r>
              <a:rPr lang="en-US" dirty="0">
                <a:latin typeface="Arial" panose="020B0604020202020204" pitchFamily="34" charset="0"/>
                <a:ea typeface="ＭＳ Ｐゴシック" charset="0"/>
                <a:cs typeface="Arial" panose="020B0604020202020204" pitchFamily="34" charset="0"/>
              </a:rPr>
              <a:t>Where has your focus been concerning the issue that concerns you?</a:t>
            </a:r>
          </a:p>
          <a:p>
            <a:r>
              <a:rPr lang="en-US" dirty="0">
                <a:latin typeface="Arial" panose="020B0604020202020204" pitchFamily="34" charset="0"/>
                <a:ea typeface="ＭＳ Ｐゴシック" charset="0"/>
                <a:cs typeface="Arial" panose="020B0604020202020204" pitchFamily="34" charset="0"/>
              </a:rPr>
              <a:t>•  Have you been gazing at God or gazing at your problem?</a:t>
            </a:r>
          </a:p>
          <a:p>
            <a:r>
              <a:rPr lang="en-US" dirty="0">
                <a:latin typeface="Arial" panose="020B0604020202020204" pitchFamily="34" charset="0"/>
                <a:ea typeface="ＭＳ Ｐゴシック" charset="0"/>
                <a:cs typeface="Arial" panose="020B0604020202020204" pitchFamily="34" charset="0"/>
              </a:rPr>
              <a:t>•  Have you been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face or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hand?</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OS-19-Psalms-220</a:t>
            </a:r>
          </a:p>
          <a:p>
            <a:r>
              <a:rPr lang="en-US" dirty="0">
                <a:latin typeface="Arial" panose="020B0604020202020204" pitchFamily="34" charset="0"/>
                <a:ea typeface="ＭＳ Ｐゴシック" charset="0"/>
                <a:cs typeface="Arial" panose="020B0604020202020204" pitchFamily="34" charset="0"/>
              </a:rPr>
              <a:t>OS-23-Isa40-42—slide 80</a:t>
            </a:r>
          </a:p>
          <a:p>
            <a:r>
              <a:rPr lang="en-US" b="0">
                <a:latin typeface="Arial" panose="020B0604020202020204" pitchFamily="34" charset="0"/>
                <a:cs typeface="Arial" panose="020B0604020202020204" pitchFamily="34" charset="0"/>
              </a:rPr>
              <a:t>NS-20-James1-2—slide 129</a:t>
            </a:r>
            <a:endParaRPr lang="en-US"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NS-27-Rev20-22-slide 360</a:t>
            </a:r>
          </a:p>
        </p:txBody>
      </p:sp>
      <p:sp>
        <p:nvSpPr>
          <p:cNvPr id="523268" name="Date Placeholder 3"/>
          <p:cNvSpPr>
            <a:spLocks noGrp="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Arial Unicode MS" charset="0"/>
              </a:rPr>
              <a:t>10/06/10</a:t>
            </a:r>
          </a:p>
        </p:txBody>
      </p:sp>
      <p:sp>
        <p:nvSpPr>
          <p:cNvPr id="523269" name="Slide Number Placeholder 4"/>
          <p:cNvSpPr>
            <a:spLocks noGrp="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6938A90F-7720-41D0-A7AB-7B1F01307284}"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220</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Tree>
    <p:extLst>
      <p:ext uri="{BB962C8B-B14F-4D97-AF65-F5344CB8AC3E}">
        <p14:creationId xmlns:p14="http://schemas.microsoft.com/office/powerpoint/2010/main" val="357842394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C814BF-2815-5E41-9769-6295DB42036E}"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221</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222</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OS-19-Psalms-24, 103, 175, 215</a:t>
            </a:r>
          </a:p>
          <a:p>
            <a:pPr eaLnBrk="1" hangingPunct="1"/>
            <a:endParaRPr lang="en-US" dirty="0"/>
          </a:p>
          <a:p>
            <a:pPr eaLnBrk="1" hangingPunct="1"/>
            <a:endParaRPr lang="en-US" dirty="0"/>
          </a:p>
        </p:txBody>
      </p:sp>
    </p:spTree>
    <p:extLst>
      <p:ext uri="{BB962C8B-B14F-4D97-AF65-F5344CB8AC3E}">
        <p14:creationId xmlns:p14="http://schemas.microsoft.com/office/powerpoint/2010/main" val="172762039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F8A514-97A8-FD4C-9910-14F33D1C6FA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55A84-38E3-7449-8E8B-78CFA4CCB41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07271021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55A84-38E3-7449-8E8B-78CFA4CCB41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1D72F6-2F98-7827-5B04-C32D3809ECED}"/>
            </a:ext>
          </a:extLst>
        </p:cNvPr>
        <p:cNvGrpSpPr/>
        <p:nvPr/>
      </p:nvGrpSpPr>
      <p:grpSpPr>
        <a:xfrm>
          <a:off x="0" y="0"/>
          <a:ext cx="0" cy="0"/>
          <a:chOff x="0" y="0"/>
          <a:chExt cx="0" cy="0"/>
        </a:xfrm>
      </p:grpSpPr>
      <p:sp>
        <p:nvSpPr>
          <p:cNvPr id="378881" name="Rectangle 7">
            <a:extLst>
              <a:ext uri="{FF2B5EF4-FFF2-40B4-BE49-F238E27FC236}">
                <a16:creationId xmlns:a16="http://schemas.microsoft.com/office/drawing/2014/main" id="{3ED06301-CF73-4D66-0114-0D9594473562}"/>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99090-146B-F44F-AF85-8C8F5C652E62}"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8882" name="Rectangle 2">
            <a:extLst>
              <a:ext uri="{FF2B5EF4-FFF2-40B4-BE49-F238E27FC236}">
                <a16:creationId xmlns:a16="http://schemas.microsoft.com/office/drawing/2014/main" id="{6474DE4C-1F3A-5250-6433-046900E82D3B}"/>
              </a:ext>
            </a:extLst>
          </p:cNvPr>
          <p:cNvSpPr>
            <a:spLocks noGrp="1" noRot="1" noChangeAspect="1" noChangeArrowheads="1" noTextEdit="1"/>
          </p:cNvSpPr>
          <p:nvPr>
            <p:ph type="sldImg"/>
          </p:nvPr>
        </p:nvSpPr>
        <p:spPr>
          <a:xfrm>
            <a:off x="1143000" y="685800"/>
            <a:ext cx="4572000" cy="3429000"/>
          </a:xfrm>
          <a:ln/>
        </p:spPr>
      </p:sp>
      <p:sp>
        <p:nvSpPr>
          <p:cNvPr id="378883" name="Rectangle 3">
            <a:extLst>
              <a:ext uri="{FF2B5EF4-FFF2-40B4-BE49-F238E27FC236}">
                <a16:creationId xmlns:a16="http://schemas.microsoft.com/office/drawing/2014/main" id="{EDF76336-417F-208B-8ACD-496B918FF714}"/>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Keep these guidelines in mind to make sure you are not applying psalms inappropriately.</a:t>
            </a:r>
          </a:p>
          <a:p>
            <a:pPr eaLnBrk="1" hangingPunct="1"/>
            <a:r>
              <a:rPr lang="en-US" b="0" dirty="0"/>
              <a:t>____________</a:t>
            </a:r>
          </a:p>
          <a:p>
            <a:pPr eaLnBrk="1" hangingPunct="1"/>
            <a:r>
              <a:rPr lang="en-US" b="0" dirty="0"/>
              <a:t>OS-19-Psalms-16, 229</a:t>
            </a:r>
          </a:p>
        </p:txBody>
      </p:sp>
    </p:spTree>
    <p:extLst>
      <p:ext uri="{BB962C8B-B14F-4D97-AF65-F5344CB8AC3E}">
        <p14:creationId xmlns:p14="http://schemas.microsoft.com/office/powerpoint/2010/main" val="389365109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722FDA-C3BD-DFBF-EB70-BFDAC886D051}"/>
            </a:ext>
          </a:extLst>
        </p:cNvPr>
        <p:cNvGrpSpPr/>
        <p:nvPr/>
      </p:nvGrpSpPr>
      <p:grpSpPr>
        <a:xfrm>
          <a:off x="0" y="0"/>
          <a:ext cx="0" cy="0"/>
          <a:chOff x="0" y="0"/>
          <a:chExt cx="0" cy="0"/>
        </a:xfrm>
      </p:grpSpPr>
      <p:sp>
        <p:nvSpPr>
          <p:cNvPr id="380929" name="Rectangle 7">
            <a:extLst>
              <a:ext uri="{FF2B5EF4-FFF2-40B4-BE49-F238E27FC236}">
                <a16:creationId xmlns:a16="http://schemas.microsoft.com/office/drawing/2014/main" id="{20813F7B-5F47-AA22-CCB6-DBCE1C0FFA95}"/>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80930" name="Rectangle 2">
            <a:extLst>
              <a:ext uri="{FF2B5EF4-FFF2-40B4-BE49-F238E27FC236}">
                <a16:creationId xmlns:a16="http://schemas.microsoft.com/office/drawing/2014/main" id="{53CC658D-DE2D-6AB4-4821-1055E4766AFE}"/>
              </a:ext>
            </a:extLst>
          </p:cNvPr>
          <p:cNvSpPr>
            <a:spLocks noGrp="1" noRot="1" noChangeAspect="1" noChangeArrowheads="1" noTextEdit="1"/>
          </p:cNvSpPr>
          <p:nvPr>
            <p:ph type="sldImg"/>
          </p:nvPr>
        </p:nvSpPr>
        <p:spPr>
          <a:xfrm>
            <a:off x="1143000" y="685800"/>
            <a:ext cx="4572000" cy="3429000"/>
          </a:xfrm>
          <a:ln/>
        </p:spPr>
      </p:sp>
      <p:sp>
        <p:nvSpPr>
          <p:cNvPr id="380931" name="Rectangle 3">
            <a:extLst>
              <a:ext uri="{FF2B5EF4-FFF2-40B4-BE49-F238E27FC236}">
                <a16:creationId xmlns:a16="http://schemas.microsoft.com/office/drawing/2014/main" id="{01BD0EBF-0469-3700-0B45-59F7D7D3739C}"/>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View this slide in Slide Show mode and read each section of verses before animating it to see if the emotional tone rises or falls.</a:t>
            </a:r>
          </a:p>
          <a:p>
            <a:pPr eaLnBrk="1" hangingPunct="1"/>
            <a:endParaRPr lang="en-US" b="0" dirty="0"/>
          </a:p>
        </p:txBody>
      </p:sp>
    </p:spTree>
    <p:extLst>
      <p:ext uri="{BB962C8B-B14F-4D97-AF65-F5344CB8AC3E}">
        <p14:creationId xmlns:p14="http://schemas.microsoft.com/office/powerpoint/2010/main" val="289819264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E8070A1-EA0A-1D44-85F3-CAC1AF7847A4}" type="slidenum">
              <a:rPr lang="en-US" sz="1200">
                <a:solidFill>
                  <a:prstClr val="black"/>
                </a:solidFill>
                <a:latin typeface="Arial" panose="020B0604020202020204" pitchFamily="34" charset="0"/>
              </a:rPr>
              <a:pPr eaLnBrk="1" hangingPunct="1"/>
              <a:t>231</a:t>
            </a:fld>
            <a:endParaRPr lang="en-US" sz="1200">
              <a:solidFill>
                <a:prstClr val="black"/>
              </a:solidFill>
              <a:latin typeface="Arial" panose="020B0604020202020204" pitchFamily="34" charset="0"/>
            </a:endParaRPr>
          </a:p>
        </p:txBody>
      </p:sp>
      <p:sp>
        <p:nvSpPr>
          <p:cNvPr id="459778" name="Rectangle 2"/>
          <p:cNvSpPr>
            <a:spLocks noGrp="1" noRot="1" noChangeAspect="1" noChangeArrowheads="1" noTextEdit="1"/>
          </p:cNvSpPr>
          <p:nvPr>
            <p:ph type="sldImg"/>
          </p:nvPr>
        </p:nvSpPr>
        <p:spPr>
          <a:xfrm>
            <a:off x="1143000" y="685800"/>
            <a:ext cx="4572000" cy="3429000"/>
          </a:xfrm>
          <a:ln/>
        </p:spPr>
      </p:sp>
      <p:sp>
        <p:nvSpPr>
          <p:cNvPr id="459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t>A wise person tries to find out the cause of a disease before recommending a cure. We do not give cancer medicine to one with a cold—nor do we give cold medicine to someone with cancer. </a:t>
            </a:r>
          </a:p>
          <a:p>
            <a:pPr eaLnBrk="1" hangingPunct="1"/>
            <a:endParaRPr lang="en-US" dirty="0"/>
          </a:p>
          <a:p>
            <a:pPr eaLnBrk="1" hangingPunct="1"/>
            <a:r>
              <a:rPr lang="en-US" dirty="0"/>
              <a:t>Likewise, when we are worshipping the wrong thing—when we are an idolater—the only solution to idolatry is prayer to the true God in worship.</a:t>
            </a:r>
          </a:p>
          <a:p>
            <a:pPr eaLnBrk="1" hangingPunct="1"/>
            <a:endParaRPr lang="en-US" dirty="0"/>
          </a:p>
        </p:txBody>
      </p:sp>
    </p:spTree>
    <p:extLst>
      <p:ext uri="{BB962C8B-B14F-4D97-AF65-F5344CB8AC3E}">
        <p14:creationId xmlns:p14="http://schemas.microsoft.com/office/powerpoint/2010/main" val="337822979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What is most necessary in your life is to give the LORD the honor he is due.</a:t>
            </a:r>
          </a:p>
          <a:p>
            <a:r>
              <a:rPr lang="en-US" dirty="0"/>
              <a:t>_____________</a:t>
            </a:r>
          </a:p>
          <a:p>
            <a:r>
              <a:rPr lang="en-US"/>
              <a:t>OS-19-Psalms-17, 117</a:t>
            </a:r>
            <a:endParaRPr lang="en-US" dirty="0"/>
          </a:p>
        </p:txBody>
      </p:sp>
    </p:spTree>
    <p:extLst>
      <p:ext uri="{BB962C8B-B14F-4D97-AF65-F5344CB8AC3E}">
        <p14:creationId xmlns:p14="http://schemas.microsoft.com/office/powerpoint/2010/main" val="274004981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6D03E7-B778-E240-9311-46576B088DB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4FBB03-4E66-184F-9807-6926152CF0D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E2AD9-E53D-3B4C-9813-B7D9EC4601F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aseline="0" dirty="0">
              <a:ea typeface="ＭＳ Ｐゴシック" charset="0"/>
              <a:cs typeface="ＭＳ Ｐゴシック" charset="0"/>
            </a:endParaRPr>
          </a:p>
          <a:p>
            <a:pPr eaLnBrk="1" hangingPunct="1"/>
            <a:endParaRPr lang="en-US" baseline="0" dirty="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OS is OT Survey</a:t>
            </a:r>
            <a:r>
              <a:rPr lang="en-US" baseline="0" dirty="0">
                <a:ea typeface="ＭＳ Ｐゴシック" charset="0"/>
                <a:cs typeface="ＭＳ Ｐゴシック" charset="0"/>
              </a:rPr>
              <a:t> (</a:t>
            </a:r>
            <a:r>
              <a:rPr lang="en-US" baseline="0" dirty="0" err="1">
                <a:ea typeface="ＭＳ Ｐゴシック" charset="0"/>
                <a:cs typeface="ＭＳ Ｐゴシック" charset="0"/>
              </a:rPr>
              <a:t>os</a:t>
            </a:r>
            <a:r>
              <a:rPr lang="en-US" baseline="0" dirty="0">
                <a:ea typeface="ＭＳ Ｐゴシック" charset="0"/>
                <a:cs typeface="ＭＳ Ｐゴシック" charset="0"/>
              </a:rPr>
              <a:t>)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882A99-52BE-024A-8C69-949E4312785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solidFill>
                  <a:srgbClr val="006699"/>
                </a:solidFill>
                <a:effectLst/>
                <a:latin typeface="Helvetica Neue" panose="02000503000000020004" pitchFamily="2" charset="0"/>
              </a:rPr>
              <a:t>Acts 2:22 NLT</a:t>
            </a:r>
            <a:r>
              <a:rPr lang="en-US" dirty="0">
                <a:effectLst/>
                <a:latin typeface="Lucida Grande" panose="020B0600040502020204" pitchFamily="34" charset="0"/>
              </a:rPr>
              <a:t>    “People of Israel, listen! God publicly endorsed Jesus the Nazarene by doing powerful miracles, wonders, and signs through him, as you well know. </a:t>
            </a:r>
            <a:r>
              <a:rPr lang="en-US"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But God knew what would happen, and his prearranged plan was carried out when Jesus was betrayed. With the help of lawless Gentiles, you nailed him to a cross and killed him. </a:t>
            </a:r>
            <a:r>
              <a:rPr lang="en-US"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But God released him from the horrors of death and raised him back to life, for death could not keep him in its grip. </a:t>
            </a:r>
            <a:r>
              <a:rPr lang="en-US"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King David said this about him:</a:t>
            </a:r>
          </a:p>
          <a:p>
            <a:r>
              <a:rPr lang="en-US" dirty="0">
                <a:effectLst/>
                <a:latin typeface="Lucida Grande" panose="020B0600040502020204" pitchFamily="34" charset="0"/>
              </a:rPr>
              <a:t> </a:t>
            </a:r>
          </a:p>
          <a:p>
            <a:r>
              <a:rPr lang="en-US" dirty="0">
                <a:effectLst/>
                <a:latin typeface="Lucida Grande" panose="020B0600040502020204" pitchFamily="34" charset="0"/>
              </a:rPr>
              <a:t>  ‘I see that the LORD is always with me.</a:t>
            </a:r>
          </a:p>
          <a:p>
            <a:r>
              <a:rPr lang="en-US" dirty="0">
                <a:effectLst/>
                <a:latin typeface="Lucida Grande" panose="020B0600040502020204" pitchFamily="34" charset="0"/>
              </a:rPr>
              <a:t>I will not be shaken, for he is right beside me.</a:t>
            </a:r>
          </a:p>
          <a:p>
            <a:r>
              <a:rPr lang="en-US"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No wonder my heart is glad,</a:t>
            </a:r>
          </a:p>
          <a:p>
            <a:r>
              <a:rPr lang="en-US" dirty="0">
                <a:effectLst/>
                <a:latin typeface="Lucida Grande" panose="020B0600040502020204" pitchFamily="34" charset="0"/>
              </a:rPr>
              <a:t>and my tongue shouts his praises!</a:t>
            </a:r>
          </a:p>
          <a:p>
            <a:r>
              <a:rPr lang="en-US" dirty="0">
                <a:effectLst/>
                <a:latin typeface="Lucida Grande" panose="020B0600040502020204" pitchFamily="34" charset="0"/>
              </a:rPr>
              <a:t>My body rests in hope.</a:t>
            </a:r>
          </a:p>
          <a:p>
            <a:r>
              <a:rPr lang="en-US"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For you will not leave my soul among the dead</a:t>
            </a:r>
          </a:p>
          <a:p>
            <a:r>
              <a:rPr lang="en-US" dirty="0">
                <a:effectLst/>
                <a:latin typeface="Lucida Grande" panose="020B0600040502020204" pitchFamily="34" charset="0"/>
              </a:rPr>
              <a:t>or allow your Holy One to rot in the grave.</a:t>
            </a:r>
          </a:p>
          <a:p>
            <a:r>
              <a:rPr lang="en-US"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have shown me the way of life,</a:t>
            </a:r>
          </a:p>
          <a:p>
            <a:r>
              <a:rPr lang="en-US" dirty="0">
                <a:effectLst/>
                <a:latin typeface="Lucida Grande" panose="020B0600040502020204" pitchFamily="34" charset="0"/>
              </a:rPr>
              <a:t>and you will fill me with the joy of your presence.’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solidFill>
                  <a:srgbClr val="006699"/>
                </a:solidFill>
                <a:effectLst/>
                <a:latin typeface="Helvetica Neue" panose="02000503000000020004" pitchFamily="2" charset="0"/>
              </a:rPr>
              <a:t>Acts 2:29</a:t>
            </a:r>
            <a:r>
              <a:rPr lang="en-US" dirty="0">
                <a:effectLst/>
                <a:latin typeface="Lucida Grande" panose="020B0600040502020204" pitchFamily="34" charset="0"/>
              </a:rPr>
              <a:t>    “Dear brothers, think about this! You can be sure that the patriarch David wasn’t referring to himself, for he died and was buried, and his tomb is still here among us. </a:t>
            </a:r>
            <a:r>
              <a:rPr lang="en-US"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But he was a prophet, and he knew God had promised with an oath that one of David’s own descendants would sit on his throne. </a:t>
            </a:r>
            <a:r>
              <a:rPr lang="en-US"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David was looking into the future and speaking of the Messiah’s resurrection. He was saying that God would not leave him among the dead or allow his body to rot in the grave.</a:t>
            </a:r>
            <a:endParaRPr lang="en-US" dirty="0"/>
          </a:p>
          <a:p>
            <a:r>
              <a:rPr lang="en-US" dirty="0"/>
              <a:t>_______________</a:t>
            </a:r>
          </a:p>
          <a:p>
            <a:r>
              <a:rPr lang="en-US" dirty="0"/>
              <a:t>OC-19-Daniel Authorship-57</a:t>
            </a:r>
          </a:p>
          <a:p>
            <a:r>
              <a:rPr lang="en-US" dirty="0"/>
              <a:t>OS-19-Psalms-263</a:t>
            </a:r>
          </a:p>
          <a:p>
            <a:r>
              <a:rPr lang="en-US" dirty="0"/>
              <a:t>NS-05-Acts1-2-slide 283</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78850"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7885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176059886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0898"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089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90403010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2946"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294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262450763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4994"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499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4363733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latin typeface="Arial" panose="020B0604020202020204" pitchFamily="34" charset="0"/>
              </a:rPr>
              <a:pPr eaLnBrk="1" hangingPunct="1"/>
              <a:t>19</a:t>
            </a:fld>
            <a:endParaRPr lang="en-US" sz="1200">
              <a:solidFill>
                <a:srgbClr val="000000"/>
              </a:solidFill>
              <a:latin typeface="Arial" panose="020B0604020202020204" pitchFamily="34"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Try to do this in a small group for Psalm 103 with the slides in this course where each slide automatically advances every minute. This means that the person who prays based on verse 1 should stop after one minute and pass the time to the next person for verse 2 and so on, back to the first person and then to second and around the circle until you finish praying through the psalm.</a:t>
            </a:r>
          </a:p>
          <a:p>
            <a:endParaRPr lang="en-US" dirty="0"/>
          </a:p>
        </p:txBody>
      </p:sp>
    </p:spTree>
    <p:extLst>
      <p:ext uri="{BB962C8B-B14F-4D97-AF65-F5344CB8AC3E}">
        <p14:creationId xmlns:p14="http://schemas.microsoft.com/office/powerpoint/2010/main" val="250783007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7042"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7043"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163823576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9090"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909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293895562"/>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1138"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113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284277707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3186"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318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128513395"/>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5234"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523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2850723274"/>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2747677272"/>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1746576276"/>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172005583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089F28-E427-9941-966F-86A49599106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4102281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a:p>
            <a:endParaRPr lang="en-US" b="0" dirty="0"/>
          </a:p>
        </p:txBody>
      </p:sp>
    </p:spTree>
    <p:extLst>
      <p:ext uri="{BB962C8B-B14F-4D97-AF65-F5344CB8AC3E}">
        <p14:creationId xmlns:p14="http://schemas.microsoft.com/office/powerpoint/2010/main" val="378783514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16C7ED-820D-7848-A322-50E028A6D0A1}" type="slidenum">
              <a:rPr lang="en-US" sz="1200">
                <a:latin typeface="Arial" panose="020B0604020202020204" pitchFamily="34" charset="0"/>
              </a:rPr>
              <a:pPr eaLnBrk="1" hangingPunct="1"/>
              <a:t>21</a:t>
            </a:fld>
            <a:endParaRPr lang="en-US" sz="1200">
              <a:latin typeface="Arial" panose="020B0604020202020204" pitchFamily="34" charset="0"/>
            </a:endParaRPr>
          </a:p>
        </p:txBody>
      </p:sp>
      <p:sp>
        <p:nvSpPr>
          <p:cNvPr id="144386" name="Rectangle 2"/>
          <p:cNvSpPr>
            <a:spLocks noGrp="1" noRot="1" noChangeAspect="1" noChangeArrowheads="1" noTextEdit="1"/>
          </p:cNvSpPr>
          <p:nvPr>
            <p:ph type="sldImg"/>
          </p:nvPr>
        </p:nvSpPr>
        <p:spPr>
          <a:xfrm>
            <a:off x="1143000" y="685800"/>
            <a:ext cx="4572000" cy="3429000"/>
          </a:xfrm>
          <a:ln/>
        </p:spPr>
      </p:sp>
      <p:sp>
        <p:nvSpPr>
          <p:cNvPr id="144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898544346"/>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3595174071"/>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89994849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420679108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127088771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181438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375362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50001741"/>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730992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3138126638"/>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191802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1031"/>
          <p:cNvSpPr>
            <a:spLocks noGrp="1" noChangeArrowheads="1"/>
          </p:cNvSpPr>
          <p:nvPr>
            <p:ph type="sldNum" sz="quarter" idx="5"/>
          </p:nvPr>
        </p:nvSpPr>
        <p:spPr>
          <a:xfrm>
            <a:off x="3884613" y="8685213"/>
            <a:ext cx="29718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C206CF55-3294-BF4A-AF47-F29EDE62A294}" type="slidenum">
              <a:rPr kumimoji="0" lang="en-US" sz="1200" u="none" strike="noStrike" kern="1200" cap="none" spc="0" normalizeH="0" baseline="0" noProof="0">
                <a:ln>
                  <a:noFill/>
                </a:ln>
                <a:solidFill>
                  <a:srgbClr val="99CC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22</a:t>
            </a:fld>
            <a:endParaRPr kumimoji="0" lang="en-US" sz="1200" u="none" strike="noStrike" kern="1200" cap="none" spc="0" normalizeH="0" baseline="0" noProof="0">
              <a:ln>
                <a:noFill/>
              </a:ln>
              <a:solidFill>
                <a:srgbClr val="99CCFF"/>
              </a:solidFill>
              <a:effectLst/>
              <a:uLnTx/>
              <a:uFillTx/>
              <a:latin typeface="Arial" panose="020B0604020202020204" pitchFamily="34" charset="0"/>
              <a:ea typeface="ＭＳ Ｐゴシック" charset="0"/>
            </a:endParaRPr>
          </a:p>
        </p:txBody>
      </p:sp>
      <p:sp>
        <p:nvSpPr>
          <p:cNvPr id="798722" name="Rectangle 2"/>
          <p:cNvSpPr>
            <a:spLocks noGrp="1" noRot="1" noChangeAspect="1" noChangeArrowheads="1" noTextEdit="1"/>
          </p:cNvSpPr>
          <p:nvPr>
            <p:ph type="sldImg"/>
          </p:nvPr>
        </p:nvSpPr>
        <p:spPr>
          <a:xfrm>
            <a:off x="1150938" y="692150"/>
            <a:ext cx="4556125" cy="3416300"/>
          </a:xfrm>
          <a:ln/>
        </p:spPr>
      </p:sp>
      <p:sp>
        <p:nvSpPr>
          <p:cNvPr id="798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A logical progression goes from Job to Solomon's Song of Songs.</a:t>
            </a:r>
          </a:p>
          <a:p>
            <a:pPr eaLnBrk="1" hangingPunct="1"/>
            <a:r>
              <a:rPr lang="en-US" dirty="0">
                <a:ea typeface="ＭＳ Ｐゴシック" charset="0"/>
                <a:cs typeface="ＭＳ Ｐゴシック" charset="0"/>
              </a:rPr>
              <a:t>____________</a:t>
            </a:r>
          </a:p>
          <a:p>
            <a:pPr eaLnBrk="1" hangingPunct="1"/>
            <a:r>
              <a:rPr lang="en-US" dirty="0">
                <a:ea typeface="ＭＳ Ｐゴシック" charset="0"/>
                <a:cs typeface="ＭＳ Ｐゴシック" charset="0"/>
              </a:rPr>
              <a:t>OS-18-Wisdom &amp; Poetry-24</a:t>
            </a:r>
          </a:p>
          <a:p>
            <a:pPr eaLnBrk="1" hangingPunct="1"/>
            <a:r>
              <a:rPr lang="en-US" dirty="0">
                <a:ea typeface="ＭＳ Ｐゴシック" charset="0"/>
                <a:cs typeface="ＭＳ Ｐゴシック" charset="0"/>
              </a:rPr>
              <a:t>OS-18-Job-24</a:t>
            </a:r>
          </a:p>
          <a:p>
            <a:pPr eaLnBrk="1" hangingPunct="1"/>
            <a:r>
              <a:rPr lang="en-US" dirty="0">
                <a:ea typeface="ＭＳ Ｐゴシック" charset="0"/>
                <a:cs typeface="ＭＳ Ｐゴシック" charset="0"/>
              </a:rPr>
              <a:t>OS-19-Psalms-22</a:t>
            </a:r>
          </a:p>
          <a:p>
            <a:pPr eaLnBrk="1" hangingPunct="1"/>
            <a:r>
              <a:rPr lang="en-US" dirty="0">
                <a:ea typeface="ＭＳ Ｐゴシック" charset="0"/>
                <a:cs typeface="ＭＳ Ｐゴシック" charset="0"/>
              </a:rPr>
              <a:t>OS-20-Proverbs-26</a:t>
            </a:r>
          </a:p>
          <a:p>
            <a:pPr eaLnBrk="1" hangingPunct="1"/>
            <a:r>
              <a:rPr lang="en-US" dirty="0">
                <a:ea typeface="ＭＳ Ｐゴシック" charset="0"/>
                <a:cs typeface="ＭＳ Ｐゴシック" charset="0"/>
              </a:rPr>
              <a:t>OS-21-Ecclesiastes-22</a:t>
            </a:r>
          </a:p>
          <a:p>
            <a:pPr eaLnBrk="1" hangingPunct="1"/>
            <a:r>
              <a:rPr lang="en-US" dirty="0">
                <a:ea typeface="ＭＳ Ｐゴシック" charset="0"/>
                <a:cs typeface="ＭＳ Ｐゴシック" charset="0"/>
              </a:rPr>
              <a:t>OS-22-Song-22</a:t>
            </a:r>
          </a:p>
        </p:txBody>
      </p:sp>
    </p:spTree>
    <p:extLst>
      <p:ext uri="{BB962C8B-B14F-4D97-AF65-F5344CB8AC3E}">
        <p14:creationId xmlns:p14="http://schemas.microsoft.com/office/powerpoint/2010/main" val="131489836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8315254"/>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6563074"/>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00628939"/>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236549796"/>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latin typeface="Arial" panose="020B0604020202020204" pitchFamily="34" charset="0"/>
              </a:rPr>
              <a:pPr eaLnBrk="1" hangingPunct="1"/>
              <a:t>320</a:t>
            </a:fld>
            <a:endParaRPr lang="en-US" sz="1200">
              <a:solidFill>
                <a:srgbClr val="000000"/>
              </a:solidFill>
              <a:latin typeface="Arial" panose="020B0604020202020204" pitchFamily="34" charset="0"/>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654174691"/>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338</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1097483461"/>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8102214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58B3B7-915E-D140-BCAF-419BF5269F5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102068909"/>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7708032"/>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6E66AC-915C-A040-A0EF-9C0197DE8BD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144FAF-B0DB-BA41-81BB-396F8D964CC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739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These five books are "how to" writings as they are among the most applicable parts of the Bible. Although they have common points, they differ in their main emphasis in terms of the way we are to live.</a:t>
            </a:r>
          </a:p>
          <a:p>
            <a:r>
              <a:rPr lang="en-US" dirty="0">
                <a:cs typeface="ＭＳ Ｐゴシック" charset="0"/>
              </a:rPr>
              <a:t>__________________</a:t>
            </a:r>
          </a:p>
          <a:p>
            <a:r>
              <a:rPr lang="en-US" dirty="0">
                <a:cs typeface="ＭＳ Ｐゴシック" charset="0"/>
              </a:rPr>
              <a:t>OS-19_Wisdom &amp; Poetry-23</a:t>
            </a:r>
          </a:p>
          <a:p>
            <a:r>
              <a:rPr lang="en-US" dirty="0">
                <a:cs typeface="ＭＳ Ｐゴシック" charset="0"/>
              </a:rPr>
              <a:t>OS-18-Job-25</a:t>
            </a:r>
          </a:p>
          <a:p>
            <a:r>
              <a:rPr lang="en-US" dirty="0">
                <a:cs typeface="ＭＳ Ｐゴシック" charset="0"/>
              </a:rPr>
              <a:t>OS-19-Psalms-23</a:t>
            </a:r>
          </a:p>
          <a:p>
            <a:r>
              <a:rPr lang="en-US" dirty="0">
                <a:cs typeface="ＭＳ Ｐゴシック" charset="0"/>
              </a:rPr>
              <a:t>OS-20-Proverbs-27</a:t>
            </a:r>
          </a:p>
          <a:p>
            <a:r>
              <a:rPr lang="en-US" dirty="0">
                <a:cs typeface="ＭＳ Ｐゴシック" charset="0"/>
              </a:rPr>
              <a:t>OS-21-Eccles-21</a:t>
            </a:r>
          </a:p>
          <a:p>
            <a:r>
              <a:rPr lang="en-US" dirty="0">
                <a:cs typeface="ＭＳ Ｐゴシック" charset="0"/>
              </a:rPr>
              <a:t>OS-22-Song-23</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67BB00-A5F2-F94D-A08C-54AA7E4AC78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8EC6C3-3B44-624A-ACE8-6730ECA8874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351</a:t>
            </a:fld>
            <a:endParaRPr lang="en-US"/>
          </a:p>
        </p:txBody>
      </p:sp>
    </p:spTree>
    <p:extLst>
      <p:ext uri="{BB962C8B-B14F-4D97-AF65-F5344CB8AC3E}">
        <p14:creationId xmlns:p14="http://schemas.microsoft.com/office/powerpoint/2010/main" val="1689260952"/>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09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p>
        </p:txBody>
      </p:sp>
      <p:sp>
        <p:nvSpPr>
          <p:cNvPr id="409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23BAF9F-92C7-AE4F-8930-30BF266636A9}" type="slidenum">
              <a:rPr lang="en-US">
                <a:solidFill>
                  <a:srgbClr val="000000"/>
                </a:solidFill>
                <a:latin typeface="Arial" panose="020B0604020202020204" pitchFamily="34" charset="0"/>
              </a:rPr>
              <a:pPr/>
              <a:t>353</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394524863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146"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p>
        </p:txBody>
      </p:sp>
      <p:sp>
        <p:nvSpPr>
          <p:cNvPr id="6147"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ECAB7122-DFD7-FB4A-87F2-CA5CEBBE6A89}" type="slidenum">
              <a:rPr lang="en-US">
                <a:solidFill>
                  <a:srgbClr val="000000"/>
                </a:solidFill>
                <a:latin typeface="Arial" panose="020B0604020202020204" pitchFamily="34" charset="0"/>
              </a:rPr>
              <a:pPr/>
              <a:t>354</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1221622106"/>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p>
        </p:txBody>
      </p:sp>
      <p:sp>
        <p:nvSpPr>
          <p:cNvPr id="8195"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FE1B5A99-B250-8B4A-A73B-92B626C6AE61}" type="slidenum">
              <a:rPr lang="en-US">
                <a:solidFill>
                  <a:srgbClr val="000000"/>
                </a:solidFill>
                <a:latin typeface="Arial" panose="020B0604020202020204" pitchFamily="34" charset="0"/>
              </a:rPr>
              <a:pPr/>
              <a:t>355</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808633843"/>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024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p>
        </p:txBody>
      </p:sp>
      <p:sp>
        <p:nvSpPr>
          <p:cNvPr id="1024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D6730545-A7EF-9546-A16B-BA783EFC5BA8}" type="slidenum">
              <a:rPr lang="en-US">
                <a:solidFill>
                  <a:srgbClr val="000000"/>
                </a:solidFill>
                <a:latin typeface="Arial" panose="020B0604020202020204" pitchFamily="34" charset="0"/>
              </a:rPr>
              <a:pPr/>
              <a:t>356</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252002646"/>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229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p>
        </p:txBody>
      </p:sp>
      <p:sp>
        <p:nvSpPr>
          <p:cNvPr id="1229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C9F79D16-841D-3A4C-B353-8F26E7C06913}" type="slidenum">
              <a:rPr lang="en-US">
                <a:solidFill>
                  <a:srgbClr val="000000"/>
                </a:solidFill>
                <a:latin typeface="Arial" panose="020B0604020202020204" pitchFamily="34" charset="0"/>
              </a:rPr>
              <a:pPr/>
              <a:t>357</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3565845462"/>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2934594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A5B46D-DA83-EE45-9B5C-8938954D785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3268743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latin typeface="Arial" panose="020B0604020202020204" pitchFamily="34" charset="0"/>
              </a:rPr>
              <a:pPr eaLnBrk="1" hangingPunct="1"/>
              <a:t>24</a:t>
            </a:fld>
            <a:endParaRPr lang="en-US" sz="1200">
              <a:latin typeface="Arial" panose="020B0604020202020204" pitchFamily="34" charset="0"/>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93104053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BAD987-32FC-1745-8665-906C09240DD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F70DB-9F55-8742-B987-AA9C3232C6B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6D03E7-B778-E240-9311-46576B088DB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OS-18-Job-262</a:t>
            </a:r>
          </a:p>
          <a:p>
            <a:r>
              <a:rPr lang="en-US" dirty="0">
                <a:cs typeface="ＭＳ Ｐゴシック" charset="0"/>
              </a:rPr>
              <a:t>OS-19-Psalms-373</a:t>
            </a:r>
          </a:p>
          <a:p>
            <a:endParaRPr lang="en-US" dirty="0">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446361-0485-1A49-9967-4708D01146E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2930" name="Rectangle 2"/>
          <p:cNvSpPr>
            <a:spLocks noGrp="1" noRot="1" noChangeAspect="1" noChangeArrowheads="1" noTextEdit="1"/>
          </p:cNvSpPr>
          <p:nvPr>
            <p:ph type="sldImg"/>
          </p:nvPr>
        </p:nvSpPr>
        <p:spPr>
          <a:ln/>
        </p:spPr>
      </p:sp>
      <p:sp>
        <p:nvSpPr>
          <p:cNvPr id="2529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a:r>
              <a:rPr lang="ar-JO" b="0" dirty="0">
                <a:ea typeface="ＭＳ Ｐゴシック" charset="0"/>
              </a:rPr>
              <a:t>كم هو أمرٌ مثيرٌ للدهشة أنَّ الكتاب المقدَّس يقول إنَّ الروح القدس يسكن حقًّا في أجسادنا!</a:t>
            </a:r>
            <a:endParaRPr lang="en-US" b="0" dirty="0">
              <a:ea typeface="ＭＳ Ｐゴシック" charset="0"/>
            </a:endParaRPr>
          </a:p>
          <a:p>
            <a:pPr algn="r"/>
            <a:endParaRPr lang="en-US" b="0" dirty="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a typeface="ＭＳ Ｐゴシック" charset="0"/>
              </a:rPr>
              <a:t>Amazingly,</a:t>
            </a:r>
            <a:r>
              <a:rPr lang="en-US" b="0" baseline="0" dirty="0">
                <a:ea typeface="ＭＳ Ｐゴシック" charset="0"/>
              </a:rPr>
              <a:t> the Bible says that the Holy Spirit inside our bodies!</a:t>
            </a:r>
            <a:endParaRPr lang="en-US"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____________</a:t>
            </a:r>
          </a:p>
          <a:p>
            <a:r>
              <a:rPr lang="en-US" b="0" dirty="0">
                <a:latin typeface="Times New Roman" charset="0"/>
                <a:ea typeface="ＭＳ Ｐゴシック" charset="0"/>
                <a:cs typeface="ＭＳ Ｐゴシック" charset="0"/>
              </a:rPr>
              <a:t>Common-251</a:t>
            </a:r>
          </a:p>
          <a:p>
            <a:r>
              <a:rPr lang="en-US" b="0" dirty="0">
                <a:latin typeface="Times New Roman" charset="0"/>
                <a:ea typeface="ＭＳ Ｐゴシック" charset="0"/>
                <a:cs typeface="ＭＳ Ｐゴシック" charset="0"/>
              </a:rPr>
              <a:t>BE-02-Exodus-130</a:t>
            </a:r>
          </a:p>
          <a:p>
            <a:r>
              <a:rPr lang="en-US" b="0" dirty="0">
                <a:latin typeface="Times New Roman" charset="0"/>
                <a:ea typeface="ＭＳ Ｐゴシック" charset="0"/>
                <a:cs typeface="ＭＳ Ｐゴシック" charset="0"/>
              </a:rPr>
              <a:t>BE-03-Leviticus-55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HS-04-Indwelling-23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OP-03-Lev-130</a:t>
            </a:r>
          </a:p>
          <a:p>
            <a:r>
              <a:rPr lang="en-US" b="0" dirty="0">
                <a:latin typeface="Times New Roman" charset="0"/>
                <a:ea typeface="ＭＳ Ｐゴシック" charset="0"/>
                <a:cs typeface="ＭＳ Ｐゴシック" charset="0"/>
              </a:rPr>
              <a:t>OS-02-Exodus-492</a:t>
            </a:r>
          </a:p>
          <a:p>
            <a:r>
              <a:rPr lang="en-US" b="0" dirty="0">
                <a:latin typeface="Times New Roman" charset="0"/>
                <a:ea typeface="ＭＳ Ｐゴシック" charset="0"/>
                <a:cs typeface="ＭＳ Ｐゴシック" charset="0"/>
              </a:rPr>
              <a:t>OS-03-Leviticus-55</a:t>
            </a:r>
          </a:p>
          <a:p>
            <a:r>
              <a:rPr lang="en-US" b="0" dirty="0">
                <a:latin typeface="Times New Roman" charset="0"/>
                <a:ea typeface="ＭＳ Ｐゴシック" charset="0"/>
                <a:cs typeface="ＭＳ Ｐゴシック" charset="0"/>
              </a:rPr>
              <a:t>NS-06-Rom5-8-slide129</a:t>
            </a:r>
          </a:p>
          <a:p>
            <a:r>
              <a:rPr lang="en-US" b="0" dirty="0">
                <a:latin typeface="Times New Roman" charset="0"/>
                <a:ea typeface="ＭＳ Ｐゴシック" charset="0"/>
                <a:cs typeface="ＭＳ Ｐゴシック" charset="0"/>
              </a:rPr>
              <a:t>NS-07-1Cor1-</a:t>
            </a:r>
            <a:r>
              <a:rPr lang="en-US" b="0" dirty="0">
                <a:ea typeface="ＭＳ Ｐゴシック" charset="0"/>
              </a:rPr>
              <a:t>9-slide 205</a:t>
            </a:r>
            <a:endParaRPr lang="en-US" b="0" dirty="0">
              <a:latin typeface="Times New Roman" charset="0"/>
              <a:ea typeface="ＭＳ Ｐゴシック" charset="0"/>
              <a:cs typeface="ＭＳ Ｐゴシック" charset="0"/>
            </a:endParaRPr>
          </a:p>
          <a:p>
            <a:pPr algn="r"/>
            <a:endParaRPr lang="en-US" b="0" dirty="0">
              <a:ea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C7B40-11B6-5041-BC61-20A1336AC9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t>At Horesh in the Ziph desert, Jonathan encouraged David but Ziphites betrayed his spot to Saul, which taught David to find strength in God when betrayed (1 Sam 23:13-23).</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404</a:t>
            </a:fld>
            <a:endParaRPr lang="en-US"/>
          </a:p>
        </p:txBody>
      </p:sp>
    </p:spTree>
    <p:extLst>
      <p:ext uri="{BB962C8B-B14F-4D97-AF65-F5344CB8AC3E}">
        <p14:creationId xmlns:p14="http://schemas.microsoft.com/office/powerpoint/2010/main" val="1068678103"/>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405</a:t>
            </a:fld>
            <a:endParaRPr lang="en-US"/>
          </a:p>
        </p:txBody>
      </p:sp>
    </p:spTree>
    <p:extLst>
      <p:ext uri="{BB962C8B-B14F-4D97-AF65-F5344CB8AC3E}">
        <p14:creationId xmlns:p14="http://schemas.microsoft.com/office/powerpoint/2010/main" val="236484042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408</a:t>
            </a:fld>
            <a:endParaRPr lang="en-US"/>
          </a:p>
        </p:txBody>
      </p:sp>
    </p:spTree>
    <p:extLst>
      <p:ext uri="{BB962C8B-B14F-4D97-AF65-F5344CB8AC3E}">
        <p14:creationId xmlns:p14="http://schemas.microsoft.com/office/powerpoint/2010/main" val="62354957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AD684-0DED-7A4A-A656-8372B2E1A53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baseline="0" dirty="0"/>
              <a:t>In this book we find the answer to what I believe is our greatest need—worship of God, or, as Jesus said, to love the Lord God.</a:t>
            </a:r>
          </a:p>
          <a:p>
            <a:pPr eaLnBrk="1" hangingPunct="1"/>
            <a:r>
              <a:rPr lang="en-US" baseline="0" dirty="0"/>
              <a:t>It provides the songs of worship for the ages.</a:t>
            </a:r>
          </a:p>
          <a:p>
            <a:pPr eaLnBrk="1" hangingPunct="1"/>
            <a:r>
              <a:rPr lang="en-US" baseline="0" dirty="0"/>
              <a:t>_____</a:t>
            </a:r>
          </a:p>
          <a:p>
            <a:pPr eaLnBrk="1" hangingPunct="1"/>
            <a:endParaRPr lang="en-US" baseline="0"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OS-19-Psalms-23, 118</a:t>
            </a:r>
          </a:p>
          <a:p>
            <a:pPr eaLnBrk="1" hangingPunct="1"/>
            <a:endParaRPr lang="en-US" dirty="0"/>
          </a:p>
        </p:txBody>
      </p:sp>
    </p:spTree>
    <p:extLst>
      <p:ext uri="{BB962C8B-B14F-4D97-AF65-F5344CB8AC3E}">
        <p14:creationId xmlns:p14="http://schemas.microsoft.com/office/powerpoint/2010/main" val="64038827"/>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70408904"/>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99381512"/>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21461642"/>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3370076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02723305"/>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12173158"/>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417255147"/>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672093692"/>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88082055"/>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250061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OS-19-Psalms-24, 103, 175, 215</a:t>
            </a:r>
          </a:p>
          <a:p>
            <a:pPr eaLnBrk="1" hangingPunct="1"/>
            <a:endParaRPr lang="en-US" dirty="0"/>
          </a:p>
          <a:p>
            <a:pPr eaLnBrk="1" hangingPunct="1"/>
            <a:endParaRPr lang="en-US" dirty="0"/>
          </a:p>
        </p:txBody>
      </p:sp>
    </p:spTree>
    <p:extLst>
      <p:ext uri="{BB962C8B-B14F-4D97-AF65-F5344CB8AC3E}">
        <p14:creationId xmlns:p14="http://schemas.microsoft.com/office/powerpoint/2010/main" val="1976421705"/>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4E6C8B-58D4-DC4C-8B03-27C2E51EFE1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88499298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A27213-E51A-2E4F-9E5D-81A1B1E6A9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BBF6F-E714-5C46-91F3-6411FFEB8B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7BC76F-21E5-BA4E-ACCC-6EE074EF1A96}"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926310948"/>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666E41-B3A2-9247-9EB5-6A9AF46020D7}" type="slidenum">
              <a:rPr lang="en-US">
                <a:solidFill>
                  <a:prstClr val="black"/>
                </a:solidFill>
              </a:rPr>
              <a:pPr/>
              <a:t>494</a:t>
            </a:fld>
            <a:endParaRPr lang="en-US">
              <a:solidFill>
                <a:prstClr val="black"/>
              </a:solidFill>
            </a:endParaRPr>
          </a:p>
        </p:txBody>
      </p:sp>
      <p:sp>
        <p:nvSpPr>
          <p:cNvPr id="1126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1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272982625"/>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543390-9698-2248-8826-D09A4376D889}" type="slidenum">
              <a:rPr lang="en-US">
                <a:solidFill>
                  <a:prstClr val="black"/>
                </a:solidFill>
              </a:rPr>
              <a:pPr/>
              <a:t>495</a:t>
            </a:fld>
            <a:endParaRPr lang="en-US">
              <a:solidFill>
                <a:prstClr val="black"/>
              </a:solidFill>
            </a:endParaRPr>
          </a:p>
        </p:txBody>
      </p:sp>
      <p:sp>
        <p:nvSpPr>
          <p:cNvPr id="1229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2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69329050"/>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912F1D-7F8D-C841-897A-0C320D6AF116}" type="slidenum">
              <a:rPr lang="en-US">
                <a:solidFill>
                  <a:prstClr val="black"/>
                </a:solidFill>
              </a:rPr>
              <a:pPr/>
              <a:t>496</a:t>
            </a:fld>
            <a:endParaRPr lang="en-US">
              <a:solidFill>
                <a:prstClr val="black"/>
              </a:solidFill>
            </a:endParaRPr>
          </a:p>
        </p:txBody>
      </p:sp>
      <p:sp>
        <p:nvSpPr>
          <p:cNvPr id="13314"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33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76995365"/>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E66C80-AEDB-0247-9617-3D2288E7B6F7}" type="slidenum">
              <a:rPr lang="en-US">
                <a:solidFill>
                  <a:prstClr val="black"/>
                </a:solidFill>
              </a:rPr>
              <a:pPr/>
              <a:t>497</a:t>
            </a:fld>
            <a:endParaRPr lang="en-US">
              <a:solidFill>
                <a:prstClr val="black"/>
              </a:solidFill>
            </a:endParaRPr>
          </a:p>
        </p:txBody>
      </p:sp>
      <p:sp>
        <p:nvSpPr>
          <p:cNvPr id="14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02629425"/>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D457B6-EC3C-6F47-BF8F-B9FC2A40DBFC}" type="slidenum">
              <a:rPr lang="en-US">
                <a:solidFill>
                  <a:prstClr val="black"/>
                </a:solidFill>
              </a:rPr>
              <a:pPr/>
              <a:t>498</a:t>
            </a:fld>
            <a:endParaRPr lang="en-US">
              <a:solidFill>
                <a:prstClr val="black"/>
              </a:solidFill>
            </a:endParaRPr>
          </a:p>
        </p:txBody>
      </p:sp>
      <p:sp>
        <p:nvSpPr>
          <p:cNvPr id="15362"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5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0228330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 Meeting Notes (19/9/17 15:28) -----</a:t>
            </a:r>
          </a:p>
          <a:p>
            <a:r>
              <a:rPr lang="en-US"/>
              <a:t>Poetry is a literary style that arranges sounds or content with a meter that aids memory or stirs emotion, often through figures of speech.</a:t>
            </a:r>
          </a:p>
        </p:txBody>
      </p:sp>
      <p:sp>
        <p:nvSpPr>
          <p:cNvPr id="4" name="Slide Number Placeholder 3"/>
          <p:cNvSpPr>
            <a:spLocks noGrp="1"/>
          </p:cNvSpPr>
          <p:nvPr>
            <p:ph type="sldNum" sz="quarter" idx="10"/>
          </p:nvPr>
        </p:nvSpPr>
        <p:spPr/>
        <p:txBody>
          <a:bodyPr/>
          <a:lstStyle/>
          <a:p>
            <a:pPr>
              <a:defRPr/>
            </a:pPr>
            <a:fld id="{5A5258CB-6DD3-164C-A7FA-331D5955FF94}" type="slidenum">
              <a:rPr lang="en-US"/>
              <a:pPr>
                <a:defRPr/>
              </a:pPr>
              <a:t>27</a:t>
            </a:fld>
            <a:endParaRPr lang="en-US"/>
          </a:p>
        </p:txBody>
      </p:sp>
    </p:spTree>
    <p:extLst>
      <p:ext uri="{BB962C8B-B14F-4D97-AF65-F5344CB8AC3E}">
        <p14:creationId xmlns:p14="http://schemas.microsoft.com/office/powerpoint/2010/main" val="64130863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EB36C1-DCD0-FD44-9410-C564A8FC3E4C}" type="slidenum">
              <a:rPr lang="en-US">
                <a:solidFill>
                  <a:prstClr val="black"/>
                </a:solidFill>
              </a:rPr>
              <a:pPr/>
              <a:t>499</a:t>
            </a:fld>
            <a:endParaRPr lang="en-US">
              <a:solidFill>
                <a:prstClr val="black"/>
              </a:solidFill>
            </a:endParaRPr>
          </a:p>
        </p:txBody>
      </p:sp>
      <p:sp>
        <p:nvSpPr>
          <p:cNvPr id="1638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6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484213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3548A0-8C17-BE4D-B037-3EEE3C057C8D}" type="slidenum">
              <a:rPr lang="en-US">
                <a:solidFill>
                  <a:prstClr val="black"/>
                </a:solidFill>
              </a:rPr>
              <a:pPr/>
              <a:t>500</a:t>
            </a:fld>
            <a:endParaRPr lang="en-US">
              <a:solidFill>
                <a:prstClr val="black"/>
              </a:solidFill>
            </a:endParaRPr>
          </a:p>
        </p:txBody>
      </p:sp>
      <p:sp>
        <p:nvSpPr>
          <p:cNvPr id="1741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741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05831919"/>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946E61-C778-5A41-B1CC-B3E61852D8F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955984-FFC3-EF48-AFA2-F2B47F98B84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4523EAB-9EAC-A044-A63D-792482DADB7F}" type="slidenum">
              <a:rPr lang="en-US" sz="1200">
                <a:solidFill>
                  <a:srgbClr val="000000"/>
                </a:solidFill>
                <a:latin typeface="Arial" panose="020B0604020202020204" pitchFamily="34" charset="0"/>
              </a:rPr>
              <a:pPr eaLnBrk="1" hangingPunct="1"/>
              <a:t>518</a:t>
            </a:fld>
            <a:endParaRPr lang="en-US" sz="1200">
              <a:solidFill>
                <a:srgbClr val="000000"/>
              </a:solidFill>
              <a:latin typeface="Arial" panose="020B0604020202020204" pitchFamily="34" charset="0"/>
            </a:endParaRPr>
          </a:p>
        </p:txBody>
      </p:sp>
      <p:sp>
        <p:nvSpPr>
          <p:cNvPr id="294914" name="Rectangle 2"/>
          <p:cNvSpPr>
            <a:spLocks noGrp="1" noRot="1" noChangeAspect="1" noChangeArrowheads="1" noTextEdit="1"/>
          </p:cNvSpPr>
          <p:nvPr>
            <p:ph type="sldImg"/>
          </p:nvPr>
        </p:nvSpPr>
        <p:spPr>
          <a:xfrm>
            <a:off x="1143000" y="685800"/>
            <a:ext cx="4572000" cy="3429000"/>
          </a:xfrm>
          <a:ln/>
        </p:spPr>
      </p:sp>
      <p:sp>
        <p:nvSpPr>
          <p:cNvPr id="294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3182532874"/>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5AFC5-25FE-784C-8FDE-E1FF04BFCC1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F31552-B25B-D848-B42A-68F16065BAC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551</a:t>
            </a:fld>
            <a:endParaRPr lang="en-US"/>
          </a:p>
        </p:txBody>
      </p:sp>
    </p:spTree>
    <p:extLst>
      <p:ext uri="{BB962C8B-B14F-4D97-AF65-F5344CB8AC3E}">
        <p14:creationId xmlns:p14="http://schemas.microsoft.com/office/powerpoint/2010/main" val="624046501"/>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552</a:t>
            </a:fld>
            <a:endParaRPr lang="en-US"/>
          </a:p>
        </p:txBody>
      </p:sp>
    </p:spTree>
    <p:extLst>
      <p:ext uri="{BB962C8B-B14F-4D97-AF65-F5344CB8AC3E}">
        <p14:creationId xmlns:p14="http://schemas.microsoft.com/office/powerpoint/2010/main" val="596509721"/>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154923035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latin typeface="Arial" panose="020B0604020202020204" pitchFamily="34" charset="0"/>
              </a:rPr>
              <a:pPr eaLnBrk="1" hangingPunct="1"/>
              <a:t>28</a:t>
            </a:fld>
            <a:endParaRPr lang="en-US" sz="1200">
              <a:solidFill>
                <a:srgbClr val="000000"/>
              </a:solidFill>
              <a:latin typeface="Arial" panose="020B0604020202020204" pitchFamily="34" charset="0"/>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283353200"/>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A0867D-6E21-8C48-99C1-266BF972207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A0AC1E-A3CA-C64B-A1CF-64F8E50B12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AE54FB-F5B9-0B4E-A647-6E2FA3D2E91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028CD6-889A-6042-8B51-F228FB41486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761FFA-60F2-B441-A224-40E138D8BE9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05070E-0C57-5644-B33B-7296B39E6D1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1ED9D8-31AF-E843-9D0D-0CC0D67AB41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5C42A-E349-C649-9263-DBB2FE3BFBF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74129D-D50D-9C49-BDF4-F281BBFD644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4A087-EB1A-4449-8344-9CF5A74E451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latin typeface="Arial" panose="020B0604020202020204" pitchFamily="34" charset="0"/>
              </a:rPr>
              <a:pPr eaLnBrk="1" hangingPunct="1"/>
              <a:t>61</a:t>
            </a:fld>
            <a:endParaRPr lang="en-US" sz="1200" dirty="0">
              <a:latin typeface="Arial" panose="020B0604020202020204" pitchFamily="34"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1149232990"/>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C40398-8D27-FF4B-94FB-9C6C02F68FB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8D143F-6C47-BD4F-B1E2-F42EA8C9458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931040535"/>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1965784"/>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42374584"/>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00037654"/>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93292103"/>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331601"/>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0740231"/>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6229396"/>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475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688B02-15E6-9D40-8C47-CCD0F82B103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90114" name="Rectangle 2"/>
          <p:cNvSpPr>
            <a:spLocks noGrp="1" noRot="1" noChangeAspect="1" noChangeArrowheads="1"/>
          </p:cNvSpPr>
          <p:nvPr>
            <p:ph type="sldImg"/>
          </p:nvPr>
        </p:nvSpPr>
        <p:spPr>
          <a:solidFill>
            <a:srgbClr val="FFFFFF"/>
          </a:solidFill>
          <a:ln/>
        </p:spPr>
      </p:sp>
      <p:sp>
        <p:nvSpPr>
          <p:cNvPr id="901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5517610"/>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4908427"/>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687995"/>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92118507"/>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0488704"/>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99094"/>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885304"/>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2375111"/>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65044082"/>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62319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 basic teaching of most of the psalms is either a declaration of praise of God or a lament of how the psalmist wanted God to work in the midst of his difficulties.</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a:t>
            </a:fld>
            <a:endParaRPr lang="en-US"/>
          </a:p>
        </p:txBody>
      </p:sp>
    </p:spTree>
    <p:extLst>
      <p:ext uri="{BB962C8B-B14F-4D97-AF65-F5344CB8AC3E}">
        <p14:creationId xmlns:p14="http://schemas.microsoft.com/office/powerpoint/2010/main" val="28073181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5CC9C9-FECF-7A4F-B867-479B8E3E9082}" type="slidenum">
              <a:rPr lang="en-US" sz="1200">
                <a:latin typeface="Arial" panose="020B0604020202020204" pitchFamily="34" charset="0"/>
              </a:rPr>
              <a:pPr eaLnBrk="1" hangingPunct="1"/>
              <a:t>69</a:t>
            </a:fld>
            <a:endParaRPr lang="en-US" sz="1200" dirty="0">
              <a:latin typeface="Arial" panose="020B0604020202020204" pitchFamily="34" charset="0"/>
            </a:endParaRPr>
          </a:p>
        </p:txBody>
      </p:sp>
      <p:sp>
        <p:nvSpPr>
          <p:cNvPr id="389122" name="Rectangle 2"/>
          <p:cNvSpPr>
            <a:spLocks noGrp="1" noRot="1" noChangeAspect="1" noChangeArrowheads="1"/>
          </p:cNvSpPr>
          <p:nvPr>
            <p:ph type="sldImg"/>
          </p:nvPr>
        </p:nvSpPr>
        <p:spPr>
          <a:xfrm>
            <a:off x="1143000" y="685800"/>
            <a:ext cx="4572000" cy="3429000"/>
          </a:xfrm>
          <a:solidFill>
            <a:srgbClr val="FFFFFF"/>
          </a:solidFill>
          <a:ln/>
        </p:spPr>
      </p:sp>
      <p:sp>
        <p:nvSpPr>
          <p:cNvPr id="389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2523671666"/>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3701878"/>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9861451"/>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1281990"/>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76615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610865"/>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8247"/>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6243321"/>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7110798"/>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298346"/>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59137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846999742"/>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615471"/>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8722867"/>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507139"/>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5779760"/>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Image Placeholder 1">
            <a:extLst>
              <a:ext uri="{FF2B5EF4-FFF2-40B4-BE49-F238E27FC236}">
                <a16:creationId xmlns:a16="http://schemas.microsoft.com/office/drawing/2014/main" id="{E1E64D2E-EBBD-A14A-9A9F-40132DFD12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0" name="Notes Placeholder 2">
            <a:extLst>
              <a:ext uri="{FF2B5EF4-FFF2-40B4-BE49-F238E27FC236}">
                <a16:creationId xmlns:a16="http://schemas.microsoft.com/office/drawing/2014/main" id="{653570C0-62AD-7F48-B77F-9F6F235B100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3251" name="Slide Number Placeholder 3">
            <a:extLst>
              <a:ext uri="{FF2B5EF4-FFF2-40B4-BE49-F238E27FC236}">
                <a16:creationId xmlns:a16="http://schemas.microsoft.com/office/drawing/2014/main" id="{3D92DF13-BA4C-C24E-A8AB-F641B39FE8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B1C26F79-45C3-AA47-90AC-94D1320C17BC}"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608</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484179901"/>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a:extLst>
              <a:ext uri="{FF2B5EF4-FFF2-40B4-BE49-F238E27FC236}">
                <a16:creationId xmlns:a16="http://schemas.microsoft.com/office/drawing/2014/main" id="{F21752C5-5FAA-C942-83E9-5AE12F14871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4" name="Notes Placeholder 2">
            <a:extLst>
              <a:ext uri="{FF2B5EF4-FFF2-40B4-BE49-F238E27FC236}">
                <a16:creationId xmlns:a16="http://schemas.microsoft.com/office/drawing/2014/main" id="{6FCC8029-4869-5D4A-A07D-A5EF1BAA2BD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4275" name="Slide Number Placeholder 3">
            <a:extLst>
              <a:ext uri="{FF2B5EF4-FFF2-40B4-BE49-F238E27FC236}">
                <a16:creationId xmlns:a16="http://schemas.microsoft.com/office/drawing/2014/main" id="{68B7F3B4-7FDE-6243-87A0-C8F0916E15E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268B3DB6-7AE0-1043-9D86-FF611542A77D}"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609</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471566978"/>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Image Placeholder 1">
            <a:extLst>
              <a:ext uri="{FF2B5EF4-FFF2-40B4-BE49-F238E27FC236}">
                <a16:creationId xmlns:a16="http://schemas.microsoft.com/office/drawing/2014/main" id="{399861FD-96F6-2F4D-8E56-1E3CC8EE868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8" name="Notes Placeholder 2">
            <a:extLst>
              <a:ext uri="{FF2B5EF4-FFF2-40B4-BE49-F238E27FC236}">
                <a16:creationId xmlns:a16="http://schemas.microsoft.com/office/drawing/2014/main" id="{8FD061B0-C84E-3544-A054-808C1244F6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5299" name="Slide Number Placeholder 3">
            <a:extLst>
              <a:ext uri="{FF2B5EF4-FFF2-40B4-BE49-F238E27FC236}">
                <a16:creationId xmlns:a16="http://schemas.microsoft.com/office/drawing/2014/main" id="{8037F281-1C42-4B40-8866-72B417E1F1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568E74DF-5BE8-794C-A1BB-909D22A6F6D5}"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610</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349223188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611</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2701460649"/>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612</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2924383334"/>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a:extLst>
              <a:ext uri="{FF2B5EF4-FFF2-40B4-BE49-F238E27FC236}">
                <a16:creationId xmlns:a16="http://schemas.microsoft.com/office/drawing/2014/main" id="{E5023F33-3F20-1441-B212-33D57AC1CD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6" name="Notes Placeholder 2">
            <a:extLst>
              <a:ext uri="{FF2B5EF4-FFF2-40B4-BE49-F238E27FC236}">
                <a16:creationId xmlns:a16="http://schemas.microsoft.com/office/drawing/2014/main" id="{7358F8BE-B309-9643-97F6-3812EFC2A5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7347" name="Slide Number Placeholder 3">
            <a:extLst>
              <a:ext uri="{FF2B5EF4-FFF2-40B4-BE49-F238E27FC236}">
                <a16:creationId xmlns:a16="http://schemas.microsoft.com/office/drawing/2014/main" id="{00970E3A-C6AF-1B4A-B8DC-8EC707E44AB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825B3FCE-A246-DB41-8FC9-A880FF3CF954}"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613</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333025898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4017356404"/>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a:extLst>
              <a:ext uri="{FF2B5EF4-FFF2-40B4-BE49-F238E27FC236}">
                <a16:creationId xmlns:a16="http://schemas.microsoft.com/office/drawing/2014/main" id="{F2621992-9112-B349-8604-D71F6738821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0" name="Notes Placeholder 2">
            <a:extLst>
              <a:ext uri="{FF2B5EF4-FFF2-40B4-BE49-F238E27FC236}">
                <a16:creationId xmlns:a16="http://schemas.microsoft.com/office/drawing/2014/main" id="{FF094E03-902A-2C4A-935B-7AB06F2A78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8371" name="Slide Number Placeholder 3">
            <a:extLst>
              <a:ext uri="{FF2B5EF4-FFF2-40B4-BE49-F238E27FC236}">
                <a16:creationId xmlns:a16="http://schemas.microsoft.com/office/drawing/2014/main" id="{5444167B-4FA9-8944-9DA0-4B265261E0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9B6DF04E-C199-2142-A747-4D114EBC9963}"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614</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1854049036"/>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90322549"/>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11850937"/>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3756176"/>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491967"/>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4637148"/>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61687"/>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3304028"/>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0975647"/>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105089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3709185691"/>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1897961"/>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91197"/>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4210901"/>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3558169"/>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4375665"/>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022177"/>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2861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7724591"/>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0968385"/>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959664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2543180269"/>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47992972"/>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446850"/>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8067604"/>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361040"/>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0359961"/>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9750510"/>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9305044"/>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5731495"/>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6920734"/>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658415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516472"/>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0512405"/>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6348089"/>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362994"/>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118693"/>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4657768"/>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3560252"/>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4356751"/>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9717093"/>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303770"/>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86456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1493051"/>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454158"/>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8222761"/>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9446864"/>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30698E-3B62-7B49-AF62-351A2D89A120}"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660</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678009656"/>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662</a:t>
            </a:fld>
            <a:endParaRPr lang="en-US"/>
          </a:p>
        </p:txBody>
      </p:sp>
    </p:spTree>
    <p:extLst>
      <p:ext uri="{BB962C8B-B14F-4D97-AF65-F5344CB8AC3E}">
        <p14:creationId xmlns:p14="http://schemas.microsoft.com/office/powerpoint/2010/main" val="1439196377"/>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dirty="0" err="1"/>
              <a:t>Liel</a:t>
            </a:r>
            <a:r>
              <a:rPr lang="en-US" dirty="0"/>
              <a:t> </a:t>
            </a:r>
            <a:r>
              <a:rPr lang="en-US" dirty="0" err="1"/>
              <a:t>Krutokop</a:t>
            </a:r>
            <a:r>
              <a:rPr lang="en-US" dirty="0"/>
              <a:t>, center right, with her family on the Pilgrimage Road in the City of David National Park. Photo Credit: CBN News</a:t>
            </a:r>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a:t> National Park.</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668</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771091811"/>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680</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2400799781"/>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681</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594913933"/>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682</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404196070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7806127"/>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5E6ABA-16B3-F34C-8547-998EEF8B1664}" type="slidenum">
              <a:rPr lang="en-US">
                <a:solidFill>
                  <a:prstClr val="black"/>
                </a:solidFill>
              </a:rPr>
              <a:pPr/>
              <a:t>702</a:t>
            </a:fld>
            <a:endParaRPr lang="en-US">
              <a:solidFill>
                <a:prstClr val="black"/>
              </a:solidFill>
            </a:endParaRPr>
          </a:p>
        </p:txBody>
      </p:sp>
      <p:sp>
        <p:nvSpPr>
          <p:cNvPr id="61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614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013022555"/>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27057F-443E-D745-A722-21FEBB8B7DD4}" type="slidenum">
              <a:rPr lang="en-US">
                <a:solidFill>
                  <a:prstClr val="black"/>
                </a:solidFill>
              </a:rPr>
              <a:pPr/>
              <a:t>703</a:t>
            </a:fld>
            <a:endParaRPr lang="en-US">
              <a:solidFill>
                <a:prstClr val="black"/>
              </a:solidFill>
            </a:endParaRPr>
          </a:p>
        </p:txBody>
      </p:sp>
      <p:sp>
        <p:nvSpPr>
          <p:cNvPr id="819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19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253207736"/>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2D787F-ACB0-AB48-BEB8-FB9FD1326BD4}" type="slidenum">
              <a:rPr lang="en-US">
                <a:solidFill>
                  <a:prstClr val="black"/>
                </a:solidFill>
              </a:rPr>
              <a:pPr/>
              <a:t>704</a:t>
            </a:fld>
            <a:endParaRPr lang="en-US">
              <a:solidFill>
                <a:prstClr val="black"/>
              </a:solidFill>
            </a:endParaRPr>
          </a:p>
        </p:txBody>
      </p:sp>
      <p:sp>
        <p:nvSpPr>
          <p:cNvPr id="102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4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2814873"/>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8588B1-1E64-FD4A-A54A-87AE2342E4E0}" type="slidenum">
              <a:rPr lang="en-US">
                <a:solidFill>
                  <a:prstClr val="black"/>
                </a:solidFill>
              </a:rPr>
              <a:pPr/>
              <a:t>705</a:t>
            </a:fld>
            <a:endParaRPr lang="en-US">
              <a:solidFill>
                <a:prstClr val="black"/>
              </a:solidFill>
            </a:endParaRPr>
          </a:p>
        </p:txBody>
      </p:sp>
      <p:sp>
        <p:nvSpPr>
          <p:cNvPr id="122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2291"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533166864"/>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B8B506-D905-614E-88AC-F1315059CC38}" type="slidenum">
              <a:rPr lang="en-US">
                <a:solidFill>
                  <a:prstClr val="black"/>
                </a:solidFill>
              </a:rPr>
              <a:pPr/>
              <a:t>706</a:t>
            </a:fld>
            <a:endParaRPr lang="en-US">
              <a:solidFill>
                <a:prstClr val="black"/>
              </a:solidFill>
            </a:endParaRPr>
          </a:p>
        </p:txBody>
      </p:sp>
      <p:sp>
        <p:nvSpPr>
          <p:cNvPr id="1433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33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88944734"/>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C814BF-2815-5E41-9769-6295DB42036E}"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726</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OS is OT Survey</a:t>
            </a:r>
            <a:r>
              <a:rPr lang="en-US" baseline="0" dirty="0">
                <a:ea typeface="ＭＳ Ｐゴシック" charset="0"/>
                <a:cs typeface="ＭＳ Ｐゴシック" charset="0"/>
              </a:rPr>
              <a:t> (</a:t>
            </a:r>
            <a:r>
              <a:rPr lang="en-US" baseline="0" dirty="0" err="1">
                <a:ea typeface="ＭＳ Ｐゴシック" charset="0"/>
                <a:cs typeface="ＭＳ Ｐゴシック" charset="0"/>
              </a:rPr>
              <a:t>os</a:t>
            </a:r>
            <a:r>
              <a:rPr lang="en-US" baseline="0" dirty="0">
                <a:ea typeface="ＭＳ Ｐゴシック" charset="0"/>
                <a:cs typeface="ＭＳ Ｐゴシック" charset="0"/>
              </a:rPr>
              <a:t>)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3526596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32156161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What does this verse tell us about the Book of Psalms?</a:t>
            </a:r>
          </a:p>
          <a:p>
            <a:endParaRPr lang="en-US" b="0" dirty="0"/>
          </a:p>
          <a:p>
            <a:r>
              <a:rPr lang="en-US" b="0" dirty="0"/>
              <a:t>Here is an easy key verse reference: one-one-one-one!</a:t>
            </a:r>
          </a:p>
          <a:p>
            <a:r>
              <a:rPr lang="en-US" b="0" dirty="0"/>
              <a:t>It emphasizes the ONE purpose of the book to give the ONE God credit for his nature and work.</a:t>
            </a:r>
          </a:p>
          <a:p>
            <a:endParaRPr lang="en-US" b="0" dirty="0"/>
          </a:p>
          <a:p>
            <a:r>
              <a:rPr lang="en-US" b="0" dirty="0"/>
              <a:t>It also emphasizes the book's corporate nature. Too often, our faith is individualistic rather than communal. The psalmist's commitment was to honor God publicly. Praise would be in his heart, but it would not stay there internally. The idea is to have pure praise that influences others to do the same.</a:t>
            </a:r>
          </a:p>
        </p:txBody>
      </p:sp>
    </p:spTree>
    <p:extLst>
      <p:ext uri="{BB962C8B-B14F-4D97-AF65-F5344CB8AC3E}">
        <p14:creationId xmlns:p14="http://schemas.microsoft.com/office/powerpoint/2010/main" val="154923035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76922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248218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32252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22283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30A903-9400-2F4B-B075-DA17DD791898}" type="slidenum">
              <a:rPr lang="en-US" sz="1200">
                <a:solidFill>
                  <a:srgbClr val="000000"/>
                </a:solidFill>
                <a:latin typeface="Arial" panose="020B0604020202020204" pitchFamily="34" charset="0"/>
              </a:rPr>
              <a:pPr eaLnBrk="1" hangingPunct="1"/>
              <a:t>84</a:t>
            </a:fld>
            <a:endParaRPr lang="en-US" sz="1200" dirty="0">
              <a:solidFill>
                <a:srgbClr val="000000"/>
              </a:solidFill>
              <a:latin typeface="Arial" panose="020B0604020202020204" pitchFamily="34" charset="0"/>
            </a:endParaRPr>
          </a:p>
        </p:txBody>
      </p:sp>
      <p:sp>
        <p:nvSpPr>
          <p:cNvPr id="408578" name="Rectangle 2"/>
          <p:cNvSpPr>
            <a:spLocks noGrp="1" noRot="1" noChangeAspect="1" noChangeArrowheads="1"/>
          </p:cNvSpPr>
          <p:nvPr>
            <p:ph type="sldImg"/>
          </p:nvPr>
        </p:nvSpPr>
        <p:spPr>
          <a:xfrm>
            <a:off x="1143000" y="685800"/>
            <a:ext cx="4572000" cy="3429000"/>
          </a:xfrm>
          <a:solidFill>
            <a:srgbClr val="FFFFFF"/>
          </a:solidFill>
          <a:ln/>
        </p:spPr>
      </p:sp>
      <p:sp>
        <p:nvSpPr>
          <p:cNvPr id="4085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41530077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82D48B-BFD0-1342-B9E2-5FDD547D6077}" type="slidenum">
              <a:rPr lang="en-US" sz="1200">
                <a:solidFill>
                  <a:srgbClr val="000000"/>
                </a:solidFill>
                <a:latin typeface="Arial" panose="020B0604020202020204" pitchFamily="34" charset="0"/>
              </a:rPr>
              <a:pPr eaLnBrk="1" hangingPunct="1"/>
              <a:t>85</a:t>
            </a:fld>
            <a:endParaRPr lang="en-US" sz="1200" dirty="0">
              <a:solidFill>
                <a:srgbClr val="000000"/>
              </a:solidFill>
              <a:latin typeface="Arial" panose="020B0604020202020204" pitchFamily="34" charset="0"/>
            </a:endParaRPr>
          </a:p>
        </p:txBody>
      </p:sp>
      <p:sp>
        <p:nvSpPr>
          <p:cNvPr id="410626" name="Rectangle 2"/>
          <p:cNvSpPr>
            <a:spLocks noGrp="1" noRot="1" noChangeAspect="1" noChangeArrowheads="1"/>
          </p:cNvSpPr>
          <p:nvPr>
            <p:ph type="sldImg"/>
          </p:nvPr>
        </p:nvSpPr>
        <p:spPr>
          <a:xfrm>
            <a:off x="1143000" y="685800"/>
            <a:ext cx="4572000" cy="3429000"/>
          </a:xfrm>
          <a:solidFill>
            <a:srgbClr val="FFFFFF"/>
          </a:solidFill>
          <a:ln/>
        </p:spPr>
      </p:sp>
      <p:sp>
        <p:nvSpPr>
          <p:cNvPr id="4106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278005394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3E0EED-AB9B-714C-AD8F-9329B4DA9D61}" type="slidenum">
              <a:rPr lang="en-US" sz="1200">
                <a:solidFill>
                  <a:srgbClr val="000000"/>
                </a:solidFill>
                <a:latin typeface="Arial" panose="020B0604020202020204" pitchFamily="34" charset="0"/>
              </a:rPr>
              <a:pPr eaLnBrk="1" hangingPunct="1"/>
              <a:t>86</a:t>
            </a:fld>
            <a:endParaRPr lang="en-US" sz="1200" dirty="0">
              <a:solidFill>
                <a:srgbClr val="000000"/>
              </a:solidFill>
              <a:latin typeface="Arial" panose="020B0604020202020204" pitchFamily="34" charset="0"/>
            </a:endParaRPr>
          </a:p>
        </p:txBody>
      </p:sp>
      <p:sp>
        <p:nvSpPr>
          <p:cNvPr id="412674" name="Rectangle 2"/>
          <p:cNvSpPr>
            <a:spLocks noGrp="1" noRot="1" noChangeAspect="1" noChangeArrowheads="1"/>
          </p:cNvSpPr>
          <p:nvPr>
            <p:ph type="sldImg"/>
          </p:nvPr>
        </p:nvSpPr>
        <p:spPr>
          <a:xfrm>
            <a:off x="1143000" y="685800"/>
            <a:ext cx="4572000" cy="3429000"/>
          </a:xfrm>
          <a:solidFill>
            <a:srgbClr val="FFFFFF"/>
          </a:solidFill>
          <a:ln/>
        </p:spPr>
      </p:sp>
      <p:sp>
        <p:nvSpPr>
          <p:cNvPr id="4126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223485778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B01A53-37BF-A643-BBCB-6F5BFAF8750C}" type="slidenum">
              <a:rPr lang="en-US" sz="1200">
                <a:solidFill>
                  <a:srgbClr val="000000"/>
                </a:solidFill>
                <a:latin typeface="Arial" panose="020B0604020202020204" pitchFamily="34" charset="0"/>
              </a:rPr>
              <a:pPr eaLnBrk="1" hangingPunct="1"/>
              <a:t>87</a:t>
            </a:fld>
            <a:endParaRPr lang="en-US" sz="1200" dirty="0">
              <a:solidFill>
                <a:srgbClr val="000000"/>
              </a:solidFill>
              <a:latin typeface="Arial" panose="020B0604020202020204" pitchFamily="34" charset="0"/>
            </a:endParaRPr>
          </a:p>
        </p:txBody>
      </p:sp>
      <p:sp>
        <p:nvSpPr>
          <p:cNvPr id="414722" name="Rectangle 2"/>
          <p:cNvSpPr>
            <a:spLocks noGrp="1" noRot="1" noChangeAspect="1" noChangeArrowheads="1"/>
          </p:cNvSpPr>
          <p:nvPr>
            <p:ph type="sldImg"/>
          </p:nvPr>
        </p:nvSpPr>
        <p:spPr>
          <a:xfrm>
            <a:off x="1143000" y="685800"/>
            <a:ext cx="4572000" cy="3429000"/>
          </a:xfrm>
          <a:solidFill>
            <a:srgbClr val="FFFFFF"/>
          </a:solidFill>
          <a:ln/>
        </p:spPr>
      </p:sp>
      <p:sp>
        <p:nvSpPr>
          <p:cNvPr id="414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389656416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88E1-B315-5040-8992-9B4859A2B9B4}" type="slidenum">
              <a:rPr lang="en-US" sz="1200">
                <a:solidFill>
                  <a:srgbClr val="000000"/>
                </a:solidFill>
                <a:latin typeface="Arial" panose="020B0604020202020204" pitchFamily="34" charset="0"/>
              </a:rPr>
              <a:pPr eaLnBrk="1" hangingPunct="1"/>
              <a:t>88</a:t>
            </a:fld>
            <a:endParaRPr lang="en-US" sz="1200" dirty="0">
              <a:solidFill>
                <a:srgbClr val="000000"/>
              </a:solidFill>
              <a:latin typeface="Arial" panose="020B0604020202020204" pitchFamily="34" charset="0"/>
            </a:endParaRPr>
          </a:p>
        </p:txBody>
      </p:sp>
      <p:sp>
        <p:nvSpPr>
          <p:cNvPr id="416770" name="Rectangle 2"/>
          <p:cNvSpPr>
            <a:spLocks noGrp="1" noRot="1" noChangeAspect="1" noChangeArrowheads="1"/>
          </p:cNvSpPr>
          <p:nvPr>
            <p:ph type="sldImg"/>
          </p:nvPr>
        </p:nvSpPr>
        <p:spPr>
          <a:xfrm>
            <a:off x="1143000" y="685800"/>
            <a:ext cx="4572000" cy="3429000"/>
          </a:xfrm>
          <a:solidFill>
            <a:srgbClr val="FFFFFF"/>
          </a:solidFill>
          <a:ln/>
        </p:spPr>
      </p:sp>
      <p:sp>
        <p:nvSpPr>
          <p:cNvPr id="416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67287408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9C0708C-2A86-7B49-958D-8AB82EA30984}" type="slidenum">
              <a:rPr lang="en-US" sz="1200">
                <a:solidFill>
                  <a:srgbClr val="000000"/>
                </a:solidFill>
                <a:latin typeface="Arial" panose="020B0604020202020204" pitchFamily="34" charset="0"/>
              </a:rPr>
              <a:pPr eaLnBrk="1" hangingPunct="1"/>
              <a:t>89</a:t>
            </a:fld>
            <a:endParaRPr lang="en-US" sz="1200">
              <a:solidFill>
                <a:srgbClr val="000000"/>
              </a:solidFill>
              <a:latin typeface="Arial" panose="020B0604020202020204" pitchFamily="34" charset="0"/>
            </a:endParaRPr>
          </a:p>
        </p:txBody>
      </p:sp>
      <p:sp>
        <p:nvSpPr>
          <p:cNvPr id="418818" name="Rectangle 2"/>
          <p:cNvSpPr>
            <a:spLocks noGrp="1" noRot="1" noChangeAspect="1" noChangeArrowheads="1"/>
          </p:cNvSpPr>
          <p:nvPr>
            <p:ph type="sldImg"/>
          </p:nvPr>
        </p:nvSpPr>
        <p:spPr>
          <a:xfrm>
            <a:off x="1143000" y="685800"/>
            <a:ext cx="4572000" cy="3429000"/>
          </a:xfrm>
          <a:solidFill>
            <a:srgbClr val="FFFFFF"/>
          </a:solidFill>
          <a:ln/>
        </p:spPr>
      </p:sp>
      <p:sp>
        <p:nvSpPr>
          <p:cNvPr id="418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454558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This Divine King is also a Davidic descendant to rule under God’s authority in his kingdom.</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a:t>
            </a:fld>
            <a:endParaRPr lang="en-US"/>
          </a:p>
        </p:txBody>
      </p:sp>
    </p:spTree>
    <p:extLst>
      <p:ext uri="{BB962C8B-B14F-4D97-AF65-F5344CB8AC3E}">
        <p14:creationId xmlns:p14="http://schemas.microsoft.com/office/powerpoint/2010/main" val="42484120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598B372-6FFE-2B4C-B3DF-1E383E70AA7A}" type="slidenum">
              <a:rPr lang="en-US" sz="1200">
                <a:solidFill>
                  <a:srgbClr val="000000"/>
                </a:solidFill>
                <a:latin typeface="Arial" panose="020B0604020202020204" pitchFamily="34" charset="0"/>
              </a:rPr>
              <a:pPr eaLnBrk="1" hangingPunct="1"/>
              <a:t>90</a:t>
            </a:fld>
            <a:endParaRPr lang="en-US" sz="1200">
              <a:solidFill>
                <a:srgbClr val="000000"/>
              </a:solidFill>
              <a:latin typeface="Arial" panose="020B0604020202020204" pitchFamily="34" charset="0"/>
            </a:endParaRPr>
          </a:p>
        </p:txBody>
      </p:sp>
      <p:sp>
        <p:nvSpPr>
          <p:cNvPr id="420866" name="Rectangle 2"/>
          <p:cNvSpPr>
            <a:spLocks noGrp="1" noRot="1" noChangeAspect="1" noChangeArrowheads="1"/>
          </p:cNvSpPr>
          <p:nvPr>
            <p:ph type="sldImg"/>
          </p:nvPr>
        </p:nvSpPr>
        <p:spPr>
          <a:xfrm>
            <a:off x="1143000" y="685800"/>
            <a:ext cx="4572000" cy="3429000"/>
          </a:xfrm>
          <a:solidFill>
            <a:srgbClr val="FFFFFF"/>
          </a:solidFill>
          <a:ln/>
        </p:spPr>
      </p:sp>
      <p:sp>
        <p:nvSpPr>
          <p:cNvPr id="420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92292466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3C6EE9-C758-3E4D-BD77-C41845A82CBC}" type="slidenum">
              <a:rPr lang="en-US" sz="1200">
                <a:solidFill>
                  <a:srgbClr val="000000"/>
                </a:solidFill>
                <a:latin typeface="Arial" panose="020B0604020202020204" pitchFamily="34" charset="0"/>
              </a:rPr>
              <a:pPr eaLnBrk="1" hangingPunct="1"/>
              <a:t>91</a:t>
            </a:fld>
            <a:endParaRPr lang="en-US" sz="1200">
              <a:solidFill>
                <a:srgbClr val="000000"/>
              </a:solidFill>
              <a:latin typeface="Arial" panose="020B0604020202020204" pitchFamily="34" charset="0"/>
            </a:endParaRPr>
          </a:p>
        </p:txBody>
      </p:sp>
      <p:sp>
        <p:nvSpPr>
          <p:cNvPr id="422914" name="Rectangle 2"/>
          <p:cNvSpPr>
            <a:spLocks noGrp="1" noRot="1" noChangeAspect="1" noChangeArrowheads="1"/>
          </p:cNvSpPr>
          <p:nvPr>
            <p:ph type="sldImg"/>
          </p:nvPr>
        </p:nvSpPr>
        <p:spPr>
          <a:xfrm>
            <a:off x="1143000" y="685800"/>
            <a:ext cx="4572000" cy="3429000"/>
          </a:xfrm>
          <a:solidFill>
            <a:srgbClr val="FFFFFF"/>
          </a:solidFill>
          <a:ln/>
        </p:spPr>
      </p:sp>
      <p:sp>
        <p:nvSpPr>
          <p:cNvPr id="422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4780990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latin typeface="Arial" panose="020B0604020202020204" pitchFamily="34" charset="0"/>
              </a:rPr>
              <a:pPr eaLnBrk="1" hangingPunct="1"/>
              <a:t>92</a:t>
            </a:fld>
            <a:endParaRPr lang="en-US" sz="1200">
              <a:solidFill>
                <a:srgbClr val="000000"/>
              </a:solidFill>
              <a:latin typeface="Arial" panose="020B0604020202020204" pitchFamily="34" charset="0"/>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65417469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latin typeface="Arial" panose="020B0604020202020204" pitchFamily="34" charset="0"/>
              </a:rPr>
              <a:pPr eaLnBrk="1" hangingPunct="1"/>
              <a:t>93</a:t>
            </a:fld>
            <a:endParaRPr lang="en-US" sz="1200">
              <a:solidFill>
                <a:srgbClr val="000000"/>
              </a:solidFill>
              <a:latin typeface="Arial" panose="020B0604020202020204" pitchFamily="34" charset="0"/>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10206890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latin typeface="Arial" panose="020B0604020202020204" pitchFamily="34" charset="0"/>
              </a:rPr>
              <a:pPr eaLnBrk="1" hangingPunct="1"/>
              <a:t>94</a:t>
            </a:fld>
            <a:endParaRPr lang="en-US" sz="1200">
              <a:solidFill>
                <a:srgbClr val="000000"/>
              </a:solidFill>
              <a:latin typeface="Arial" panose="020B0604020202020204" pitchFamily="34" charset="0"/>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88499298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972B82-AA39-D049-A4BB-AA508A55F4B7}" type="slidenum">
              <a:rPr lang="en-US" sz="1200">
                <a:solidFill>
                  <a:srgbClr val="000000"/>
                </a:solidFill>
                <a:latin typeface="Arial" panose="020B0604020202020204" pitchFamily="34" charset="0"/>
              </a:rPr>
              <a:pPr eaLnBrk="1" hangingPunct="1"/>
              <a:t>95</a:t>
            </a:fld>
            <a:endParaRPr lang="en-US" sz="1200">
              <a:solidFill>
                <a:srgbClr val="000000"/>
              </a:solidFill>
              <a:latin typeface="Arial" panose="020B0604020202020204" pitchFamily="34" charset="0"/>
            </a:endParaRPr>
          </a:p>
        </p:txBody>
      </p:sp>
      <p:sp>
        <p:nvSpPr>
          <p:cNvPr id="431106" name="Rectangle 2"/>
          <p:cNvSpPr>
            <a:spLocks noGrp="1" noRot="1" noChangeAspect="1" noChangeArrowheads="1"/>
          </p:cNvSpPr>
          <p:nvPr>
            <p:ph type="sldImg"/>
          </p:nvPr>
        </p:nvSpPr>
        <p:spPr>
          <a:xfrm>
            <a:off x="1143000" y="685800"/>
            <a:ext cx="4572000" cy="3429000"/>
          </a:xfrm>
          <a:solidFill>
            <a:srgbClr val="FFFFFF"/>
          </a:solidFill>
          <a:ln/>
        </p:spPr>
      </p:sp>
      <p:sp>
        <p:nvSpPr>
          <p:cNvPr id="4311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99807317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44D87B-A091-584A-82B5-629124D561CE}" type="slidenum">
              <a:rPr lang="en-US" sz="1200">
                <a:solidFill>
                  <a:srgbClr val="000000"/>
                </a:solidFill>
                <a:latin typeface="Arial" panose="020B0604020202020204" pitchFamily="34" charset="0"/>
              </a:rPr>
              <a:pPr eaLnBrk="1" hangingPunct="1"/>
              <a:t>96</a:t>
            </a:fld>
            <a:endParaRPr lang="en-US" sz="1200">
              <a:solidFill>
                <a:srgbClr val="000000"/>
              </a:solidFill>
              <a:latin typeface="Arial" panose="020B0604020202020204" pitchFamily="34" charset="0"/>
            </a:endParaRPr>
          </a:p>
        </p:txBody>
      </p:sp>
      <p:sp>
        <p:nvSpPr>
          <p:cNvPr id="433154" name="Rectangle 2"/>
          <p:cNvSpPr>
            <a:spLocks noGrp="1" noRot="1" noChangeAspect="1" noChangeArrowheads="1"/>
          </p:cNvSpPr>
          <p:nvPr>
            <p:ph type="sldImg"/>
          </p:nvPr>
        </p:nvSpPr>
        <p:spPr>
          <a:xfrm>
            <a:off x="1143000" y="685800"/>
            <a:ext cx="4572000" cy="3429000"/>
          </a:xfrm>
          <a:solidFill>
            <a:srgbClr val="FFFFFF"/>
          </a:solidFill>
          <a:ln/>
        </p:spPr>
      </p:sp>
      <p:sp>
        <p:nvSpPr>
          <p:cNvPr id="4331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98854460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57FABD-14B4-E749-AAF2-68A19AD22C83}" type="slidenum">
              <a:rPr lang="en-US" sz="1200">
                <a:solidFill>
                  <a:prstClr val="black"/>
                </a:solidFill>
                <a:latin typeface="Arial" panose="020B0604020202020204" pitchFamily="34" charset="0"/>
              </a:rPr>
              <a:pPr eaLnBrk="1" hangingPunct="1"/>
              <a:t>97</a:t>
            </a:fld>
            <a:endParaRPr lang="en-US" sz="1200">
              <a:solidFill>
                <a:prstClr val="black"/>
              </a:solidFill>
              <a:latin typeface="Arial" panose="020B0604020202020204" pitchFamily="34" charset="0"/>
            </a:endParaRPr>
          </a:p>
        </p:txBody>
      </p:sp>
      <p:sp>
        <p:nvSpPr>
          <p:cNvPr id="461826" name="Rectangle 2"/>
          <p:cNvSpPr>
            <a:spLocks noGrp="1" noRot="1" noChangeAspect="1" noChangeArrowheads="1" noTextEdit="1"/>
          </p:cNvSpPr>
          <p:nvPr>
            <p:ph type="sldImg"/>
          </p:nvPr>
        </p:nvSpPr>
        <p:spPr>
          <a:xfrm>
            <a:off x="1143000" y="685800"/>
            <a:ext cx="4572000" cy="3429000"/>
          </a:xfrm>
          <a:ln/>
        </p:spPr>
      </p:sp>
      <p:sp>
        <p:nvSpPr>
          <p:cNvPr id="461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24373030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2D5020-8A4C-B443-AD8D-DD24F2455B3C}" type="slidenum">
              <a:rPr lang="en-US" sz="1200">
                <a:solidFill>
                  <a:prstClr val="black"/>
                </a:solidFill>
                <a:latin typeface="Arial" panose="020B0604020202020204" pitchFamily="34" charset="0"/>
              </a:rPr>
              <a:pPr eaLnBrk="1" hangingPunct="1"/>
              <a:t>98</a:t>
            </a:fld>
            <a:endParaRPr lang="en-US" sz="1200">
              <a:solidFill>
                <a:prstClr val="black"/>
              </a:solidFill>
              <a:latin typeface="Arial" panose="020B0604020202020204" pitchFamily="34" charset="0"/>
            </a:endParaRPr>
          </a:p>
        </p:txBody>
      </p:sp>
      <p:sp>
        <p:nvSpPr>
          <p:cNvPr id="463874" name="Rectangle 2"/>
          <p:cNvSpPr>
            <a:spLocks noGrp="1" noRot="1" noChangeAspect="1" noChangeArrowheads="1" noTextEdit="1"/>
          </p:cNvSpPr>
          <p:nvPr>
            <p:ph type="sldImg"/>
          </p:nvPr>
        </p:nvSpPr>
        <p:spPr>
          <a:xfrm>
            <a:off x="1143000" y="685800"/>
            <a:ext cx="4572000" cy="3429000"/>
          </a:xfrm>
          <a:ln/>
        </p:spPr>
      </p:sp>
      <p:sp>
        <p:nvSpPr>
          <p:cNvPr id="463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20871568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D7A10A-F74D-6643-8D81-BE3DB1F58EAE}" type="slidenum">
              <a:rPr lang="en-US" sz="1200">
                <a:solidFill>
                  <a:prstClr val="black"/>
                </a:solidFill>
                <a:latin typeface="Arial" panose="020B0604020202020204" pitchFamily="34" charset="0"/>
              </a:rPr>
              <a:pPr eaLnBrk="1" hangingPunct="1"/>
              <a:t>99</a:t>
            </a:fld>
            <a:endParaRPr lang="en-US" sz="1200">
              <a:solidFill>
                <a:prstClr val="black"/>
              </a:solidFill>
              <a:latin typeface="Arial" panose="020B0604020202020204" pitchFamily="34" charset="0"/>
            </a:endParaRPr>
          </a:p>
        </p:txBody>
      </p:sp>
      <p:sp>
        <p:nvSpPr>
          <p:cNvPr id="465922" name="Rectangle 2"/>
          <p:cNvSpPr>
            <a:spLocks noGrp="1" noRot="1" noChangeAspect="1" noChangeArrowheads="1" noTextEdit="1"/>
          </p:cNvSpPr>
          <p:nvPr>
            <p:ph type="sldImg"/>
          </p:nvPr>
        </p:nvSpPr>
        <p:spPr>
          <a:xfrm>
            <a:off x="1143000" y="685800"/>
            <a:ext cx="4572000" cy="3429000"/>
          </a:xfrm>
          <a:ln/>
        </p:spPr>
      </p:sp>
      <p:sp>
        <p:nvSpPr>
          <p:cNvPr id="465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35827618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This statement seeks to sum up the various types of psalms.</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a:t>
            </a:fld>
            <a:endParaRPr lang="en-US"/>
          </a:p>
        </p:txBody>
      </p:sp>
    </p:spTree>
    <p:extLst>
      <p:ext uri="{BB962C8B-B14F-4D97-AF65-F5344CB8AC3E}">
        <p14:creationId xmlns:p14="http://schemas.microsoft.com/office/powerpoint/2010/main" val="167357504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C26DD9-5AEA-B64F-9A29-74A663020A9C}" type="slidenum">
              <a:rPr lang="en-US" sz="1200">
                <a:solidFill>
                  <a:prstClr val="black"/>
                </a:solidFill>
                <a:latin typeface="Arial" panose="020B0604020202020204" pitchFamily="34" charset="0"/>
              </a:rPr>
              <a:pPr eaLnBrk="1" hangingPunct="1"/>
              <a:t>100</a:t>
            </a:fld>
            <a:endParaRPr lang="en-US" sz="1200">
              <a:solidFill>
                <a:prstClr val="black"/>
              </a:solidFill>
              <a:latin typeface="Arial" panose="020B0604020202020204" pitchFamily="34" charset="0"/>
            </a:endParaRPr>
          </a:p>
        </p:txBody>
      </p:sp>
      <p:sp>
        <p:nvSpPr>
          <p:cNvPr id="177154" name="Rectangle 2"/>
          <p:cNvSpPr>
            <a:spLocks noGrp="1" noRot="1" noChangeAspect="1" noChangeArrowheads="1" noTextEdit="1"/>
          </p:cNvSpPr>
          <p:nvPr>
            <p:ph type="sldImg"/>
          </p:nvPr>
        </p:nvSpPr>
        <p:spPr>
          <a:xfrm>
            <a:off x="1143000" y="685800"/>
            <a:ext cx="4572000" cy="3429000"/>
          </a:xfrm>
          <a:ln/>
        </p:spPr>
      </p:sp>
      <p:sp>
        <p:nvSpPr>
          <p:cNvPr id="177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68758898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25DA8-73EF-5742-9669-CDA1F335342B}" type="slidenum">
              <a:rPr lang="en-US" sz="1200">
                <a:solidFill>
                  <a:prstClr val="black"/>
                </a:solidFill>
                <a:latin typeface="Arial" panose="020B0604020202020204" pitchFamily="34" charset="0"/>
              </a:rPr>
              <a:pPr eaLnBrk="1" hangingPunct="1"/>
              <a:t>101</a:t>
            </a:fld>
            <a:endParaRPr lang="en-US" sz="1200">
              <a:solidFill>
                <a:prstClr val="black"/>
              </a:solidFill>
              <a:latin typeface="Arial" panose="020B0604020202020204" pitchFamily="34" charset="0"/>
            </a:endParaRPr>
          </a:p>
        </p:txBody>
      </p:sp>
      <p:sp>
        <p:nvSpPr>
          <p:cNvPr id="205826" name="Rectangle 2"/>
          <p:cNvSpPr>
            <a:spLocks noGrp="1" noRot="1" noChangeAspect="1" noChangeArrowheads="1" noTextEdit="1"/>
          </p:cNvSpPr>
          <p:nvPr>
            <p:ph type="sldImg"/>
          </p:nvPr>
        </p:nvSpPr>
        <p:spPr>
          <a:xfrm>
            <a:off x="1143000" y="685800"/>
            <a:ext cx="4572000" cy="3429000"/>
          </a:xfrm>
          <a:ln/>
        </p:spPr>
      </p:sp>
      <p:sp>
        <p:nvSpPr>
          <p:cNvPr id="205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325018788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B7A9D-0934-8D4F-9071-1D29990B5BCE}" type="slidenum">
              <a:rPr lang="en-US" sz="1200">
                <a:solidFill>
                  <a:prstClr val="black"/>
                </a:solidFill>
                <a:latin typeface="Arial" panose="020B0604020202020204" pitchFamily="34" charset="0"/>
              </a:rPr>
              <a:pPr eaLnBrk="1" hangingPunct="1"/>
              <a:t>102</a:t>
            </a:fld>
            <a:endParaRPr lang="en-US" sz="1200">
              <a:solidFill>
                <a:prstClr val="black"/>
              </a:solidFill>
              <a:latin typeface="Arial" panose="020B0604020202020204" pitchFamily="34" charset="0"/>
            </a:endParaRPr>
          </a:p>
        </p:txBody>
      </p:sp>
      <p:sp>
        <p:nvSpPr>
          <p:cNvPr id="207874" name="Rectangle 2"/>
          <p:cNvSpPr>
            <a:spLocks noGrp="1" noRot="1" noChangeAspect="1" noChangeArrowheads="1" noTextEdit="1"/>
          </p:cNvSpPr>
          <p:nvPr>
            <p:ph type="sldImg"/>
          </p:nvPr>
        </p:nvSpPr>
        <p:spPr>
          <a:xfrm>
            <a:off x="1143000" y="685800"/>
            <a:ext cx="4572000" cy="3429000"/>
          </a:xfrm>
          <a:ln/>
        </p:spPr>
      </p:sp>
      <p:sp>
        <p:nvSpPr>
          <p:cNvPr id="207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3345883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D475FC4-0C09-7949-BB43-90360FC91A98}" type="slidenum">
              <a:rPr lang="en-US" sz="1200">
                <a:solidFill>
                  <a:prstClr val="black"/>
                </a:solidFill>
                <a:latin typeface="Arial" panose="020B0604020202020204" pitchFamily="34" charset="0"/>
              </a:rPr>
              <a:pPr eaLnBrk="1" hangingPunct="1"/>
              <a:t>103</a:t>
            </a:fld>
            <a:endParaRPr lang="en-US" sz="1200">
              <a:solidFill>
                <a:prstClr val="black"/>
              </a:solidFill>
              <a:latin typeface="Arial" panose="020B0604020202020204" pitchFamily="34" charset="0"/>
            </a:endParaRPr>
          </a:p>
        </p:txBody>
      </p:sp>
      <p:sp>
        <p:nvSpPr>
          <p:cNvPr id="209922" name="Rectangle 2"/>
          <p:cNvSpPr>
            <a:spLocks noGrp="1" noRot="1" noChangeAspect="1" noChangeArrowheads="1" noTextEdit="1"/>
          </p:cNvSpPr>
          <p:nvPr>
            <p:ph type="sldImg"/>
          </p:nvPr>
        </p:nvSpPr>
        <p:spPr>
          <a:xfrm>
            <a:off x="1143000" y="685800"/>
            <a:ext cx="4572000" cy="3429000"/>
          </a:xfrm>
          <a:ln/>
        </p:spPr>
      </p:sp>
      <p:sp>
        <p:nvSpPr>
          <p:cNvPr id="209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43110159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B67E7-4A0E-354A-A44D-02F49A9E845A}" type="slidenum">
              <a:rPr lang="en-US" sz="1200">
                <a:solidFill>
                  <a:prstClr val="black"/>
                </a:solidFill>
                <a:latin typeface="Arial" panose="020B0604020202020204" pitchFamily="34" charset="0"/>
              </a:rPr>
              <a:pPr eaLnBrk="1" hangingPunct="1"/>
              <a:t>104</a:t>
            </a:fld>
            <a:endParaRPr lang="en-US" sz="1200">
              <a:solidFill>
                <a:prstClr val="black"/>
              </a:solidFill>
              <a:latin typeface="Arial" panose="020B0604020202020204" pitchFamily="34"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54192192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B2026D-306A-CC4D-8D14-EDCAA06229F5}" type="slidenum">
              <a:rPr lang="en-US" sz="1200">
                <a:solidFill>
                  <a:prstClr val="black"/>
                </a:solidFill>
                <a:latin typeface="Arial" panose="020B0604020202020204" pitchFamily="34" charset="0"/>
              </a:rPr>
              <a:pPr eaLnBrk="1" hangingPunct="1"/>
              <a:t>105</a:t>
            </a:fld>
            <a:endParaRPr lang="en-US" sz="1200">
              <a:solidFill>
                <a:prstClr val="black"/>
              </a:solidFill>
              <a:latin typeface="Arial" panose="020B0604020202020204" pitchFamily="34" charset="0"/>
            </a:endParaRPr>
          </a:p>
        </p:txBody>
      </p:sp>
      <p:sp>
        <p:nvSpPr>
          <p:cNvPr id="435202" name="Rectangle 2"/>
          <p:cNvSpPr>
            <a:spLocks noGrp="1" noRot="1" noChangeAspect="1" noChangeArrowheads="1" noTextEdit="1"/>
          </p:cNvSpPr>
          <p:nvPr>
            <p:ph type="sldImg"/>
          </p:nvPr>
        </p:nvSpPr>
        <p:spPr>
          <a:xfrm>
            <a:off x="1143000" y="685800"/>
            <a:ext cx="4572000" cy="3429000"/>
          </a:xfrm>
          <a:ln/>
        </p:spPr>
      </p:sp>
      <p:sp>
        <p:nvSpPr>
          <p:cNvPr id="435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332788339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7C6797-1401-4744-80F1-87F5466F16BB}" type="slidenum">
              <a:rPr lang="en-US" sz="1200">
                <a:solidFill>
                  <a:prstClr val="black"/>
                </a:solidFill>
                <a:latin typeface="Arial" panose="020B0604020202020204" pitchFamily="34" charset="0"/>
              </a:rPr>
              <a:pPr eaLnBrk="1" hangingPunct="1"/>
              <a:t>106</a:t>
            </a:fld>
            <a:endParaRPr lang="en-US" sz="1200">
              <a:solidFill>
                <a:prstClr val="black"/>
              </a:solidFill>
              <a:latin typeface="Arial" panose="020B0604020202020204" pitchFamily="34"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OS-19-Psalms-24, 103, 175, 215</a:t>
            </a:r>
          </a:p>
          <a:p>
            <a:pPr eaLnBrk="1" hangingPunct="1"/>
            <a:endParaRPr lang="en-US" dirty="0"/>
          </a:p>
        </p:txBody>
      </p:sp>
    </p:spTree>
    <p:extLst>
      <p:ext uri="{BB962C8B-B14F-4D97-AF65-F5344CB8AC3E}">
        <p14:creationId xmlns:p14="http://schemas.microsoft.com/office/powerpoint/2010/main" val="19305137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A51CE53-72D4-A743-84B1-50B2194714C3}" type="slidenum">
              <a:rPr lang="en-US" sz="1200">
                <a:solidFill>
                  <a:prstClr val="black"/>
                </a:solidFill>
                <a:latin typeface="Arial" panose="020B0604020202020204" pitchFamily="34" charset="0"/>
              </a:rPr>
              <a:pPr eaLnBrk="1" hangingPunct="1"/>
              <a:t>107</a:t>
            </a:fld>
            <a:endParaRPr lang="en-US" sz="1200">
              <a:solidFill>
                <a:prstClr val="black"/>
              </a:solidFill>
              <a:latin typeface="Arial" panose="020B0604020202020204" pitchFamily="34" charset="0"/>
            </a:endParaRPr>
          </a:p>
        </p:txBody>
      </p:sp>
      <p:sp>
        <p:nvSpPr>
          <p:cNvPr id="439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39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This slide is an overview of the following few slides</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Even as new covenant believers, we worship the same God as Israel did</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Therefore, the Psalms have value for Christians in worshipping the Lord</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Psalms help us evaluate the theological benefit of Christian hymns (Col 3:16 commands instrumental music in singing psalms with stringed instruments)</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Psalms help us assess the theological benefit of Christian choruses, also</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Psalms help us worship with mind, heart, emotions, spirit, soul, and body</a:t>
            </a:r>
          </a:p>
        </p:txBody>
      </p:sp>
    </p:spTree>
    <p:extLst>
      <p:ext uri="{BB962C8B-B14F-4D97-AF65-F5344CB8AC3E}">
        <p14:creationId xmlns:p14="http://schemas.microsoft.com/office/powerpoint/2010/main" val="144374860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65EB70-30D4-1E46-BDA4-17A13554C09E}" type="slidenum">
              <a:rPr lang="en-US" sz="1200">
                <a:solidFill>
                  <a:prstClr val="black"/>
                </a:solidFill>
                <a:latin typeface="Arial" panose="020B0604020202020204" pitchFamily="34" charset="0"/>
              </a:rPr>
              <a:pPr eaLnBrk="1" hangingPunct="1"/>
              <a:t>108</a:t>
            </a:fld>
            <a:endParaRPr lang="en-US" sz="1200">
              <a:solidFill>
                <a:prstClr val="black"/>
              </a:solidFill>
              <a:latin typeface="Arial" panose="020B0604020202020204" pitchFamily="34" charset="0"/>
            </a:endParaRPr>
          </a:p>
        </p:txBody>
      </p:sp>
      <p:sp>
        <p:nvSpPr>
          <p:cNvPr id="441346" name="Rectangle 2"/>
          <p:cNvSpPr>
            <a:spLocks noGrp="1" noRot="1" noChangeAspect="1" noChangeArrowheads="1"/>
          </p:cNvSpPr>
          <p:nvPr>
            <p:ph type="sldImg"/>
          </p:nvPr>
        </p:nvSpPr>
        <p:spPr>
          <a:xfrm>
            <a:off x="1143000" y="685800"/>
            <a:ext cx="4572000" cy="3429000"/>
          </a:xfrm>
          <a:solidFill>
            <a:srgbClr val="FFFFFF"/>
          </a:solidFill>
          <a:ln/>
        </p:spPr>
      </p:sp>
      <p:sp>
        <p:nvSpPr>
          <p:cNvPr id="441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279450980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E063A86-2F5D-EF47-96D0-A49BDF5AE9E0}" type="slidenum">
              <a:rPr lang="en-US" sz="1200">
                <a:solidFill>
                  <a:prstClr val="black"/>
                </a:solidFill>
                <a:latin typeface="Arial" panose="020B0604020202020204" pitchFamily="34" charset="0"/>
              </a:rPr>
              <a:pPr eaLnBrk="1" hangingPunct="1"/>
              <a:t>109</a:t>
            </a:fld>
            <a:endParaRPr lang="en-US" sz="1200">
              <a:solidFill>
                <a:prstClr val="black"/>
              </a:solidFill>
              <a:latin typeface="Arial" panose="020B0604020202020204" pitchFamily="34" charset="0"/>
            </a:endParaRPr>
          </a:p>
        </p:txBody>
      </p:sp>
      <p:sp>
        <p:nvSpPr>
          <p:cNvPr id="443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3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956294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 Davidic covenant is the glue that helps the entire book stick together.</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7</a:t>
            </a:fld>
            <a:endParaRPr lang="en-US"/>
          </a:p>
        </p:txBody>
      </p:sp>
    </p:spTree>
    <p:extLst>
      <p:ext uri="{BB962C8B-B14F-4D97-AF65-F5344CB8AC3E}">
        <p14:creationId xmlns:p14="http://schemas.microsoft.com/office/powerpoint/2010/main" val="20426058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ABD37C-E950-E744-B565-789047805D0C}" type="slidenum">
              <a:rPr lang="en-US" sz="1200">
                <a:solidFill>
                  <a:prstClr val="black"/>
                </a:solidFill>
                <a:latin typeface="Arial" panose="020B0604020202020204" pitchFamily="34" charset="0"/>
              </a:rPr>
              <a:pPr eaLnBrk="1" hangingPunct="1"/>
              <a:t>110</a:t>
            </a:fld>
            <a:endParaRPr lang="en-US" sz="1200">
              <a:solidFill>
                <a:prstClr val="black"/>
              </a:solidFill>
              <a:latin typeface="Arial" panose="020B0604020202020204" pitchFamily="34" charset="0"/>
            </a:endParaRPr>
          </a:p>
        </p:txBody>
      </p:sp>
      <p:sp>
        <p:nvSpPr>
          <p:cNvPr id="445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79185747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A16BB3-F6F2-4846-8AA6-BC9F64C42175}" type="slidenum">
              <a:rPr lang="en-US" sz="1200">
                <a:solidFill>
                  <a:prstClr val="black"/>
                </a:solidFill>
                <a:latin typeface="Arial" panose="020B0604020202020204" pitchFamily="34" charset="0"/>
              </a:rPr>
              <a:pPr eaLnBrk="1" hangingPunct="1"/>
              <a:t>111</a:t>
            </a:fld>
            <a:endParaRPr lang="en-US" sz="1200">
              <a:solidFill>
                <a:prstClr val="black"/>
              </a:solidFill>
              <a:latin typeface="Arial" panose="020B0604020202020204" pitchFamily="34" charset="0"/>
            </a:endParaRPr>
          </a:p>
        </p:txBody>
      </p:sp>
      <p:sp>
        <p:nvSpPr>
          <p:cNvPr id="447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80327459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FB7773-2237-3D4F-B73B-FE3F1D7806A5}" type="slidenum">
              <a:rPr lang="en-US" sz="1200">
                <a:solidFill>
                  <a:prstClr val="black"/>
                </a:solidFill>
                <a:latin typeface="Arial" panose="020B0604020202020204" pitchFamily="34" charset="0"/>
              </a:rPr>
              <a:pPr eaLnBrk="1" hangingPunct="1"/>
              <a:t>112</a:t>
            </a:fld>
            <a:endParaRPr lang="en-US" sz="1200">
              <a:solidFill>
                <a:prstClr val="black"/>
              </a:solidFill>
              <a:latin typeface="Arial" panose="020B0604020202020204" pitchFamily="34" charset="0"/>
            </a:endParaRPr>
          </a:p>
        </p:txBody>
      </p:sp>
      <p:sp>
        <p:nvSpPr>
          <p:cNvPr id="44953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25439070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CCFE37-CC4A-ED45-8EB6-B48FD51443C7}" type="slidenum">
              <a:rPr lang="en-US" sz="1200">
                <a:solidFill>
                  <a:prstClr val="black"/>
                </a:solidFill>
                <a:latin typeface="Arial" panose="020B0604020202020204" pitchFamily="34" charset="0"/>
              </a:rPr>
              <a:pPr eaLnBrk="1" hangingPunct="1"/>
              <a:t>113</a:t>
            </a:fld>
            <a:endParaRPr lang="en-US" sz="1200">
              <a:solidFill>
                <a:prstClr val="black"/>
              </a:solidFill>
              <a:latin typeface="Arial" panose="020B0604020202020204" pitchFamily="34" charset="0"/>
            </a:endParaRPr>
          </a:p>
        </p:txBody>
      </p:sp>
      <p:sp>
        <p:nvSpPr>
          <p:cNvPr id="451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18328320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F5E2D4-81D9-2E49-99E3-65635349EF56}" type="slidenum">
              <a:rPr lang="en-US" sz="1200">
                <a:solidFill>
                  <a:prstClr val="black"/>
                </a:solidFill>
                <a:latin typeface="Arial" panose="020B0604020202020204" pitchFamily="34" charset="0"/>
              </a:rPr>
              <a:pPr eaLnBrk="1" hangingPunct="1"/>
              <a:t>114</a:t>
            </a:fld>
            <a:endParaRPr lang="en-US" sz="1200">
              <a:solidFill>
                <a:prstClr val="black"/>
              </a:solidFill>
              <a:latin typeface="Arial" panose="020B0604020202020204" pitchFamily="34" charset="0"/>
            </a:endParaRPr>
          </a:p>
        </p:txBody>
      </p:sp>
      <p:sp>
        <p:nvSpPr>
          <p:cNvPr id="4536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3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12561200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252FEA-60B9-1142-91FF-83AF4294729C}" type="slidenum">
              <a:rPr lang="en-US" sz="1200">
                <a:solidFill>
                  <a:prstClr val="black"/>
                </a:solidFill>
                <a:latin typeface="Arial" panose="020B0604020202020204" pitchFamily="34" charset="0"/>
              </a:rPr>
              <a:pPr eaLnBrk="1" hangingPunct="1"/>
              <a:t>115</a:t>
            </a:fld>
            <a:endParaRPr lang="en-US" sz="1200">
              <a:solidFill>
                <a:prstClr val="black"/>
              </a:solidFill>
              <a:latin typeface="Arial" panose="020B0604020202020204" pitchFamily="34" charset="0"/>
            </a:endParaRPr>
          </a:p>
        </p:txBody>
      </p:sp>
      <p:sp>
        <p:nvSpPr>
          <p:cNvPr id="455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5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80573440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latin typeface="Arial" panose="020B0604020202020204" pitchFamily="34" charset="0"/>
              </a:rPr>
              <a:pPr eaLnBrk="1" hangingPunct="1"/>
              <a:t>116</a:t>
            </a:fld>
            <a:endParaRPr lang="en-US" sz="1200">
              <a:solidFill>
                <a:prstClr val="black"/>
              </a:solidFill>
              <a:latin typeface="Arial" panose="020B0604020202020204" pitchFamily="34" charset="0"/>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67800965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117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50434420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all have a variety of needs, but what do you need most?</a:t>
            </a:r>
          </a:p>
          <a:p>
            <a:r>
              <a:rPr lang="en-US" dirty="0"/>
              <a:t>•</a:t>
            </a:r>
            <a:r>
              <a:rPr lang="en-US" baseline="0" dirty="0"/>
              <a:t> Here's a hint: It relates to God.</a:t>
            </a:r>
            <a:endParaRPr lang="en-US" dirty="0"/>
          </a:p>
          <a:p>
            <a:r>
              <a:rPr lang="en-US" dirty="0"/>
              <a:t>Think of a one</a:t>
            </a:r>
            <a:r>
              <a:rPr lang="en-US" baseline="0" dirty="0"/>
              <a:t>-word answer.</a:t>
            </a:r>
          </a:p>
          <a:p>
            <a:r>
              <a:rPr lang="en-US" dirty="0"/>
              <a:t>Now discuss this with the person next to you for the next 30 seconds.</a:t>
            </a:r>
          </a:p>
          <a:p>
            <a:r>
              <a:rPr lang="en-US" dirty="0"/>
              <a:t>• Some might think this</a:t>
            </a:r>
            <a:r>
              <a:rPr lang="en-US" baseline="0" dirty="0"/>
              <a:t> place is only about money—so you think I am introducing a sermon on giving!</a:t>
            </a:r>
          </a:p>
          <a:p>
            <a:r>
              <a:rPr lang="en-US" baseline="0" dirty="0"/>
              <a:t>• Others say that telling others about Christ is our most vital need.</a:t>
            </a:r>
          </a:p>
          <a:p>
            <a:r>
              <a:rPr lang="en-US" baseline="0" dirty="0"/>
              <a:t>• Still others think that the most important thing any of us can do is to read the Bible.</a:t>
            </a:r>
          </a:p>
          <a:p>
            <a:r>
              <a:rPr lang="en-US" baseline="0" dirty="0"/>
              <a:t>• Or is going to church just about the most vital action?</a:t>
            </a:r>
          </a:p>
          <a:p>
            <a:r>
              <a:rPr lang="en-US" baseline="0" dirty="0"/>
              <a:t>• More generally, isn't obeying God the key thing above all else?</a:t>
            </a:r>
          </a:p>
          <a:p>
            <a:r>
              <a:rPr lang="en-US" baseline="0" dirty="0"/>
              <a:t>• How about talking to Him? Shouldn't that be above everything?</a:t>
            </a:r>
          </a:p>
          <a:p>
            <a:r>
              <a:rPr lang="en-US" baseline="0" dirty="0"/>
              <a:t>I wonder what you think.</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07909594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latin typeface="Arial" panose="020B0604020202020204" pitchFamily="34" charset="0"/>
              </a:rPr>
              <a:pPr eaLnBrk="1" hangingPunct="1"/>
              <a:t>119</a:t>
            </a:fld>
            <a:endParaRPr lang="en-US" sz="1200">
              <a:solidFill>
                <a:prstClr val="black"/>
              </a:solidFill>
              <a:latin typeface="Arial" panose="020B0604020202020204" pitchFamily="34"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dirty="0"/>
              <a:t>If you open</a:t>
            </a:r>
            <a:r>
              <a:rPr lang="en-US" baseline="0" dirty="0"/>
              <a:t> your Bible to the middle, it's likely that your eyes will fall on the book of Psalms.</a:t>
            </a:r>
          </a:p>
          <a:p>
            <a:pPr eaLnBrk="1" hangingPunct="1"/>
            <a:r>
              <a:rPr lang="en-US" baseline="0" dirty="0"/>
              <a:t>• It lies right at the center of your Bible, probably for good reason. </a:t>
            </a:r>
            <a:endParaRPr lang="en-US" dirty="0"/>
          </a:p>
        </p:txBody>
      </p:sp>
    </p:spTree>
    <p:extLst>
      <p:ext uri="{BB962C8B-B14F-4D97-AF65-F5344CB8AC3E}">
        <p14:creationId xmlns:p14="http://schemas.microsoft.com/office/powerpoint/2010/main" val="18010454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rPr>
              <a:t>This salvation is both temporal, from enemies, and soteriological, through the Davidic sacrifice for sin. Another book that highlights redemption in both senses is Isaiah.</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rPr>
              <a:t>SALVATION: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27:1  </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The LORD is my light and my salvation—</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so why should I be afraid?</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The LORD is my fortress, protecting me from danger,</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so why should I tremble?</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37:39  </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The LORD rescues the godly;</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he is their fortress in times of trouble.</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95:1    </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Come, let us sing to the LORD!</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Let us shout joyfully to the Rock of our salvation. </a:t>
            </a:r>
            <a:endPar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 111:9  </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He has paid a full ransom for his people.</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He has guaranteed his covenant with them forever.</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What a holy, awe-inspiring name he has!</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SERVANT:</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14:7</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Who will come from Mount Zion to rescue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When the LORD restores his people,</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Jacob will shout with joy, and Israel will rejoice.</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22:1</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My God, my God, why have you abandoned me?</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Why are you so far away when I groan for help? </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LOVE:</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130:7</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O Israel, hope in the LORD;</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for with the LORD there is unfailing love.</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His redemption overflows.</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30000" noProof="0">
                <a:ln>
                  <a:noFill/>
                </a:ln>
                <a:solidFill>
                  <a:srgbClr val="000000"/>
                </a:solidFill>
                <a:effectLst/>
                <a:uLnTx/>
                <a:uFillTx/>
                <a:latin typeface="Arial" pitchFamily="-105" charset="0"/>
                <a:ea typeface="ＭＳ Ｐゴシック" charset="0"/>
                <a:cs typeface="Arial" pitchFamily="-105" charset="0"/>
              </a:rPr>
              <a:t>8</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He himself will redeem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from every kind of sin.</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8</a:t>
            </a:fld>
            <a:endParaRPr lang="en-US"/>
          </a:p>
        </p:txBody>
      </p:sp>
    </p:spTree>
    <p:extLst>
      <p:ext uri="{BB962C8B-B14F-4D97-AF65-F5344CB8AC3E}">
        <p14:creationId xmlns:p14="http://schemas.microsoft.com/office/powerpoint/2010/main" val="230066502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120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What is most necessary in your life is to give the LORD the honor he is due.</a:t>
            </a:r>
          </a:p>
          <a:p>
            <a:r>
              <a:rPr lang="en-US" dirty="0"/>
              <a:t>_____________</a:t>
            </a:r>
          </a:p>
          <a:p>
            <a:r>
              <a:rPr lang="en-US" dirty="0"/>
              <a:t>OS-19-Psalms-17, 117</a:t>
            </a:r>
          </a:p>
        </p:txBody>
      </p:sp>
    </p:spTree>
    <p:extLst>
      <p:ext uri="{BB962C8B-B14F-4D97-AF65-F5344CB8AC3E}">
        <p14:creationId xmlns:p14="http://schemas.microsoft.com/office/powerpoint/2010/main" val="274004981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latin typeface="Arial" panose="020B0604020202020204" pitchFamily="34" charset="0"/>
              </a:rPr>
              <a:pPr eaLnBrk="1" hangingPunct="1"/>
              <a:t>121</a:t>
            </a:fld>
            <a:endParaRPr lang="en-US" sz="1200">
              <a:solidFill>
                <a:prstClr val="black"/>
              </a:solidFill>
              <a:latin typeface="Arial" panose="020B0604020202020204" pitchFamily="34"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baseline="0" dirty="0"/>
              <a:t>In this book we find the answer to what I believe is our greatest need—worship of God, or, as Jesus said, to love the Lord God.</a:t>
            </a:r>
          </a:p>
          <a:p>
            <a:pPr eaLnBrk="1" hangingPunct="1"/>
            <a:r>
              <a:rPr lang="en-US" baseline="0" dirty="0"/>
              <a:t>It provides the songs of worship for the ages.</a:t>
            </a:r>
          </a:p>
          <a:p>
            <a:pPr eaLnBrk="1" hangingPunct="1"/>
            <a:r>
              <a:rPr lang="en-US" baseline="0" dirty="0"/>
              <a:t>_____</a:t>
            </a:r>
          </a:p>
          <a:p>
            <a:pPr eaLnBrk="1" hangingPunct="1"/>
            <a:endParaRPr lang="en-US" baseline="0"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OS-19-Psalms-23, 118</a:t>
            </a:r>
          </a:p>
          <a:p>
            <a:pPr eaLnBrk="1" hangingPunct="1"/>
            <a:endParaRPr lang="en-US" dirty="0"/>
          </a:p>
        </p:txBody>
      </p:sp>
    </p:spTree>
    <p:extLst>
      <p:ext uri="{BB962C8B-B14F-4D97-AF65-F5344CB8AC3E}">
        <p14:creationId xmlns:p14="http://schemas.microsoft.com/office/powerpoint/2010/main" val="153938143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a:p>
            <a:endParaRPr lang="en-US" dirty="0"/>
          </a:p>
        </p:txBody>
      </p:sp>
    </p:spTree>
    <p:extLst>
      <p:ext uri="{BB962C8B-B14F-4D97-AF65-F5344CB8AC3E}">
        <p14:creationId xmlns:p14="http://schemas.microsoft.com/office/powerpoint/2010/main" val="391444740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basic teaching of most of the psalms is either a declaration of praise of God or a lament of how the psalmist wanted God to work in the midst of his difficulties.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916990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296501989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06972B-B66A-7A4B-B5E8-E5A0F48BAA8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noTextEdit="1"/>
          </p:cNvSpPr>
          <p:nvPr>
            <p:ph type="sldImg"/>
          </p:nvPr>
        </p:nvSpPr>
        <p:spPr>
          <a:xfrm>
            <a:off x="1143000" y="685800"/>
            <a:ext cx="4572000" cy="3429000"/>
          </a:xfrm>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0" dirty="0"/>
              <a:t>Some psalms overlap these categories, fitting into two or more.</a:t>
            </a:r>
          </a:p>
          <a:p>
            <a:pPr eaLnBrk="1" hangingPunct="1"/>
            <a:endParaRPr lang="en-US" b="0" dirty="0"/>
          </a:p>
          <a:p>
            <a:pPr eaLnBrk="1" hangingPunct="1"/>
            <a:r>
              <a:rPr lang="en-US" b="0" dirty="0"/>
              <a:t>—————————</a:t>
            </a:r>
          </a:p>
          <a:p>
            <a:pPr eaLnBrk="1" hangingPunct="1"/>
            <a:r>
              <a:rPr lang="en-US" b="0" dirty="0"/>
              <a:t>OS-19-Psalms-127, 183, 191</a:t>
            </a:r>
          </a:p>
          <a:p>
            <a:pPr eaLnBrk="1" hangingPunct="1"/>
            <a:endParaRPr lang="en-US" b="0" dirty="0"/>
          </a:p>
        </p:txBody>
      </p:sp>
    </p:spTree>
    <p:extLst>
      <p:ext uri="{BB962C8B-B14F-4D97-AF65-F5344CB8AC3E}">
        <p14:creationId xmlns:p14="http://schemas.microsoft.com/office/powerpoint/2010/main" val="380900030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C3A7B5-06C4-834C-B567-7C5534E2CFE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66914" name="Rectangle 2"/>
          <p:cNvSpPr>
            <a:spLocks noGrp="1" noRot="1" noChangeAspect="1" noChangeArrowheads="1" noTextEdit="1"/>
          </p:cNvSpPr>
          <p:nvPr>
            <p:ph type="sldImg"/>
          </p:nvPr>
        </p:nvSpPr>
        <p:spPr>
          <a:xfrm>
            <a:off x="1143000" y="685800"/>
            <a:ext cx="4572000" cy="3429000"/>
          </a:xfrm>
          <a:ln/>
        </p:spPr>
      </p:sp>
      <p:sp>
        <p:nvSpPr>
          <p:cNvPr id="1669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hangingPunct="1"/>
            <a:r>
              <a:rPr lang="ar-JO" altLang="zh-CN" b="0" dirty="0">
                <a:ea typeface="ＭＳ Ｐゴシック" charset="0"/>
              </a:rPr>
              <a:t>تقع الأسفار التاريخيَّة في العهد القديم ضمن 11 فترةً زمنيَّةً (يُمثِّلها 11 سِفْرًا، كما يبدو في الخطِّ الزمنيّ)، وتُكمِل الأسفار التاريخيَّة الستَّة الأُخرى بقيَّة المجموعة التاريخيَّة، ولكنَّها لا تُضيف فترةً زمنيَّةً متسلسلةً جديدة.</a:t>
            </a:r>
          </a:p>
          <a:p>
            <a:pPr algn="r" rtl="1" eaLnBrk="1" hangingPunct="1"/>
            <a:r>
              <a:rPr lang="ar-JO" altLang="zh-CN" b="0" dirty="0">
                <a:ea typeface="ＭＳ Ｐゴシック" charset="0"/>
              </a:rPr>
              <a:t>وتقع الأسفار الشِّعْريَّة في الفترة من زمن أيُّوب حتَّى زمن سليمان، والتي تنتهي غالبًا في زمن كتابة سِفْر الجامعة.</a:t>
            </a:r>
          </a:p>
          <a:p>
            <a:pPr algn="r" rtl="1" eaLnBrk="1" hangingPunct="1"/>
            <a:endParaRPr lang="ar-JO" altLang="zh-CN" b="0" dirty="0">
              <a:ea typeface="ＭＳ Ｐゴシック" charset="0"/>
            </a:endParaRPr>
          </a:p>
          <a:p>
            <a:pPr algn="r" rtl="1" eaLnBrk="1" hangingPunct="1"/>
            <a:r>
              <a:rPr lang="ar-JO" altLang="zh-CN" b="0" dirty="0">
                <a:ea typeface="ＭＳ Ｐゴシック" charset="0"/>
              </a:rPr>
              <a:t>ثمَّ تأتي مجموعة الأسفار النبويَّة لاحقًا في زمن العهد القديم في أثناء الحقبة من المملكة المنقسمة وحتَّى نهاية العهد القديم.</a:t>
            </a:r>
          </a:p>
          <a:p>
            <a:pPr algn="r" rtl="1" eaLnBrk="1" hangingPunct="1"/>
            <a:endParaRPr lang="ar-JO" altLang="zh-CN" b="0" dirty="0">
              <a:ea typeface="ＭＳ Ｐゴシック" charset="0"/>
            </a:endParaRPr>
          </a:p>
          <a:p>
            <a:pPr algn="r" rtl="1" eaLnBrk="1" hangingPunct="1"/>
            <a:r>
              <a:rPr lang="ar-JO" altLang="zh-CN" b="0" dirty="0">
                <a:ea typeface="ＭＳ Ｐゴシック" charset="0"/>
              </a:rPr>
              <a:t>يمتدُّ كتاب المزامير على مدى فترةٍ زمنيَّةٍ طويلةٍ تصل إلى أكثر من 1000 عام، ابتداءً من مزمور 90 الذي نَظَمه موسى، كاتب سِفْر التكوين، وانتهاءً بمزمور 137 الذي كُتِبَ في عهد ما بعْدَ السبي.</a:t>
            </a:r>
          </a:p>
          <a:p>
            <a:pPr algn="r" rtl="1" eaLnBrk="1" hangingPunct="1"/>
            <a:endParaRPr lang="ar-JO" altLang="zh-CN" b="0" dirty="0">
              <a:ea typeface="ＭＳ Ｐゴシック" charset="0"/>
            </a:endParaRPr>
          </a:p>
          <a:p>
            <a:pPr eaLnBrk="1" hangingPunct="1"/>
            <a:r>
              <a:rPr lang="en-US" altLang="zh-CN" b="0" dirty="0">
                <a:ea typeface="ＭＳ Ｐゴシック" charset="0"/>
              </a:rPr>
              <a:t>The OT Historical Books fall into 11 periods, with 6 other historical books supplementing them but not advancing the chronology. </a:t>
            </a:r>
          </a:p>
          <a:p>
            <a:pPr eaLnBrk="1" hangingPunct="1"/>
            <a:endParaRPr lang="en-US" altLang="zh-CN" b="0" dirty="0">
              <a:ea typeface="ＭＳ Ｐゴシック" charset="0"/>
            </a:endParaRPr>
          </a:p>
          <a:p>
            <a:pPr eaLnBrk="1" hangingPunct="1"/>
            <a:r>
              <a:rPr lang="en-US" altLang="zh-CN" b="0" dirty="0">
                <a:ea typeface="ＭＳ Ｐゴシック" charset="0"/>
              </a:rPr>
              <a:t>The Poetic Books stretch from Job through Solomon's time, probably ending in Ecclesiastes.</a:t>
            </a:r>
          </a:p>
          <a:p>
            <a:pPr eaLnBrk="1" hangingPunct="1"/>
            <a:endParaRPr lang="en-US" altLang="zh-CN" b="0" dirty="0">
              <a:ea typeface="ＭＳ Ｐゴシック" charset="0"/>
            </a:endParaRPr>
          </a:p>
          <a:p>
            <a:pPr eaLnBrk="1" hangingPunct="1"/>
            <a:r>
              <a:rPr lang="en-US" altLang="zh-CN" b="0" dirty="0">
                <a:ea typeface="ＭＳ Ｐゴシック" charset="0"/>
              </a:rPr>
              <a:t>Then the Prophetic Books cluster later in the OT era, during the divided monarchy, to the end of the OT.</a:t>
            </a:r>
          </a:p>
          <a:p>
            <a:pPr eaLnBrk="1" hangingPunct="1"/>
            <a:endParaRPr lang="en-US" altLang="zh-CN" b="0" dirty="0">
              <a:ea typeface="ＭＳ Ｐゴシック" charset="0"/>
            </a:endParaRPr>
          </a:p>
          <a:p>
            <a:pPr eaLnBrk="1" hangingPunct="1"/>
            <a:r>
              <a:rPr lang="en-US" altLang="zh-CN" b="0" dirty="0">
                <a:ea typeface="ＭＳ Ｐゴシック" charset="0"/>
              </a:rPr>
              <a:t>The Book of Psalms has incredible breadth, stretching over 1000 years from Psalm 90 by Moses, who wrote Genesis, to Psalms 137 in the Post-Exilic era.</a:t>
            </a:r>
          </a:p>
          <a:p>
            <a:pPr eaLnBrk="1" hangingPunct="1"/>
            <a:r>
              <a:rPr lang="en-US" altLang="zh-CN" b="0" dirty="0">
                <a:ea typeface="ＭＳ Ｐゴシック" charset="0"/>
              </a:rPr>
              <a:t>______</a:t>
            </a:r>
          </a:p>
          <a:p>
            <a:pPr eaLnBrk="1" hangingPunct="1"/>
            <a:r>
              <a:rPr lang="en-US" altLang="zh-CN" b="0" dirty="0">
                <a:ea typeface="ＭＳ Ｐゴシック" charset="0"/>
              </a:rPr>
              <a:t>Common-125</a:t>
            </a:r>
          </a:p>
          <a:p>
            <a:pPr eaLnBrk="1" hangingPunct="1"/>
            <a:r>
              <a:rPr lang="en-US" altLang="zh-CN" b="0" dirty="0">
                <a:ea typeface="ＭＳ Ｐゴシック"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ea typeface="ＭＳ Ｐゴシック" charset="0"/>
              </a:rPr>
              <a:t>OS-03-Numbers-50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ea typeface="ＭＳ Ｐゴシック" charset="0"/>
              </a:rPr>
              <a:t>OS-13-1 Chron-47</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ea typeface="ＭＳ Ｐゴシック" charset="0"/>
              </a:rPr>
              <a:t>OS-18-Wisdom&amp;Poetry-129</a:t>
            </a:r>
          </a:p>
          <a:p>
            <a:pPr eaLnBrk="1" hangingPunct="1"/>
            <a:r>
              <a:rPr lang="en-US" altLang="zh-CN" b="0" dirty="0">
                <a:ea typeface="ＭＳ Ｐゴシック" charset="0"/>
              </a:rPr>
              <a:t>OS-19-Psalms-129</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ea typeface="ＭＳ Ｐゴシック" charset="0"/>
              </a:rPr>
              <a:t>OS-23-Isaiah_60-66/Slide 94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ea typeface="ＭＳ Ｐゴシック" charset="0"/>
              </a:rPr>
              <a:t>OS-39-Malachi-50</a:t>
            </a:r>
            <a:endParaRPr lang="zh-CN" altLang="en-US" b="0" dirty="0">
              <a:ea typeface="ＭＳ Ｐゴシック"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9E9E671-799B-E84C-8C27-04ED1C1BFE7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7698" name="Rectangle 2"/>
          <p:cNvSpPr>
            <a:spLocks noGrp="1" noRot="1" noChangeAspect="1" noChangeArrowheads="1" noTextEdit="1"/>
          </p:cNvSpPr>
          <p:nvPr>
            <p:ph type="sldImg"/>
          </p:nvPr>
        </p:nvSpPr>
        <p:spPr>
          <a:xfrm>
            <a:off x="1143000" y="685800"/>
            <a:ext cx="4572000" cy="3429000"/>
          </a:xfrm>
          <a:ln/>
        </p:spPr>
      </p:sp>
      <p:sp>
        <p:nvSpPr>
          <p:cNvPr id="157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No OT book, except perhaps Isaiah and Micah, has a higher percentage of prophecies fulfilled by Jesus. Psalm 110 is the most quoted passage in the NT.</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9</a:t>
            </a:fld>
            <a:endParaRPr lang="en-US"/>
          </a:p>
        </p:txBody>
      </p:sp>
    </p:spTree>
    <p:extLst>
      <p:ext uri="{BB962C8B-B14F-4D97-AF65-F5344CB8AC3E}">
        <p14:creationId xmlns:p14="http://schemas.microsoft.com/office/powerpoint/2010/main" val="132708203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The Book of Psalms is the longest book in the Bible in chapters, in verses, and in words!</a:t>
            </a:r>
          </a:p>
          <a:p>
            <a:endParaRPr lang="en-US" b="0"/>
          </a:p>
        </p:txBody>
      </p:sp>
      <p:sp>
        <p:nvSpPr>
          <p:cNvPr id="4" name="Slide Number Placeholder 3"/>
          <p:cNvSpPr>
            <a:spLocks noGrp="1"/>
          </p:cNvSpPr>
          <p:nvPr>
            <p:ph type="sldNum" sz="quarter" idx="5"/>
          </p:nvPr>
        </p:nvSpPr>
        <p:spPr/>
        <p:txBody>
          <a:bodyPr/>
          <a:lstStyle/>
          <a:p>
            <a:pPr>
              <a:defRPr/>
            </a:pPr>
            <a:fld id="{5A5258CB-6DD3-164C-A7FA-331D5955FF94}" type="slidenum">
              <a:rPr lang="en-US"/>
              <a:pPr>
                <a:defRPr/>
              </a:pPr>
              <a:t>131</a:t>
            </a:fld>
            <a:endParaRPr lang="en-US"/>
          </a:p>
        </p:txBody>
      </p:sp>
    </p:spTree>
    <p:extLst>
      <p:ext uri="{BB962C8B-B14F-4D97-AF65-F5344CB8AC3E}">
        <p14:creationId xmlns:p14="http://schemas.microsoft.com/office/powerpoint/2010/main" val="395997000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416610335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86776562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204155309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248290060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88B605-CEEA-AD4D-9CE0-763A4BEB5A4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1010" name="Rectangle 2"/>
          <p:cNvSpPr>
            <a:spLocks noGrp="1" noRot="1" noChangeAspect="1" noChangeArrowheads="1" noTextEdit="1"/>
          </p:cNvSpPr>
          <p:nvPr>
            <p:ph type="sldImg"/>
          </p:nvPr>
        </p:nvSpPr>
        <p:spPr>
          <a:xfrm>
            <a:off x="1143000" y="685800"/>
            <a:ext cx="4572000" cy="3429000"/>
          </a:xfrm>
          <a:ln/>
        </p:spPr>
      </p:sp>
      <p:sp>
        <p:nvSpPr>
          <p:cNvPr id="171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80C58A-703A-EF4A-96AD-195AE14441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3058" name="Rectangle 2"/>
          <p:cNvSpPr>
            <a:spLocks noGrp="1" noRot="1" noChangeAspect="1" noChangeArrowheads="1" noTextEdit="1"/>
          </p:cNvSpPr>
          <p:nvPr>
            <p:ph type="sldImg"/>
          </p:nvPr>
        </p:nvSpPr>
        <p:spPr>
          <a:xfrm>
            <a:off x="1143000" y="685800"/>
            <a:ext cx="4572000" cy="3429000"/>
          </a:xfrm>
          <a:ln/>
        </p:spPr>
      </p:sp>
      <p:sp>
        <p:nvSpPr>
          <p:cNvPr id="173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598C37-F778-574D-A11F-89125C37E15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5106" name="Rectangle 2"/>
          <p:cNvSpPr>
            <a:spLocks noGrp="1" noRot="1" noChangeAspect="1" noChangeArrowheads="1" noTextEdit="1"/>
          </p:cNvSpPr>
          <p:nvPr>
            <p:ph type="sldImg"/>
          </p:nvPr>
        </p:nvSpPr>
        <p:spPr>
          <a:xfrm>
            <a:off x="1143000" y="685800"/>
            <a:ext cx="4572000" cy="3429000"/>
          </a:xfrm>
          <a:ln/>
        </p:spPr>
      </p:sp>
      <p:sp>
        <p:nvSpPr>
          <p:cNvPr id="175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4FBB03-4E66-184F-9807-6926152CF0D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30.xml"/><Relationship Id="rId4" Type="http://schemas.openxmlformats.org/officeDocument/2006/relationships/image" Target="../media/image6.jpeg"/></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5.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5.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8.png"/><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19.jpeg"/><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54.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4.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54.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54.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6.jpeg"/><Relationship Id="rId1" Type="http://schemas.openxmlformats.org/officeDocument/2006/relationships/slideMaster" Target="../slideMasters/slideMaster5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4.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5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10.xml.rels><?xml version="1.0" encoding="UTF-8" standalone="yes"?>
<Relationships xmlns="http://schemas.openxmlformats.org/package/2006/relationships"><Relationship Id="rId2" Type="http://schemas.openxmlformats.org/officeDocument/2006/relationships/slideMaster" Target="../slideMasters/slideMaster55.xml"/><Relationship Id="rId1" Type="http://schemas.openxmlformats.org/officeDocument/2006/relationships/themeOverride" Target="../theme/themeOverride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cs typeface="Arial" panose="020B0604020202020204" pitchFamily="34" charset="0"/>
              </a:defRPr>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b="1" i="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B8072BC-75C3-224E-8C3B-002CF747ACDB}" type="slidenum">
              <a:rPr lang="en-US"/>
              <a:pPr>
                <a:defRPr/>
              </a:pPr>
              <a:t>‹#›</a:t>
            </a:fld>
            <a:endParaRPr lang="en-US"/>
          </a:p>
        </p:txBody>
      </p:sp>
    </p:spTree>
    <p:extLst>
      <p:ext uri="{BB962C8B-B14F-4D97-AF65-F5344CB8AC3E}">
        <p14:creationId xmlns:p14="http://schemas.microsoft.com/office/powerpoint/2010/main" val="42040336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AFC2902-72A9-1A4C-B0FD-E8440DE35F4E}" type="slidenum">
              <a:rPr lang="en-US"/>
              <a:pPr>
                <a:defRPr/>
              </a:pPr>
              <a:t>‹#›</a:t>
            </a:fld>
            <a:endParaRPr lang="en-US"/>
          </a:p>
        </p:txBody>
      </p:sp>
    </p:spTree>
    <p:extLst>
      <p:ext uri="{BB962C8B-B14F-4D97-AF65-F5344CB8AC3E}">
        <p14:creationId xmlns:p14="http://schemas.microsoft.com/office/powerpoint/2010/main" val="371479223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4BB7C42B-BBFB-7846-B4C3-3DE415331C4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308358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5811344-1E4E-3F47-9B13-59DE159215F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94644702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5BD7FA1-5AC1-7D4E-BBCA-0E16B9A6942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59986185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C32E688-C990-B54E-B19C-BAD79FEDB33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3584775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560248A7-CBBB-E54A-8343-578C3071EF6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5156239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6F379173-870A-804A-9F5D-6F47942AE3B3}"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12627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379D1132-7CE1-654C-8E4C-8F53056D485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8750569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306370D3-FF7F-A444-B4EE-DB9A4E6E3AC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0228795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93A78C5C-21D4-9844-9DDF-D955C0AE958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82956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AC27F5-105A-1E4E-907D-BA95079D222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136294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36963B4-F012-AB46-9BF4-73FFAC1E1D9C}" type="slidenum">
              <a:rPr lang="en-US"/>
              <a:pPr>
                <a:defRPr/>
              </a:pPr>
              <a:t>‹#›</a:t>
            </a:fld>
            <a:endParaRPr lang="en-US"/>
          </a:p>
        </p:txBody>
      </p:sp>
    </p:spTree>
    <p:extLst>
      <p:ext uri="{BB962C8B-B14F-4D97-AF65-F5344CB8AC3E}">
        <p14:creationId xmlns:p14="http://schemas.microsoft.com/office/powerpoint/2010/main" val="38204394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2901FA98-91F4-4B4A-8B15-FD03A8E591FE}"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56709083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61B18220-792B-B24D-A12C-E409F5247BD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49351313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4E4311D-0A00-2740-81A8-01C62B91A38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9227013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49CDBA66-CCDD-5340-BD0C-EB16B6F0E66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7688733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F0FC1BE9-89C2-7549-ABF7-C7B7E2956D5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9143543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C4C90A4A-A1C9-F941-9606-65868030EFF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6209747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4496DCA-F28A-F742-99CF-80703D9C39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079903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7DFE624-F3D9-3F40-9313-364A157BE2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52868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2653071-6298-6C43-84D7-9CEB92D2ED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495875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1D97BAC-15E7-F946-B8D1-AC34069A44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50104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041CE8B-FE42-9B4E-9315-502D0068B1D7}" type="slidenum">
              <a:rPr lang="en-US"/>
              <a:pPr>
                <a:defRPr/>
              </a:pPr>
              <a:t>‹#›</a:t>
            </a:fld>
            <a:endParaRPr lang="en-US"/>
          </a:p>
        </p:txBody>
      </p:sp>
    </p:spTree>
    <p:extLst>
      <p:ext uri="{BB962C8B-B14F-4D97-AF65-F5344CB8AC3E}">
        <p14:creationId xmlns:p14="http://schemas.microsoft.com/office/powerpoint/2010/main" val="37459868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15089AA-DBF4-6D4E-B89E-CFE98457F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114890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DEC7FE76-DC24-AF4A-BBF5-1E039FD78F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81527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95D1C902-C3AA-3943-9587-3B87329DF1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544764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6D957179-4C9C-0848-A765-AA4FB4E84F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45441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18A0CF4C-9ABB-4442-93F0-36960688EA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461297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B1388C9-C907-FC46-94C9-4560CD3DBC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001186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5341E36-4A12-4E4D-A900-E949D7C500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02330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13E36A19-062F-244F-840D-9D21E5D1DA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999072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06C89DC-49C1-664D-8CCE-E020E81E65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71214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DF93F061-9216-EC45-9DEC-2D9035D6AC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7657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pPr>
                <a:defRPr/>
              </a:pPr>
              <a:t>‹#›</a:t>
            </a:fld>
            <a:endParaRPr lang="en-US"/>
          </a:p>
        </p:txBody>
      </p:sp>
    </p:spTree>
    <p:extLst>
      <p:ext uri="{BB962C8B-B14F-4D97-AF65-F5344CB8AC3E}">
        <p14:creationId xmlns:p14="http://schemas.microsoft.com/office/powerpoint/2010/main" val="24241585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7B373E6-4FC9-7B49-8019-57455D16F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40611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C48FF773-94AA-D74F-9FAB-CE89B64AEE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93375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78213032-F62D-0B48-B10A-C5E6ADCFC4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245136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EA48362C-5947-0E46-9D2E-FDBDA5A510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1720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DCAD059E-90A9-2C40-B5A7-D2F4D81336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3996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7122517C-3725-9245-A7F6-C022C74B81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21471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CEAE5F4B-D312-2341-8FA9-61D13B7995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58315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67F24228-7711-4549-9C7E-51ED2DE161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72308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8A1A9A5-9AC1-8D44-BDFA-0EB8A722BC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835942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506057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pPr>
                <a:defRPr/>
              </a:pPr>
              <a:t>‹#›</a:t>
            </a:fld>
            <a:endParaRPr lang="en-US"/>
          </a:p>
        </p:txBody>
      </p:sp>
    </p:spTree>
    <p:extLst>
      <p:ext uri="{BB962C8B-B14F-4D97-AF65-F5344CB8AC3E}">
        <p14:creationId xmlns:p14="http://schemas.microsoft.com/office/powerpoint/2010/main" val="418851947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882154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7501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8709609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638090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72012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945777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0203876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257911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65449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8214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pPr>
                <a:defRPr/>
              </a:pPr>
              <a:t>‹#›</a:t>
            </a:fld>
            <a:endParaRPr lang="en-US"/>
          </a:p>
        </p:txBody>
      </p:sp>
    </p:spTree>
    <p:extLst>
      <p:ext uri="{BB962C8B-B14F-4D97-AF65-F5344CB8AC3E}">
        <p14:creationId xmlns:p14="http://schemas.microsoft.com/office/powerpoint/2010/main" val="417811630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152400"/>
            <a:ext cx="7772400" cy="1143000"/>
          </a:xfrm>
          <a:effectLst/>
        </p:spPr>
        <p:txBody>
          <a:bodyPr/>
          <a:lstStyle>
            <a:lvl1pPr>
              <a:defRPr b="1" i="0">
                <a:latin typeface="Arial" panose="020B0604020202020204" pitchFamily="34" charset="0"/>
              </a:defRPr>
            </a:lvl1pPr>
          </a:lstStyle>
          <a:p>
            <a:pPr lvl="0"/>
            <a:r>
              <a:rPr lang="en-US" noProof="0"/>
              <a:t>Click to edit Master title style</a:t>
            </a:r>
          </a:p>
        </p:txBody>
      </p:sp>
      <p:sp>
        <p:nvSpPr>
          <p:cNvPr id="3075" name="Rectangle 3"/>
          <p:cNvSpPr>
            <a:spLocks noGrp="1" noChangeArrowheads="1"/>
          </p:cNvSpPr>
          <p:nvPr>
            <p:ph type="subTitle" idx="1"/>
          </p:nvPr>
        </p:nvSpPr>
        <p:spPr>
          <a:xfrm>
            <a:off x="381000" y="1600200"/>
            <a:ext cx="8305800" cy="4191000"/>
          </a:xfrm>
          <a:effectLst/>
        </p:spPr>
        <p:txBody>
          <a:bodyPr/>
          <a:lstStyle>
            <a:lvl1pPr marL="0" indent="0" algn="ctr">
              <a:buFontTx/>
              <a:buNone/>
              <a:defRPr sz="4800" b="1" i="0">
                <a:latin typeface="Arial" panose="020B0604020202020204" pitchFamily="34" charset="0"/>
              </a:defRPr>
            </a:lvl1pPr>
          </a:lstStyle>
          <a:p>
            <a:pPr lvl="0"/>
            <a:r>
              <a:rPr lang="en-US" noProof="0"/>
              <a:t>Click to edit Master subtitle style</a:t>
            </a:r>
          </a:p>
        </p:txBody>
      </p:sp>
      <p:sp>
        <p:nvSpPr>
          <p:cNvPr id="3076" name="Rectangle 4"/>
          <p:cNvSpPr>
            <a:spLocks noGrp="1" noChangeArrowheads="1"/>
          </p:cNvSpPr>
          <p:nvPr>
            <p:ph type="dt" sz="half" idx="2"/>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077" name="Rectangle 5"/>
          <p:cNvSpPr>
            <a:spLocks noGrp="1" noChangeArrowheads="1"/>
          </p:cNvSpPr>
          <p:nvPr>
            <p:ph type="ftr" sz="quarter" idx="3"/>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078" name="Rectangle 6"/>
          <p:cNvSpPr>
            <a:spLocks noGrp="1" noChangeArrowheads="1"/>
          </p:cNvSpPr>
          <p:nvPr>
            <p:ph type="sldNum" sz="quarter" idx="4"/>
          </p:nvPr>
        </p:nvSpPr>
        <p:spPr/>
        <p:txBody>
          <a:bodyPr/>
          <a:lstStyle>
            <a:lvl1pPr>
              <a:defRPr b="1" i="0">
                <a:latin typeface="Arial" panose="020B0604020202020204" pitchFamily="34" charset="0"/>
              </a:defRPr>
            </a:lvl1pPr>
          </a:lstStyle>
          <a:p>
            <a:fld id="{E6DF3035-8B65-8D44-83EA-1B3EF1EC09E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9109434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E7976DB-AB07-944D-A829-8BF329036C9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4345019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0A809D64-8DC1-1244-B645-45E2F3D74FC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2852087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D1F20E8D-48D6-B14F-9A77-3C5C41C5AF5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8032283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0BD1AB17-901F-A04C-8A54-2791FA6EDCC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3875052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C69C38EC-DD0C-8145-B564-57AF5A31273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1711377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1BA02E5A-A8A5-8740-A524-869D9605BD8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250607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87D4843A-96AE-5B44-8C2B-F020D93025C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605851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2ABFFA32-ACDA-4040-A9EF-7FB590801C2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6009320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3BADDB56-7897-B24F-8C88-F786762D37B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4532560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pPr>
                <a:defRPr/>
              </a:pPr>
              <a:t>‹#›</a:t>
            </a:fld>
            <a:endParaRPr lang="en-US"/>
          </a:p>
        </p:txBody>
      </p:sp>
    </p:spTree>
    <p:extLst>
      <p:ext uri="{BB962C8B-B14F-4D97-AF65-F5344CB8AC3E}">
        <p14:creationId xmlns:p14="http://schemas.microsoft.com/office/powerpoint/2010/main" val="371345607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000A8F34-B370-C749-872F-A5BB28D5EC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445319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17812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3451163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601967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2223210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816773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36329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902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2377226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636073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pPr>
                <a:defRPr/>
              </a:pPr>
              <a:t>‹#›</a:t>
            </a:fld>
            <a:endParaRPr lang="en-US"/>
          </a:p>
        </p:txBody>
      </p:sp>
    </p:spTree>
    <p:extLst>
      <p:ext uri="{BB962C8B-B14F-4D97-AF65-F5344CB8AC3E}">
        <p14:creationId xmlns:p14="http://schemas.microsoft.com/office/powerpoint/2010/main" val="353377504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966837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1109644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2C9374C-ACC5-094C-942A-6C25ACEE1A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425326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5DE355E1-DA6D-7041-A949-F1F02EB68D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0098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C086989-D04D-E042-BA48-899E4F8446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218793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DEDE2919-227C-694A-B656-A476C0902E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247445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A43777FE-3472-2C46-AE97-CFCC31142C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7646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10CAD1B8-3773-414F-97D8-7AA0CB7253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50745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2413D4E6-5468-8940-BC0C-672FDAC9DC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9880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D5A1C5C-A0AA-5440-8A86-E28695E6D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32376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10823951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61BBD446-D57D-3848-9767-269790D42F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33780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2C5FE7C-1B41-134D-A687-A4E90B14A8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608969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AAAD99B-0A41-0946-B45F-C0850B788D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7863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24095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801316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1649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02502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656807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8000931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295595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pPr>
                <a:defRPr/>
              </a:pPr>
              <a:t>‹#›</a:t>
            </a:fld>
            <a:endParaRPr lang="en-US"/>
          </a:p>
        </p:txBody>
      </p:sp>
    </p:spTree>
    <p:extLst>
      <p:ext uri="{BB962C8B-B14F-4D97-AF65-F5344CB8AC3E}">
        <p14:creationId xmlns:p14="http://schemas.microsoft.com/office/powerpoint/2010/main" val="208955341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5605152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962707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6465969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12/4/25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5478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3" name="Group 42"/>
          <p:cNvGrpSpPr/>
          <p:nvPr/>
        </p:nvGrpSpPr>
        <p:grpSpPr>
          <a:xfrm>
            <a:off x="-382404" y="0"/>
            <a:ext cx="9932332" cy="6858000"/>
            <a:chOff x="-382404" y="0"/>
            <a:chExt cx="9932332" cy="6858000"/>
          </a:xfrm>
        </p:grpSpPr>
        <p:grpSp>
          <p:nvGrpSpPr>
            <p:cNvPr id="44" name="Group 44"/>
            <p:cNvGrpSpPr/>
            <p:nvPr/>
          </p:nvGrpSpPr>
          <p:grpSpPr>
            <a:xfrm>
              <a:off x="0" y="0"/>
              <a:ext cx="9144000" cy="6858000"/>
              <a:chOff x="0" y="0"/>
              <a:chExt cx="9144000" cy="6858000"/>
            </a:xfrm>
          </p:grpSpPr>
          <p:grpSp>
            <p:nvGrpSpPr>
              <p:cNvPr id="70" name="Group 4"/>
              <p:cNvGrpSpPr/>
              <p:nvPr/>
            </p:nvGrpSpPr>
            <p:grpSpPr>
              <a:xfrm>
                <a:off x="0" y="0"/>
                <a:ext cx="2514600" cy="6858000"/>
                <a:chOff x="0" y="0"/>
                <a:chExt cx="2514600" cy="6858000"/>
              </a:xfrm>
            </p:grpSpPr>
            <p:sp>
              <p:nvSpPr>
                <p:cNvPr id="115" name="Rectangle 11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6"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7"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1" name="Group 5"/>
              <p:cNvGrpSpPr/>
              <p:nvPr/>
            </p:nvGrpSpPr>
            <p:grpSpPr>
              <a:xfrm>
                <a:off x="422910" y="0"/>
                <a:ext cx="2514600" cy="6858000"/>
                <a:chOff x="0" y="0"/>
                <a:chExt cx="2514600" cy="6858000"/>
              </a:xfrm>
            </p:grpSpPr>
            <p:sp>
              <p:nvSpPr>
                <p:cNvPr id="85" name="Rectangle 8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11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1" name="Rectangle 80"/>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5" name="Freeform 44"/>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Freeform 51"/>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3" name="Hexagon 52"/>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Freeform 57"/>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Freeform 67"/>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Freeform 68"/>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47" name="Rectangle 46"/>
          <p:cNvSpPr/>
          <p:nvPr/>
        </p:nvSpPr>
        <p:spPr>
          <a:xfrm>
            <a:off x="4649096" y="-21509"/>
            <a:ext cx="3505200" cy="231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ctrTitle"/>
          </p:nvPr>
        </p:nvSpPr>
        <p:spPr>
          <a:xfrm>
            <a:off x="4733377" y="2708476"/>
            <a:ext cx="3313355" cy="1702160"/>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4733370" y="4421080"/>
            <a:ext cx="3309803"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4738744" y="1516828"/>
            <a:ext cx="2133600" cy="750981"/>
          </a:xfrm>
        </p:spPr>
        <p:txBody>
          <a:bodyPr anchor="b"/>
          <a:lstStyle>
            <a:lvl1pPr algn="l">
              <a:defRPr sz="2400"/>
            </a:lvl1pPr>
          </a:lstStyle>
          <a:p>
            <a:pPr defTabSz="914116"/>
            <a:endParaRPr lang="en-US" kern="0">
              <a:latin typeface="Century Gothic"/>
            </a:endParaRPr>
          </a:p>
        </p:txBody>
      </p:sp>
      <p:sp>
        <p:nvSpPr>
          <p:cNvPr id="50" name="Rectangle 49"/>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Footer Placeholder 4"/>
          <p:cNvSpPr>
            <a:spLocks noGrp="1"/>
          </p:cNvSpPr>
          <p:nvPr>
            <p:ph type="ftr" sz="quarter" idx="11"/>
          </p:nvPr>
        </p:nvSpPr>
        <p:spPr>
          <a:xfrm>
            <a:off x="5303520" y="5719968"/>
            <a:ext cx="2831592" cy="365125"/>
          </a:xfrm>
        </p:spPr>
        <p:txBody>
          <a:bodyPr>
            <a:normAutofit/>
          </a:bodyPr>
          <a:lstStyle>
            <a:lvl1pPr>
              <a:defRPr>
                <a:solidFill>
                  <a:schemeClr val="accent1"/>
                </a:solidFill>
              </a:defRPr>
            </a:lvl1p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a:xfrm>
            <a:off x="4649096" y="5719968"/>
            <a:ext cx="643666" cy="365125"/>
          </a:xfrm>
        </p:spPr>
        <p:txBody>
          <a:bodyPr/>
          <a:lstStyle>
            <a:lvl1pPr>
              <a:defRPr>
                <a:solidFill>
                  <a:schemeClr val="accent1"/>
                </a:solidFill>
              </a:defRPr>
            </a:lvl1pPr>
          </a:lstStyle>
          <a:p>
            <a:pPr defTabSz="914116"/>
            <a:endParaRPr lang="en-US" kern="0">
              <a:solidFill>
                <a:srgbClr val="94C600"/>
              </a:solidFill>
              <a:latin typeface="Century Gothic"/>
            </a:endParaRPr>
          </a:p>
        </p:txBody>
      </p:sp>
      <p:sp>
        <p:nvSpPr>
          <p:cNvPr id="89" name="Rectangle 88"/>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Tree>
    <p:extLst>
      <p:ext uri="{BB962C8B-B14F-4D97-AF65-F5344CB8AC3E}">
        <p14:creationId xmlns:p14="http://schemas.microsoft.com/office/powerpoint/2010/main" val="152908644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4159219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58645" y="2900829"/>
            <a:ext cx="6637468" cy="1362075"/>
          </a:xfrm>
        </p:spPr>
        <p:txBody>
          <a:bodyPr anchor="b"/>
          <a:lstStyle>
            <a:lvl1pPr algn="l">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258657" y="4267200"/>
            <a:ext cx="6637467" cy="1520413"/>
          </a:xfrm>
        </p:spPr>
        <p:txBody>
          <a:bodyPr anchor="t"/>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50623342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6" name="Footer Placeholder 5"/>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
        <p:nvSpPr>
          <p:cNvPr id="9" name="Content Placeholder 8"/>
          <p:cNvSpPr>
            <a:spLocks noGrp="1"/>
          </p:cNvSpPr>
          <p:nvPr>
            <p:ph sz="quarter" idx="13"/>
          </p:nvPr>
        </p:nvSpPr>
        <p:spPr>
          <a:xfrm>
            <a:off x="1042416" y="2313432"/>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4"/>
          </p:nvPr>
        </p:nvSpPr>
        <p:spPr>
          <a:xfrm>
            <a:off x="4645152" y="2313431"/>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435806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412111" y="2316009"/>
            <a:ext cx="3057148"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41721"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11842" y="2316009"/>
            <a:ext cx="3055717"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152"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914116"/>
            <a:endParaRPr lang="en-US" kern="0">
              <a:latin typeface="Century Gothic"/>
            </a:endParaRPr>
          </a:p>
        </p:txBody>
      </p:sp>
      <p:sp>
        <p:nvSpPr>
          <p:cNvPr id="8" name="Footer Placeholder 7"/>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9" name="Slide Number Placeholder 8"/>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349184489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914116"/>
            <a:endParaRPr lang="en-US" kern="0">
              <a:latin typeface="Century Gothic"/>
            </a:endParaRPr>
          </a:p>
        </p:txBody>
      </p:sp>
      <p:sp>
        <p:nvSpPr>
          <p:cNvPr id="4" name="Footer Placeholder 3"/>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5" name="Slide Number Placeholder 4"/>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19600843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CA6E4CE6-26E2-454D-BFDC-E35B98727AB9}" type="slidenum">
              <a:rPr lang="en-US"/>
              <a:pPr>
                <a:defRPr/>
              </a:pPr>
              <a:t>‹#›</a:t>
            </a:fld>
            <a:endParaRPr lang="en-US"/>
          </a:p>
        </p:txBody>
      </p:sp>
    </p:spTree>
    <p:extLst>
      <p:ext uri="{BB962C8B-B14F-4D97-AF65-F5344CB8AC3E}">
        <p14:creationId xmlns:p14="http://schemas.microsoft.com/office/powerpoint/2010/main" val="5133088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pPr>
                <a:defRPr/>
              </a:pPr>
              <a:t>‹#›</a:t>
            </a:fld>
            <a:endParaRPr lang="en-US"/>
          </a:p>
        </p:txBody>
      </p:sp>
    </p:spTree>
    <p:extLst>
      <p:ext uri="{BB962C8B-B14F-4D97-AF65-F5344CB8AC3E}">
        <p14:creationId xmlns:p14="http://schemas.microsoft.com/office/powerpoint/2010/main" val="96049990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116"/>
            <a:endParaRPr lang="en-US" kern="0">
              <a:latin typeface="Century Gothic"/>
            </a:endParaRPr>
          </a:p>
        </p:txBody>
      </p:sp>
      <p:sp>
        <p:nvSpPr>
          <p:cNvPr id="3" name="Footer Placeholder 2"/>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4" name="Slide Number Placeholder 3"/>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111432292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2" name="Group 4"/>
              <p:cNvGrpSpPr/>
              <p:nvPr/>
            </p:nvGrpSpPr>
            <p:grpSpPr>
              <a:xfrm>
                <a:off x="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5"/>
              <p:cNvGrpSpPr/>
              <p:nvPr/>
            </p:nvGrpSpPr>
            <p:grpSpPr>
              <a:xfrm>
                <a:off x="42291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4"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7" name="Freeform 46"/>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Hexagon 51"/>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Freeform 58"/>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Freeform 69"/>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Freeform 70"/>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Rectangle 56"/>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
        <p:nvSpPr>
          <p:cNvPr id="58" name="Rectangle 57"/>
          <p:cNvSpPr/>
          <p:nvPr/>
        </p:nvSpPr>
        <p:spPr>
          <a:xfrm>
            <a:off x="905583" y="601884"/>
            <a:ext cx="3562257" cy="56484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3" name="Content Placeholder 2"/>
          <p:cNvSpPr>
            <a:spLocks noGrp="1"/>
          </p:cNvSpPr>
          <p:nvPr>
            <p:ph idx="1"/>
          </p:nvPr>
        </p:nvSpPr>
        <p:spPr>
          <a:xfrm>
            <a:off x="1145894" y="856534"/>
            <a:ext cx="3090440" cy="5150735"/>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1" name="Rectangle 60"/>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endParaRPr>
          </a:p>
        </p:txBody>
      </p:sp>
      <p:sp>
        <p:nvSpPr>
          <p:cNvPr id="2" name="Title 1"/>
          <p:cNvSpPr>
            <a:spLocks noGrp="1"/>
          </p:cNvSpPr>
          <p:nvPr>
            <p:ph type="title"/>
          </p:nvPr>
        </p:nvSpPr>
        <p:spPr>
          <a:xfrm>
            <a:off x="4739833" y="2657442"/>
            <a:ext cx="3304572" cy="1463153"/>
          </a:xfrm>
        </p:spPr>
        <p:txBody>
          <a:bodyPr anchor="b">
            <a:normAutofit/>
          </a:bodyPr>
          <a:lstStyle>
            <a:lvl1pPr algn="l">
              <a:defRPr sz="2800" b="0"/>
            </a:lvl1pPr>
          </a:lstStyle>
          <a:p>
            <a:r>
              <a:rPr lang="en-US"/>
              <a:t>Click to edit Master title style</a:t>
            </a:r>
          </a:p>
        </p:txBody>
      </p:sp>
      <p:sp>
        <p:nvSpPr>
          <p:cNvPr id="4" name="Text Placeholder 3"/>
          <p:cNvSpPr>
            <a:spLocks noGrp="1"/>
          </p:cNvSpPr>
          <p:nvPr>
            <p:ph type="body" sz="half" idx="2"/>
          </p:nvPr>
        </p:nvSpPr>
        <p:spPr>
          <a:xfrm>
            <a:off x="4736592" y="4136995"/>
            <a:ext cx="3298784"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40927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5" name="Group 4"/>
              <p:cNvGrpSpPr/>
              <p:nvPr/>
            </p:nvGrpSpPr>
            <p:grpSpPr>
              <a:xfrm>
                <a:off x="0" y="0"/>
                <a:ext cx="2514600" cy="6858000"/>
                <a:chOff x="0" y="0"/>
                <a:chExt cx="2514600" cy="6858000"/>
              </a:xfrm>
            </p:grpSpPr>
            <p:sp>
              <p:nvSpPr>
                <p:cNvPr id="87" name="Rectangle 8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8"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9"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6" name="Group 5"/>
              <p:cNvGrpSpPr/>
              <p:nvPr/>
            </p:nvGrpSpPr>
            <p:grpSpPr>
              <a:xfrm>
                <a:off x="42291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84"/>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7" name="Group 9"/>
              <p:cNvGrpSpPr/>
              <p:nvPr/>
            </p:nvGrpSpPr>
            <p:grpSpPr>
              <a:xfrm rot="10800000">
                <a:off x="662940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8" name="Rectangle 77"/>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Freeform 45"/>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Hexagon 50"/>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Freeform 62"/>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Hexagon 69"/>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Hexagon 70"/>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2" name="Hexagon 71"/>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3" name="Freeform 72"/>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4" name="Freeform 73"/>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94" name="Rectangle 93"/>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1" name="Rectangle 10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2" name="Rectangle 101"/>
          <p:cNvSpPr/>
          <p:nvPr/>
        </p:nvSpPr>
        <p:spPr>
          <a:xfrm>
            <a:off x="905583" y="601884"/>
            <a:ext cx="3562257" cy="564844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title"/>
          </p:nvPr>
        </p:nvSpPr>
        <p:spPr>
          <a:xfrm>
            <a:off x="4734424" y="2660904"/>
            <a:ext cx="3300984" cy="1463040"/>
          </a:xfrm>
        </p:spPr>
        <p:txBody>
          <a:bodyPr anchor="b">
            <a:normAutofit/>
          </a:bodyPr>
          <a:lstStyle>
            <a:lvl1pPr algn="l">
              <a:defRPr sz="2800" b="0"/>
            </a:lvl1pPr>
          </a:lstStyle>
          <a:p>
            <a:r>
              <a:rPr lang="en-US"/>
              <a:t>Click to edit Master title style</a:t>
            </a:r>
          </a:p>
        </p:txBody>
      </p:sp>
      <p:sp>
        <p:nvSpPr>
          <p:cNvPr id="3" name="Picture Placeholder 2"/>
          <p:cNvSpPr>
            <a:spLocks noGrp="1"/>
          </p:cNvSpPr>
          <p:nvPr>
            <p:ph type="pic" idx="1"/>
          </p:nvPr>
        </p:nvSpPr>
        <p:spPr>
          <a:xfrm>
            <a:off x="1005220" y="693795"/>
            <a:ext cx="3359623" cy="5468112"/>
          </a:xfrm>
        </p:spPr>
        <p:txBody>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734642" y="4133096"/>
            <a:ext cx="3300573"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92676472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32789198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4" y="1030147"/>
            <a:ext cx="1484453" cy="4780344"/>
          </a:xfrm>
        </p:spPr>
        <p:txBody>
          <a:bodyPr vert="eaVert" anchor="ctr"/>
          <a:lstStyle/>
          <a:p>
            <a:r>
              <a:rPr lang="en-US"/>
              <a:t>Click to edit Master title style</a:t>
            </a:r>
          </a:p>
        </p:txBody>
      </p:sp>
      <p:sp>
        <p:nvSpPr>
          <p:cNvPr id="3" name="Vertical Text Placeholder 2"/>
          <p:cNvSpPr>
            <a:spLocks noGrp="1"/>
          </p:cNvSpPr>
          <p:nvPr>
            <p:ph type="body" orient="vert" idx="1"/>
          </p:nvPr>
        </p:nvSpPr>
        <p:spPr>
          <a:xfrm>
            <a:off x="1053296" y="1030147"/>
            <a:ext cx="5423704" cy="47803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251420505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blank" type="blank">
  <p:cSld name="1_blank">
    <p:bg>
      <p:bgPr>
        <a:solidFill>
          <a:srgbClr val="FFFFFF"/>
        </a:solidFill>
        <a:effectLst/>
      </p:bgPr>
    </p:bg>
    <p:spTree>
      <p:nvGrpSpPr>
        <p:cNvPr id="1" name="Shape 26"/>
        <p:cNvGrpSpPr/>
        <p:nvPr/>
      </p:nvGrpSpPr>
      <p:grpSpPr>
        <a:xfrm>
          <a:off x="0" y="0"/>
          <a:ext cx="0" cy="0"/>
          <a:chOff x="0" y="0"/>
          <a:chExt cx="0" cy="0"/>
        </a:xfrm>
      </p:grpSpPr>
      <p:sp>
        <p:nvSpPr>
          <p:cNvPr id="27" name="Shape 27"/>
          <p:cNvSpPr txBox="1">
            <a:spLocks noGrp="1"/>
          </p:cNvSpPr>
          <p:nvPr>
            <p:ph type="title"/>
          </p:nvPr>
        </p:nvSpPr>
        <p:spPr>
          <a:xfrm>
            <a:off x="685440" y="463737"/>
            <a:ext cx="7767360" cy="1432951"/>
          </a:xfrm>
          <a:prstGeom prst="rect">
            <a:avLst/>
          </a:prstGeom>
          <a:noFill/>
          <a:ln>
            <a:noFill/>
          </a:ln>
        </p:spPr>
        <p:txBody>
          <a:bodyPr lIns="82923" tIns="82923" rIns="82923" bIns="82923" anchor="ctr" anchorCtr="0"/>
          <a:lstStyle>
            <a:lvl1pPr algn="ctr" rtl="0">
              <a:lnSpc>
                <a:spcPct val="100000"/>
              </a:lnSpc>
              <a:spcBef>
                <a:spcPts val="0"/>
              </a:spcBef>
              <a:spcAft>
                <a:spcPts val="0"/>
              </a:spcAft>
              <a:defRPr sz="52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L="673860" indent="-259178" algn="ctr" rtl="0">
              <a:lnSpc>
                <a:spcPct val="100000"/>
              </a:lnSpc>
              <a:spcBef>
                <a:spcPts val="0"/>
              </a:spcBef>
              <a:spcAft>
                <a:spcPts val="0"/>
              </a:spcAft>
              <a:defRPr sz="5200" baseline="0">
                <a:solidFill>
                  <a:srgbClr val="000000"/>
                </a:solidFill>
                <a:latin typeface="Arial"/>
                <a:ea typeface="Arial"/>
                <a:cs typeface="Arial"/>
                <a:sym typeface="Arial"/>
              </a:defRPr>
            </a:lvl2pPr>
            <a:lvl3pPr marL="1036707" indent="-207341" algn="ctr" rtl="0">
              <a:lnSpc>
                <a:spcPct val="100000"/>
              </a:lnSpc>
              <a:spcBef>
                <a:spcPts val="0"/>
              </a:spcBef>
              <a:spcAft>
                <a:spcPts val="0"/>
              </a:spcAft>
              <a:defRPr sz="5200" baseline="0">
                <a:solidFill>
                  <a:srgbClr val="000000"/>
                </a:solidFill>
                <a:latin typeface="Arial"/>
                <a:ea typeface="Arial"/>
                <a:cs typeface="Arial"/>
                <a:sym typeface="Arial"/>
              </a:defRPr>
            </a:lvl3pPr>
            <a:lvl4pPr marL="1451391" indent="-207341" algn="ctr" rtl="0">
              <a:lnSpc>
                <a:spcPct val="100000"/>
              </a:lnSpc>
              <a:spcBef>
                <a:spcPts val="0"/>
              </a:spcBef>
              <a:spcAft>
                <a:spcPts val="0"/>
              </a:spcAft>
              <a:defRPr sz="5200" baseline="0">
                <a:solidFill>
                  <a:srgbClr val="000000"/>
                </a:solidFill>
                <a:latin typeface="Arial"/>
                <a:ea typeface="Arial"/>
                <a:cs typeface="Arial"/>
                <a:sym typeface="Arial"/>
              </a:defRPr>
            </a:lvl4pPr>
            <a:lvl5pPr marL="1866074" indent="-207341" algn="ctr" rtl="0">
              <a:lnSpc>
                <a:spcPct val="100000"/>
              </a:lnSpc>
              <a:spcBef>
                <a:spcPts val="0"/>
              </a:spcBef>
              <a:spcAft>
                <a:spcPts val="0"/>
              </a:spcAft>
              <a:defRPr sz="5200" baseline="0">
                <a:solidFill>
                  <a:srgbClr val="000000"/>
                </a:solidFill>
                <a:latin typeface="Arial"/>
                <a:ea typeface="Arial"/>
                <a:cs typeface="Arial"/>
                <a:sym typeface="Arial"/>
              </a:defRPr>
            </a:lvl5pPr>
            <a:lvl6pPr marL="2280758" indent="-207341" algn="ctr" rtl="0">
              <a:lnSpc>
                <a:spcPct val="100000"/>
              </a:lnSpc>
              <a:spcBef>
                <a:spcPts val="0"/>
              </a:spcBef>
              <a:spcAft>
                <a:spcPts val="0"/>
              </a:spcAft>
              <a:defRPr sz="5200">
                <a:solidFill>
                  <a:srgbClr val="000000"/>
                </a:solidFill>
                <a:latin typeface="Arial"/>
                <a:ea typeface="Arial"/>
                <a:cs typeface="Arial"/>
                <a:sym typeface="Arial"/>
              </a:defRPr>
            </a:lvl6pPr>
            <a:lvl7pPr marL="2695440" indent="-207341" algn="ctr" rtl="0">
              <a:lnSpc>
                <a:spcPct val="100000"/>
              </a:lnSpc>
              <a:spcBef>
                <a:spcPts val="0"/>
              </a:spcBef>
              <a:spcAft>
                <a:spcPts val="0"/>
              </a:spcAft>
              <a:defRPr sz="5200">
                <a:solidFill>
                  <a:srgbClr val="000000"/>
                </a:solidFill>
                <a:latin typeface="Arial"/>
                <a:ea typeface="Arial"/>
                <a:cs typeface="Arial"/>
                <a:sym typeface="Arial"/>
              </a:defRPr>
            </a:lvl7pPr>
            <a:lvl8pPr marL="3110124" indent="-207341" algn="ctr" rtl="0">
              <a:lnSpc>
                <a:spcPct val="100000"/>
              </a:lnSpc>
              <a:spcBef>
                <a:spcPts val="0"/>
              </a:spcBef>
              <a:spcAft>
                <a:spcPts val="0"/>
              </a:spcAft>
              <a:defRPr sz="5200">
                <a:solidFill>
                  <a:srgbClr val="000000"/>
                </a:solidFill>
                <a:latin typeface="Arial"/>
                <a:ea typeface="Arial"/>
                <a:cs typeface="Arial"/>
                <a:sym typeface="Arial"/>
              </a:defRPr>
            </a:lvl8pPr>
            <a:lvl9pPr marL="3524806" indent="-207341" algn="ctr" rtl="0">
              <a:lnSpc>
                <a:spcPct val="100000"/>
              </a:lnSpc>
              <a:spcBef>
                <a:spcPts val="0"/>
              </a:spcBef>
              <a:spcAft>
                <a:spcPts val="0"/>
              </a:spcAft>
              <a:defRPr sz="5200">
                <a:solidFill>
                  <a:srgbClr val="000000"/>
                </a:solidFill>
                <a:latin typeface="Arial"/>
                <a:ea typeface="Arial"/>
                <a:cs typeface="Arial"/>
                <a:sym typeface="Arial"/>
              </a:defRPr>
            </a:lvl9pPr>
          </a:lstStyle>
          <a:p>
            <a:endParaRPr/>
          </a:p>
        </p:txBody>
      </p:sp>
      <p:sp>
        <p:nvSpPr>
          <p:cNvPr id="28" name="Shape 28"/>
          <p:cNvSpPr txBox="1">
            <a:spLocks noGrp="1"/>
          </p:cNvSpPr>
          <p:nvPr>
            <p:ph type="body" idx="1"/>
          </p:nvPr>
        </p:nvSpPr>
        <p:spPr>
          <a:xfrm>
            <a:off x="685440" y="1981657"/>
            <a:ext cx="7767360" cy="4111631"/>
          </a:xfrm>
          <a:prstGeom prst="rect">
            <a:avLst/>
          </a:prstGeom>
          <a:noFill/>
          <a:ln>
            <a:noFill/>
          </a:ln>
        </p:spPr>
        <p:txBody>
          <a:bodyPr lIns="82923" tIns="82923" rIns="82923" bIns="82923" anchor="t" anchorCtr="0"/>
          <a:lstStyle>
            <a:lvl1pPr algn="l" rtl="0">
              <a:lnSpc>
                <a:spcPct val="100000"/>
              </a:lnSpc>
              <a:spcBef>
                <a:spcPts val="726"/>
              </a:spcBef>
              <a:spcAft>
                <a:spcPts val="0"/>
              </a:spcAft>
              <a:defRPr sz="32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L="673860" indent="-259178" algn="l" rtl="0">
              <a:lnSpc>
                <a:spcPct val="100000"/>
              </a:lnSpc>
              <a:spcBef>
                <a:spcPts val="635"/>
              </a:spcBef>
              <a:spcAft>
                <a:spcPts val="0"/>
              </a:spcAft>
              <a:defRPr sz="2800" baseline="0">
                <a:solidFill>
                  <a:srgbClr val="000000"/>
                </a:solidFill>
                <a:latin typeface="Arial"/>
                <a:ea typeface="Arial"/>
                <a:cs typeface="Arial"/>
                <a:sym typeface="Arial"/>
              </a:defRPr>
            </a:lvl2pPr>
            <a:lvl3pPr marL="1036707" indent="-207341" algn="l" rtl="0">
              <a:lnSpc>
                <a:spcPct val="100000"/>
              </a:lnSpc>
              <a:spcBef>
                <a:spcPts val="544"/>
              </a:spcBef>
              <a:spcAft>
                <a:spcPts val="0"/>
              </a:spcAft>
              <a:defRPr sz="2400" baseline="0">
                <a:solidFill>
                  <a:srgbClr val="000000"/>
                </a:solidFill>
                <a:latin typeface="Arial"/>
                <a:ea typeface="Arial"/>
                <a:cs typeface="Arial"/>
                <a:sym typeface="Arial"/>
              </a:defRPr>
            </a:lvl3pPr>
            <a:lvl4pPr marL="1451391" indent="-207341" algn="l" rtl="0">
              <a:lnSpc>
                <a:spcPct val="100000"/>
              </a:lnSpc>
              <a:spcBef>
                <a:spcPts val="454"/>
              </a:spcBef>
              <a:spcAft>
                <a:spcPts val="0"/>
              </a:spcAft>
              <a:defRPr sz="2000" baseline="0">
                <a:solidFill>
                  <a:srgbClr val="000000"/>
                </a:solidFill>
                <a:latin typeface="Arial"/>
                <a:ea typeface="Arial"/>
                <a:cs typeface="Arial"/>
                <a:sym typeface="Arial"/>
              </a:defRPr>
            </a:lvl4pPr>
            <a:lvl5pPr marL="1866074" indent="-207341" algn="l" rtl="0">
              <a:lnSpc>
                <a:spcPct val="100000"/>
              </a:lnSpc>
              <a:spcBef>
                <a:spcPts val="454"/>
              </a:spcBef>
              <a:spcAft>
                <a:spcPts val="0"/>
              </a:spcAft>
              <a:defRPr sz="2000" baseline="0">
                <a:solidFill>
                  <a:srgbClr val="000000"/>
                </a:solidFill>
                <a:latin typeface="Arial"/>
                <a:ea typeface="Arial"/>
                <a:cs typeface="Arial"/>
                <a:sym typeface="Arial"/>
              </a:defRPr>
            </a:lvl5pPr>
            <a:lvl6pPr marL="2280758" indent="-207341" algn="l" rtl="0">
              <a:lnSpc>
                <a:spcPct val="100000"/>
              </a:lnSpc>
              <a:spcBef>
                <a:spcPts val="454"/>
              </a:spcBef>
              <a:spcAft>
                <a:spcPts val="0"/>
              </a:spcAft>
              <a:defRPr sz="3200">
                <a:solidFill>
                  <a:srgbClr val="000000"/>
                </a:solidFill>
                <a:latin typeface="Arial"/>
                <a:ea typeface="Arial"/>
                <a:cs typeface="Arial"/>
                <a:sym typeface="Arial"/>
              </a:defRPr>
            </a:lvl6pPr>
            <a:lvl7pPr marL="2695440" indent="-207341" algn="l" rtl="0">
              <a:lnSpc>
                <a:spcPct val="100000"/>
              </a:lnSpc>
              <a:spcBef>
                <a:spcPts val="454"/>
              </a:spcBef>
              <a:spcAft>
                <a:spcPts val="0"/>
              </a:spcAft>
              <a:defRPr sz="3200">
                <a:solidFill>
                  <a:srgbClr val="000000"/>
                </a:solidFill>
                <a:latin typeface="Arial"/>
                <a:ea typeface="Arial"/>
                <a:cs typeface="Arial"/>
                <a:sym typeface="Arial"/>
              </a:defRPr>
            </a:lvl7pPr>
            <a:lvl8pPr marL="3110124" indent="-207341" algn="l" rtl="0">
              <a:lnSpc>
                <a:spcPct val="100000"/>
              </a:lnSpc>
              <a:spcBef>
                <a:spcPts val="454"/>
              </a:spcBef>
              <a:spcAft>
                <a:spcPts val="0"/>
              </a:spcAft>
              <a:defRPr sz="3200">
                <a:solidFill>
                  <a:srgbClr val="000000"/>
                </a:solidFill>
                <a:latin typeface="Arial"/>
                <a:ea typeface="Arial"/>
                <a:cs typeface="Arial"/>
                <a:sym typeface="Arial"/>
              </a:defRPr>
            </a:lvl8pPr>
            <a:lvl9pPr marL="3524806" indent="-207341" algn="l" rtl="0">
              <a:lnSpc>
                <a:spcPct val="100000"/>
              </a:lnSpc>
              <a:spcBef>
                <a:spcPts val="454"/>
              </a:spcBef>
              <a:spcAft>
                <a:spcPts val="0"/>
              </a:spcAft>
              <a:defRPr sz="3200">
                <a:solidFill>
                  <a:srgbClr val="000000"/>
                </a:solidFill>
                <a:latin typeface="Arial"/>
                <a:ea typeface="Arial"/>
                <a:cs typeface="Arial"/>
                <a:sym typeface="Arial"/>
              </a:defRPr>
            </a:lvl9pPr>
          </a:lstStyle>
          <a:p>
            <a:endParaRPr/>
          </a:p>
        </p:txBody>
      </p:sp>
      <p:sp>
        <p:nvSpPr>
          <p:cNvPr id="29" name="Shape 29"/>
          <p:cNvSpPr txBox="1">
            <a:spLocks noGrp="1"/>
          </p:cNvSpPr>
          <p:nvPr>
            <p:ph type="sldNum" idx="12"/>
          </p:nvPr>
        </p:nvSpPr>
        <p:spPr>
          <a:xfrm>
            <a:off x="6552010" y="6248823"/>
            <a:ext cx="1900799" cy="452207"/>
          </a:xfrm>
          <a:prstGeom prst="rect">
            <a:avLst/>
          </a:prstGeom>
          <a:noFill/>
          <a:ln>
            <a:noFill/>
          </a:ln>
        </p:spPr>
        <p:txBody>
          <a:bodyPr lIns="82923" tIns="82923" rIns="82923" bIns="82923" anchor="t" anchorCtr="0"/>
          <a:lstStyle>
            <a:lvl1pPr marL="0" marR="0" indent="0" algn="r" rtl="0">
              <a:lnSpc>
                <a:spcPct val="100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0" name="Shape 30"/>
          <p:cNvSpPr txBox="1">
            <a:spLocks noGrp="1"/>
          </p:cNvSpPr>
          <p:nvPr>
            <p:ph type="dt" idx="10"/>
          </p:nvPr>
        </p:nvSpPr>
        <p:spPr>
          <a:xfrm>
            <a:off x="456482" y="6247385"/>
            <a:ext cx="2128319" cy="470929"/>
          </a:xfrm>
          <a:prstGeom prst="rect">
            <a:avLst/>
          </a:prstGeom>
          <a:noFill/>
          <a:ln>
            <a:noFill/>
          </a:ln>
        </p:spPr>
        <p:txBody>
          <a:bodyPr lIns="82923" tIns="82923" rIns="82923" bIns="82923" anchor="t" anchorCtr="0"/>
          <a:lstStyle>
            <a:lvl1pPr marL="0" marR="0" indent="0" algn="l"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1" name="Shape 31"/>
          <p:cNvSpPr txBox="1">
            <a:spLocks noGrp="1"/>
          </p:cNvSpPr>
          <p:nvPr>
            <p:ph type="ftr" idx="11"/>
          </p:nvPr>
        </p:nvSpPr>
        <p:spPr>
          <a:xfrm>
            <a:off x="3126239" y="6247385"/>
            <a:ext cx="2895840" cy="470929"/>
          </a:xfrm>
          <a:prstGeom prst="rect">
            <a:avLst/>
          </a:prstGeom>
          <a:noFill/>
          <a:ln>
            <a:noFill/>
          </a:ln>
        </p:spPr>
        <p:txBody>
          <a:bodyPr lIns="82923" tIns="82923" rIns="82923" bIns="82923" anchor="t" anchorCtr="0"/>
          <a:lstStyle>
            <a:lvl1pPr marL="0" marR="0" indent="0" algn="ctr"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Tree>
    <p:extLst>
      <p:ext uri="{BB962C8B-B14F-4D97-AF65-F5344CB8AC3E}">
        <p14:creationId xmlns:p14="http://schemas.microsoft.com/office/powerpoint/2010/main" val="195074474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350051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15591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8736189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775854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pPr>
                <a:defRPr/>
              </a:pPr>
              <a:t>‹#›</a:t>
            </a:fld>
            <a:endParaRPr lang="en-US"/>
          </a:p>
        </p:txBody>
      </p:sp>
    </p:spTree>
    <p:extLst>
      <p:ext uri="{BB962C8B-B14F-4D97-AF65-F5344CB8AC3E}">
        <p14:creationId xmlns:p14="http://schemas.microsoft.com/office/powerpoint/2010/main" val="279635798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0285735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499864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425924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5812796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4169475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7433247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182831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0903179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537491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E3922754-E055-C446-B3A6-896C260DB19A}" type="datetimeFigureOut">
              <a:rPr lang="en-US"/>
              <a:pPr/>
              <a:t>12/4/25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D429E063-E8A8-6249-983C-23AA2895AC9F}" type="slidenum">
              <a:rPr lang="en-US"/>
              <a:pPr/>
              <a:t>‹#›</a:t>
            </a:fld>
            <a:endParaRPr lang="en-US"/>
          </a:p>
        </p:txBody>
      </p:sp>
    </p:spTree>
    <p:extLst>
      <p:ext uri="{BB962C8B-B14F-4D97-AF65-F5344CB8AC3E}">
        <p14:creationId xmlns:p14="http://schemas.microsoft.com/office/powerpoint/2010/main" val="6793255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pPr>
                <a:defRPr/>
              </a:pPr>
              <a:t>‹#›</a:t>
            </a:fld>
            <a:endParaRPr lang="en-US"/>
          </a:p>
        </p:txBody>
      </p:sp>
    </p:spTree>
    <p:extLst>
      <p:ext uri="{BB962C8B-B14F-4D97-AF65-F5344CB8AC3E}">
        <p14:creationId xmlns:p14="http://schemas.microsoft.com/office/powerpoint/2010/main" val="29546397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DCC018B-35F3-234B-8154-F7BBFE5EDFA5}" type="datetimeFigureOut">
              <a:rPr lang="en-US"/>
              <a:pPr/>
              <a:t>12/4/25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4E8A2EA-9F50-D644-9064-B47DE65B3E07}" type="slidenum">
              <a:rPr lang="en-US"/>
              <a:pPr/>
              <a:t>‹#›</a:t>
            </a:fld>
            <a:endParaRPr lang="en-US"/>
          </a:p>
        </p:txBody>
      </p:sp>
    </p:spTree>
    <p:extLst>
      <p:ext uri="{BB962C8B-B14F-4D97-AF65-F5344CB8AC3E}">
        <p14:creationId xmlns:p14="http://schemas.microsoft.com/office/powerpoint/2010/main" val="152919686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919B0B3-2975-AF43-AED5-1864CA5A67F7}" type="datetimeFigureOut">
              <a:rPr lang="en-US"/>
              <a:pPr/>
              <a:t>12/4/25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726D5DC-324D-4642-B31A-0CBF69B6BA4E}" type="slidenum">
              <a:rPr lang="en-US"/>
              <a:pPr/>
              <a:t>‹#›</a:t>
            </a:fld>
            <a:endParaRPr lang="en-US"/>
          </a:p>
        </p:txBody>
      </p:sp>
    </p:spTree>
    <p:extLst>
      <p:ext uri="{BB962C8B-B14F-4D97-AF65-F5344CB8AC3E}">
        <p14:creationId xmlns:p14="http://schemas.microsoft.com/office/powerpoint/2010/main" val="163934777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latin typeface="Arial" panose="020B0604020202020204" pitchFamily="34" charset="0"/>
              </a:defRPr>
            </a:lvl1pPr>
          </a:lstStyle>
          <a:p>
            <a:fld id="{5A13814D-538F-754A-AFE5-3B0C2BE63266}" type="datetimeFigureOut">
              <a:rPr lang="en-US"/>
              <a:pPr/>
              <a:t>12/4/25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4E35230-BDD7-7340-B3F6-4DD5D9A2AD0E}" type="slidenum">
              <a:rPr lang="en-US"/>
              <a:pPr/>
              <a:t>‹#›</a:t>
            </a:fld>
            <a:endParaRPr lang="en-US"/>
          </a:p>
        </p:txBody>
      </p:sp>
    </p:spTree>
    <p:extLst>
      <p:ext uri="{BB962C8B-B14F-4D97-AF65-F5344CB8AC3E}">
        <p14:creationId xmlns:p14="http://schemas.microsoft.com/office/powerpoint/2010/main" val="426015977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latin typeface="Arial" panose="020B0604020202020204" pitchFamily="34" charset="0"/>
              </a:defRPr>
            </a:lvl1pPr>
          </a:lstStyle>
          <a:p>
            <a:fld id="{499D91E7-D49E-554D-BA8D-844B409C21A6}" type="datetimeFigureOut">
              <a:rPr lang="en-US"/>
              <a:pPr/>
              <a:t>12/4/25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9C58701-6D29-1C45-A99E-B620F0296D7B}" type="slidenum">
              <a:rPr lang="en-US"/>
              <a:pPr/>
              <a:t>‹#›</a:t>
            </a:fld>
            <a:endParaRPr lang="en-US"/>
          </a:p>
        </p:txBody>
      </p:sp>
    </p:spTree>
    <p:extLst>
      <p:ext uri="{BB962C8B-B14F-4D97-AF65-F5344CB8AC3E}">
        <p14:creationId xmlns:p14="http://schemas.microsoft.com/office/powerpoint/2010/main" val="34148558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latin typeface="Arial" panose="020B0604020202020204" pitchFamily="34" charset="0"/>
              </a:defRPr>
            </a:lvl1pPr>
          </a:lstStyle>
          <a:p>
            <a:fld id="{A32B4886-341A-6B44-9298-5E6D8856CA4E}" type="datetimeFigureOut">
              <a:rPr lang="en-US"/>
              <a:pPr/>
              <a:t>12/4/25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17A90DB-50E8-1245-9D0E-EAAC86DB016E}" type="slidenum">
              <a:rPr lang="en-US"/>
              <a:pPr/>
              <a:t>‹#›</a:t>
            </a:fld>
            <a:endParaRPr lang="en-US"/>
          </a:p>
        </p:txBody>
      </p:sp>
    </p:spTree>
    <p:extLst>
      <p:ext uri="{BB962C8B-B14F-4D97-AF65-F5344CB8AC3E}">
        <p14:creationId xmlns:p14="http://schemas.microsoft.com/office/powerpoint/2010/main" val="124978624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defRPr>
            </a:lvl1pPr>
          </a:lstStyle>
          <a:p>
            <a:fld id="{4C47ECB6-EB3E-2A41-AB5E-40F8A3036095}" type="datetimeFigureOut">
              <a:rPr lang="en-US"/>
              <a:pPr/>
              <a:t>12/4/25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2F135E4-8648-4A4B-88F5-6BE269D3557E}" type="slidenum">
              <a:rPr lang="en-US"/>
              <a:pPr/>
              <a:t>‹#›</a:t>
            </a:fld>
            <a:endParaRPr lang="en-US"/>
          </a:p>
        </p:txBody>
      </p:sp>
    </p:spTree>
    <p:extLst>
      <p:ext uri="{BB962C8B-B14F-4D97-AF65-F5344CB8AC3E}">
        <p14:creationId xmlns:p14="http://schemas.microsoft.com/office/powerpoint/2010/main" val="398591995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latin typeface="Arial" panose="020B0604020202020204" pitchFamily="34" charset="0"/>
              </a:defRPr>
            </a:lvl1pPr>
          </a:lstStyle>
          <a:p>
            <a:fld id="{CA127743-BD46-F64F-A3A3-B2856C90CD75}" type="datetimeFigureOut">
              <a:rPr lang="en-US"/>
              <a:pPr/>
              <a:t>12/4/25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3A5A216-7B59-FC41-9428-6454F1033970}" type="slidenum">
              <a:rPr lang="en-US"/>
              <a:pPr/>
              <a:t>‹#›</a:t>
            </a:fld>
            <a:endParaRPr lang="en-US"/>
          </a:p>
        </p:txBody>
      </p:sp>
    </p:spTree>
    <p:extLst>
      <p:ext uri="{BB962C8B-B14F-4D97-AF65-F5344CB8AC3E}">
        <p14:creationId xmlns:p14="http://schemas.microsoft.com/office/powerpoint/2010/main" val="331466483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latin typeface="Arial" panose="020B0604020202020204" pitchFamily="34" charset="0"/>
              </a:defRPr>
            </a:lvl1pPr>
          </a:lstStyle>
          <a:p>
            <a:fld id="{5F5A7478-107C-8B48-9F29-C5537DC21E0E}" type="datetimeFigureOut">
              <a:rPr lang="en-US"/>
              <a:pPr/>
              <a:t>12/4/25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D79B2278-3D9D-CF41-B77D-137042F375AB}" type="slidenum">
              <a:rPr lang="en-US"/>
              <a:pPr/>
              <a:t>‹#›</a:t>
            </a:fld>
            <a:endParaRPr lang="en-US"/>
          </a:p>
        </p:txBody>
      </p:sp>
    </p:spTree>
    <p:extLst>
      <p:ext uri="{BB962C8B-B14F-4D97-AF65-F5344CB8AC3E}">
        <p14:creationId xmlns:p14="http://schemas.microsoft.com/office/powerpoint/2010/main" val="156881261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E242448-1087-6042-8D7E-8D98F110E581}" type="datetimeFigureOut">
              <a:rPr lang="en-US"/>
              <a:pPr/>
              <a:t>12/4/25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720AD00-27E4-4440-8DC6-B16782F89561}" type="slidenum">
              <a:rPr lang="en-US"/>
              <a:pPr/>
              <a:t>‹#›</a:t>
            </a:fld>
            <a:endParaRPr lang="en-US"/>
          </a:p>
        </p:txBody>
      </p:sp>
    </p:spTree>
    <p:extLst>
      <p:ext uri="{BB962C8B-B14F-4D97-AF65-F5344CB8AC3E}">
        <p14:creationId xmlns:p14="http://schemas.microsoft.com/office/powerpoint/2010/main" val="10242075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9CDDF811-132F-DE40-94F4-07066578DD39}" type="datetimeFigureOut">
              <a:rPr lang="en-US"/>
              <a:pPr/>
              <a:t>12/4/25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4AC9A9C-D620-D445-8BCB-65852B6B9ACF}" type="slidenum">
              <a:rPr lang="en-US"/>
              <a:pPr/>
              <a:t>‹#›</a:t>
            </a:fld>
            <a:endParaRPr lang="en-US"/>
          </a:p>
        </p:txBody>
      </p:sp>
    </p:spTree>
    <p:extLst>
      <p:ext uri="{BB962C8B-B14F-4D97-AF65-F5344CB8AC3E}">
        <p14:creationId xmlns:p14="http://schemas.microsoft.com/office/powerpoint/2010/main" val="144377241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pPr>
                <a:defRPr/>
              </a:pPr>
              <a:t>‹#›</a:t>
            </a:fld>
            <a:endParaRPr lang="en-US"/>
          </a:p>
        </p:txBody>
      </p:sp>
    </p:spTree>
    <p:extLst>
      <p:ext uri="{BB962C8B-B14F-4D97-AF65-F5344CB8AC3E}">
        <p14:creationId xmlns:p14="http://schemas.microsoft.com/office/powerpoint/2010/main" val="403949780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249C0B8-EA5D-0440-8A4C-07B5244B6991}" type="slidenum">
              <a:rPr lang="en-US" altLang="en-US"/>
              <a:pPr/>
              <a:t>‹#›</a:t>
            </a:fld>
            <a:endParaRPr lang="en-US" altLang="en-US"/>
          </a:p>
        </p:txBody>
      </p:sp>
    </p:spTree>
    <p:extLst>
      <p:ext uri="{BB962C8B-B14F-4D97-AF65-F5344CB8AC3E}">
        <p14:creationId xmlns:p14="http://schemas.microsoft.com/office/powerpoint/2010/main" val="207242313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4E76314-CD3B-1146-8B8A-D46B9F388191}" type="datetime1">
              <a:rPr lang="en-US"/>
              <a:pPr>
                <a:defRPr/>
              </a:pPr>
              <a:t>12/4/25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06E1BA7-5FCE-3341-931A-FF875B4341AF}" type="slidenum">
              <a:rPr lang="en-US"/>
              <a:pPr>
                <a:defRPr/>
              </a:pPr>
              <a:t>‹#›</a:t>
            </a:fld>
            <a:endParaRPr lang="en-US"/>
          </a:p>
        </p:txBody>
      </p:sp>
    </p:spTree>
    <p:extLst>
      <p:ext uri="{BB962C8B-B14F-4D97-AF65-F5344CB8AC3E}">
        <p14:creationId xmlns:p14="http://schemas.microsoft.com/office/powerpoint/2010/main" val="193660542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8EF1974A-01AC-1D4F-81BD-B8C562CA6EEF}" type="datetimeFigureOut">
              <a:rPr lang="en-US" smtClean="0">
                <a:solidFill>
                  <a:prstClr val="black">
                    <a:tint val="75000"/>
                  </a:prstClr>
                </a:solidFill>
              </a:rPr>
              <a:pPr/>
              <a:t>12/4/25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34185AC5-F0F3-8A43-BFC4-9425C85745A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419311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66F41BF-6816-4DFF-84E5-972E11EEA419}"/>
              </a:ext>
            </a:extLst>
          </p:cNvPr>
          <p:cNvSpPr>
            <a:spLocks noGrp="1"/>
          </p:cNvSpPr>
          <p:nvPr>
            <p:ph type="dt" sz="half" idx="10"/>
          </p:nvPr>
        </p:nvSpPr>
        <p:spPr/>
        <p:txBody>
          <a:bodyPr/>
          <a:lstStyle>
            <a:lvl1pPr>
              <a:defRPr/>
            </a:lvl1pPr>
          </a:lstStyle>
          <a:p>
            <a:fld id="{71948ED4-2F74-4EF3-9E7D-C0EE9B50DA0E}"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D99C8A4E-AAC0-4C6C-84E3-5E16AC54E10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1AB63-172D-4517-8AA2-9FD6113C8BCD}"/>
              </a:ext>
            </a:extLst>
          </p:cNvPr>
          <p:cNvSpPr>
            <a:spLocks noGrp="1"/>
          </p:cNvSpPr>
          <p:nvPr>
            <p:ph type="sldNum" sz="quarter" idx="12"/>
          </p:nvPr>
        </p:nvSpPr>
        <p:spPr/>
        <p:txBody>
          <a:bodyPr/>
          <a:lstStyle>
            <a:lvl1pPr>
              <a:defRPr/>
            </a:lvl1pPr>
          </a:lstStyle>
          <a:p>
            <a:fld id="{C39B2505-5601-4CDF-8C7D-82E49DCBD89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1498551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EB9E9E-EF35-4845-B0CB-6AC8DF120A4A}"/>
              </a:ext>
            </a:extLst>
          </p:cNvPr>
          <p:cNvSpPr>
            <a:spLocks noGrp="1"/>
          </p:cNvSpPr>
          <p:nvPr>
            <p:ph type="dt" sz="half" idx="10"/>
          </p:nvPr>
        </p:nvSpPr>
        <p:spPr/>
        <p:txBody>
          <a:bodyPr/>
          <a:lstStyle>
            <a:lvl1pPr>
              <a:defRPr/>
            </a:lvl1pPr>
          </a:lstStyle>
          <a:p>
            <a:fld id="{030C6544-EE64-47E9-98FE-47A5D9B1F886}"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66DA600D-E3A2-4893-85D4-4C515F36EFE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0916213-1FCE-4927-8984-02C49AC23DF6}"/>
              </a:ext>
            </a:extLst>
          </p:cNvPr>
          <p:cNvSpPr>
            <a:spLocks noGrp="1"/>
          </p:cNvSpPr>
          <p:nvPr>
            <p:ph type="sldNum" sz="quarter" idx="12"/>
          </p:nvPr>
        </p:nvSpPr>
        <p:spPr/>
        <p:txBody>
          <a:bodyPr/>
          <a:lstStyle>
            <a:lvl1pPr>
              <a:defRPr/>
            </a:lvl1pPr>
          </a:lstStyle>
          <a:p>
            <a:fld id="{A0E556F7-1807-4C32-A418-FC80AA4DBDB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086977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199E7B1-82EF-4282-9BC8-0E045005B413}"/>
              </a:ext>
            </a:extLst>
          </p:cNvPr>
          <p:cNvSpPr>
            <a:spLocks noGrp="1"/>
          </p:cNvSpPr>
          <p:nvPr>
            <p:ph type="dt" sz="half" idx="10"/>
          </p:nvPr>
        </p:nvSpPr>
        <p:spPr/>
        <p:txBody>
          <a:bodyPr/>
          <a:lstStyle>
            <a:lvl1pPr>
              <a:defRPr/>
            </a:lvl1pPr>
          </a:lstStyle>
          <a:p>
            <a:fld id="{B27CDA2A-DB57-41B7-9607-89823865D2BA}"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2972DFC5-ECC1-4E22-8B34-D4A47170CC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6A7F9E-EBD6-404D-880A-03E98BB23C44}"/>
              </a:ext>
            </a:extLst>
          </p:cNvPr>
          <p:cNvSpPr>
            <a:spLocks noGrp="1"/>
          </p:cNvSpPr>
          <p:nvPr>
            <p:ph type="sldNum" sz="quarter" idx="12"/>
          </p:nvPr>
        </p:nvSpPr>
        <p:spPr/>
        <p:txBody>
          <a:bodyPr/>
          <a:lstStyle>
            <a:lvl1pPr>
              <a:defRPr/>
            </a:lvl1pPr>
          </a:lstStyle>
          <a:p>
            <a:fld id="{60317060-4B30-4F97-A410-DAEB6339C28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5792792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69510F3-BD2C-4B5B-87F1-ABFF71D7B746}"/>
              </a:ext>
            </a:extLst>
          </p:cNvPr>
          <p:cNvSpPr>
            <a:spLocks noGrp="1"/>
          </p:cNvSpPr>
          <p:nvPr>
            <p:ph type="dt" sz="half" idx="10"/>
          </p:nvPr>
        </p:nvSpPr>
        <p:spPr/>
        <p:txBody>
          <a:bodyPr/>
          <a:lstStyle>
            <a:lvl1pPr>
              <a:defRPr/>
            </a:lvl1pPr>
          </a:lstStyle>
          <a:p>
            <a:fld id="{45E5E7E3-6104-48AD-BA35-EE9CDB2F9E0E}"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1D805FF2-E0CE-44D5-901A-0ABEE5CC389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615F4C0-A00C-4473-877A-ED8B795056F7}"/>
              </a:ext>
            </a:extLst>
          </p:cNvPr>
          <p:cNvSpPr>
            <a:spLocks noGrp="1"/>
          </p:cNvSpPr>
          <p:nvPr>
            <p:ph type="sldNum" sz="quarter" idx="12"/>
          </p:nvPr>
        </p:nvSpPr>
        <p:spPr/>
        <p:txBody>
          <a:bodyPr/>
          <a:lstStyle>
            <a:lvl1pPr>
              <a:defRPr/>
            </a:lvl1pPr>
          </a:lstStyle>
          <a:p>
            <a:fld id="{E0FBDB00-1002-4DC2-B53A-DFCDE31CDBC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552942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6C30990-10AA-4448-9628-75822D87FECC}"/>
              </a:ext>
            </a:extLst>
          </p:cNvPr>
          <p:cNvSpPr>
            <a:spLocks noGrp="1"/>
          </p:cNvSpPr>
          <p:nvPr>
            <p:ph type="dt" sz="half" idx="10"/>
          </p:nvPr>
        </p:nvSpPr>
        <p:spPr/>
        <p:txBody>
          <a:bodyPr/>
          <a:lstStyle>
            <a:lvl1pPr>
              <a:defRPr/>
            </a:lvl1pPr>
          </a:lstStyle>
          <a:p>
            <a:fld id="{B954FFDB-A002-4B17-B400-67EB601F8FB7}" type="datetimeFigureOut">
              <a:rPr lang="en-US" altLang="en-US">
                <a:latin typeface="Calibri"/>
              </a:rPr>
              <a:pPr/>
              <a:t>12/4/25</a:t>
            </a:fld>
            <a:endParaRPr lang="en-US" altLang="en-US">
              <a:latin typeface="Calibri"/>
            </a:endParaRPr>
          </a:p>
        </p:txBody>
      </p:sp>
      <p:sp>
        <p:nvSpPr>
          <p:cNvPr id="8" name="Footer Placeholder 4">
            <a:extLst>
              <a:ext uri="{FF2B5EF4-FFF2-40B4-BE49-F238E27FC236}">
                <a16:creationId xmlns:a16="http://schemas.microsoft.com/office/drawing/2014/main" id="{BD20BA0C-01A5-4EFB-A030-08C8131646D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2B71A33-DCC3-479B-BBFE-B18DDF121729}"/>
              </a:ext>
            </a:extLst>
          </p:cNvPr>
          <p:cNvSpPr>
            <a:spLocks noGrp="1"/>
          </p:cNvSpPr>
          <p:nvPr>
            <p:ph type="sldNum" sz="quarter" idx="12"/>
          </p:nvPr>
        </p:nvSpPr>
        <p:spPr/>
        <p:txBody>
          <a:bodyPr/>
          <a:lstStyle>
            <a:lvl1pPr>
              <a:defRPr/>
            </a:lvl1pPr>
          </a:lstStyle>
          <a:p>
            <a:fld id="{78D05154-D42D-4371-9CA0-9ECABE9966F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1357076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F7E65A8-16EC-46AC-85CF-C9E0CE52AF5C}"/>
              </a:ext>
            </a:extLst>
          </p:cNvPr>
          <p:cNvSpPr>
            <a:spLocks noGrp="1"/>
          </p:cNvSpPr>
          <p:nvPr>
            <p:ph type="dt" sz="half" idx="10"/>
          </p:nvPr>
        </p:nvSpPr>
        <p:spPr/>
        <p:txBody>
          <a:bodyPr/>
          <a:lstStyle>
            <a:lvl1pPr>
              <a:defRPr/>
            </a:lvl1pPr>
          </a:lstStyle>
          <a:p>
            <a:fld id="{D5D415A3-68AC-42D2-81E7-42358726873A}" type="datetimeFigureOut">
              <a:rPr lang="en-US" altLang="en-US">
                <a:latin typeface="Calibri"/>
              </a:rPr>
              <a:pPr/>
              <a:t>12/4/25</a:t>
            </a:fld>
            <a:endParaRPr lang="en-US" altLang="en-US">
              <a:latin typeface="Calibri"/>
            </a:endParaRPr>
          </a:p>
        </p:txBody>
      </p:sp>
      <p:sp>
        <p:nvSpPr>
          <p:cNvPr id="4" name="Footer Placeholder 4">
            <a:extLst>
              <a:ext uri="{FF2B5EF4-FFF2-40B4-BE49-F238E27FC236}">
                <a16:creationId xmlns:a16="http://schemas.microsoft.com/office/drawing/2014/main" id="{5705C80B-7837-4AE7-A0CC-15DBD08EFC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2A3775E-AE71-44F5-842D-CF0487EA0334}"/>
              </a:ext>
            </a:extLst>
          </p:cNvPr>
          <p:cNvSpPr>
            <a:spLocks noGrp="1"/>
          </p:cNvSpPr>
          <p:nvPr>
            <p:ph type="sldNum" sz="quarter" idx="12"/>
          </p:nvPr>
        </p:nvSpPr>
        <p:spPr/>
        <p:txBody>
          <a:bodyPr/>
          <a:lstStyle>
            <a:lvl1pPr>
              <a:defRPr/>
            </a:lvl1pPr>
          </a:lstStyle>
          <a:p>
            <a:fld id="{9CBC0D1C-DC08-409D-927E-D8109EA6D63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6269524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E29079B-0EBD-48A0-82AA-43F584CD5597}"/>
              </a:ext>
            </a:extLst>
          </p:cNvPr>
          <p:cNvSpPr>
            <a:spLocks noGrp="1"/>
          </p:cNvSpPr>
          <p:nvPr>
            <p:ph type="dt" sz="half" idx="10"/>
          </p:nvPr>
        </p:nvSpPr>
        <p:spPr/>
        <p:txBody>
          <a:bodyPr/>
          <a:lstStyle>
            <a:lvl1pPr>
              <a:defRPr/>
            </a:lvl1pPr>
          </a:lstStyle>
          <a:p>
            <a:fld id="{401FE973-45B3-4358-8707-5C95B7BD1BBC}" type="datetimeFigureOut">
              <a:rPr lang="en-US" altLang="en-US">
                <a:latin typeface="Calibri"/>
              </a:rPr>
              <a:pPr/>
              <a:t>12/4/25</a:t>
            </a:fld>
            <a:endParaRPr lang="en-US" altLang="en-US">
              <a:latin typeface="Calibri"/>
            </a:endParaRPr>
          </a:p>
        </p:txBody>
      </p:sp>
      <p:sp>
        <p:nvSpPr>
          <p:cNvPr id="3" name="Footer Placeholder 4">
            <a:extLst>
              <a:ext uri="{FF2B5EF4-FFF2-40B4-BE49-F238E27FC236}">
                <a16:creationId xmlns:a16="http://schemas.microsoft.com/office/drawing/2014/main" id="{3F141EDA-5B4D-4019-ADDD-2A398501D4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D0BB4FCA-4645-4A5F-ADC8-E0008AEF452C}"/>
              </a:ext>
            </a:extLst>
          </p:cNvPr>
          <p:cNvSpPr>
            <a:spLocks noGrp="1"/>
          </p:cNvSpPr>
          <p:nvPr>
            <p:ph type="sldNum" sz="quarter" idx="12"/>
          </p:nvPr>
        </p:nvSpPr>
        <p:spPr/>
        <p:txBody>
          <a:bodyPr/>
          <a:lstStyle>
            <a:lvl1pPr>
              <a:defRPr/>
            </a:lvl1pPr>
          </a:lstStyle>
          <a:p>
            <a:fld id="{8E714BC4-3693-4329-AC4F-9E252B07858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91237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pPr>
                <a:defRPr/>
              </a:pPr>
              <a:t>‹#›</a:t>
            </a:fld>
            <a:endParaRPr lang="en-US"/>
          </a:p>
        </p:txBody>
      </p:sp>
    </p:spTree>
    <p:extLst>
      <p:ext uri="{BB962C8B-B14F-4D97-AF65-F5344CB8AC3E}">
        <p14:creationId xmlns:p14="http://schemas.microsoft.com/office/powerpoint/2010/main" val="149198172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AFC9C72-2B8F-46BA-9112-744A3AFF4719}"/>
              </a:ext>
            </a:extLst>
          </p:cNvPr>
          <p:cNvSpPr>
            <a:spLocks noGrp="1"/>
          </p:cNvSpPr>
          <p:nvPr>
            <p:ph type="dt" sz="half" idx="10"/>
          </p:nvPr>
        </p:nvSpPr>
        <p:spPr/>
        <p:txBody>
          <a:bodyPr/>
          <a:lstStyle>
            <a:lvl1pPr>
              <a:defRPr/>
            </a:lvl1pPr>
          </a:lstStyle>
          <a:p>
            <a:fld id="{72B6DE5A-11B8-4959-A817-337B3BCDDBBF}"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925CB478-10B3-4D8D-9794-487394202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C980607-5201-4FAB-BE80-E2BCE5FD9BDB}"/>
              </a:ext>
            </a:extLst>
          </p:cNvPr>
          <p:cNvSpPr>
            <a:spLocks noGrp="1"/>
          </p:cNvSpPr>
          <p:nvPr>
            <p:ph type="sldNum" sz="quarter" idx="12"/>
          </p:nvPr>
        </p:nvSpPr>
        <p:spPr/>
        <p:txBody>
          <a:bodyPr/>
          <a:lstStyle>
            <a:lvl1pPr>
              <a:defRPr/>
            </a:lvl1pPr>
          </a:lstStyle>
          <a:p>
            <a:fld id="{0CE776AC-88D4-4E05-AFF6-2EDA1FC3D80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9523262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9A14D4D-41CC-48D5-BB75-9B4F9DA98DB5}"/>
              </a:ext>
            </a:extLst>
          </p:cNvPr>
          <p:cNvSpPr>
            <a:spLocks noGrp="1"/>
          </p:cNvSpPr>
          <p:nvPr>
            <p:ph type="dt" sz="half" idx="10"/>
          </p:nvPr>
        </p:nvSpPr>
        <p:spPr/>
        <p:txBody>
          <a:bodyPr/>
          <a:lstStyle>
            <a:lvl1pPr>
              <a:defRPr/>
            </a:lvl1pPr>
          </a:lstStyle>
          <a:p>
            <a:fld id="{7F112E2D-A9FC-4573-8D8D-C9A81C39B92D}"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82056625-82B1-4F18-AC0B-D77C6FBF45D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0D1E19C-0E05-4F64-AAA1-241838A8B8B3}"/>
              </a:ext>
            </a:extLst>
          </p:cNvPr>
          <p:cNvSpPr>
            <a:spLocks noGrp="1"/>
          </p:cNvSpPr>
          <p:nvPr>
            <p:ph type="sldNum" sz="quarter" idx="12"/>
          </p:nvPr>
        </p:nvSpPr>
        <p:spPr/>
        <p:txBody>
          <a:bodyPr/>
          <a:lstStyle>
            <a:lvl1pPr>
              <a:defRPr/>
            </a:lvl1pPr>
          </a:lstStyle>
          <a:p>
            <a:fld id="{CA849F3F-4D6F-46D3-950A-0A60D27E91D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2833696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A5A13A-181D-4E84-9DBD-B32E8B9219DE}"/>
              </a:ext>
            </a:extLst>
          </p:cNvPr>
          <p:cNvSpPr>
            <a:spLocks noGrp="1"/>
          </p:cNvSpPr>
          <p:nvPr>
            <p:ph type="dt" sz="half" idx="10"/>
          </p:nvPr>
        </p:nvSpPr>
        <p:spPr/>
        <p:txBody>
          <a:bodyPr/>
          <a:lstStyle>
            <a:lvl1pPr>
              <a:defRPr/>
            </a:lvl1pPr>
          </a:lstStyle>
          <a:p>
            <a:fld id="{7918F919-524F-4931-839F-9870180D5C7D}"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FE338E82-55E5-4229-940A-572353A884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A63171D-CA10-4C8F-881D-C59F0C17CFD3}"/>
              </a:ext>
            </a:extLst>
          </p:cNvPr>
          <p:cNvSpPr>
            <a:spLocks noGrp="1"/>
          </p:cNvSpPr>
          <p:nvPr>
            <p:ph type="sldNum" sz="quarter" idx="12"/>
          </p:nvPr>
        </p:nvSpPr>
        <p:spPr/>
        <p:txBody>
          <a:bodyPr/>
          <a:lstStyle>
            <a:lvl1pPr>
              <a:defRPr/>
            </a:lvl1pPr>
          </a:lstStyle>
          <a:p>
            <a:fld id="{458B74B5-FDBD-4D9D-B7B3-77183B42B1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83137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C6C3C7-C693-40CE-AD88-DD4C3EA4A5C4}"/>
              </a:ext>
            </a:extLst>
          </p:cNvPr>
          <p:cNvSpPr>
            <a:spLocks noGrp="1"/>
          </p:cNvSpPr>
          <p:nvPr>
            <p:ph type="dt" sz="half" idx="10"/>
          </p:nvPr>
        </p:nvSpPr>
        <p:spPr/>
        <p:txBody>
          <a:bodyPr/>
          <a:lstStyle>
            <a:lvl1pPr>
              <a:defRPr/>
            </a:lvl1pPr>
          </a:lstStyle>
          <a:p>
            <a:fld id="{4F5840EC-5193-444B-AF02-4B213CFF5386}"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AFE49BFF-9632-4D23-9C41-4212997EC32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28862C0-8034-47B6-B476-2FD11D8DCD4D}"/>
              </a:ext>
            </a:extLst>
          </p:cNvPr>
          <p:cNvSpPr>
            <a:spLocks noGrp="1"/>
          </p:cNvSpPr>
          <p:nvPr>
            <p:ph type="sldNum" sz="quarter" idx="12"/>
          </p:nvPr>
        </p:nvSpPr>
        <p:spPr/>
        <p:txBody>
          <a:bodyPr/>
          <a:lstStyle>
            <a:lvl1pPr>
              <a:defRPr/>
            </a:lvl1pPr>
          </a:lstStyle>
          <a:p>
            <a:fld id="{EA105357-0CED-48D2-991D-426038A258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570729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E791C8A-79B3-40B7-8C5C-3F81CF8923DA}"/>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53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4"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80411774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4034"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fld id="{B9E9B60D-14EF-A945-83E0-65793A03F50B}"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52285936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0D87C5D-052B-A04C-BFA7-F93C8A60548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102991867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398A6E9-274B-BF4B-B479-4CFD164F95B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140820559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94F55D4-FF5E-B14C-9A5A-F5F310B91EBE}"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140169627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F379050-BB26-A744-97AC-DC630AB4C7E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21199555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56ADF68-D338-9443-9248-54C875C1433F}" type="slidenum">
              <a:rPr lang="en-US"/>
              <a:pPr>
                <a:defRPr/>
              </a:pPr>
              <a:t>‹#›</a:t>
            </a:fld>
            <a:endParaRPr lang="en-US"/>
          </a:p>
        </p:txBody>
      </p:sp>
    </p:spTree>
    <p:extLst>
      <p:ext uri="{BB962C8B-B14F-4D97-AF65-F5344CB8AC3E}">
        <p14:creationId xmlns:p14="http://schemas.microsoft.com/office/powerpoint/2010/main" val="2616726536"/>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DA68812-629D-0047-AE5E-401486A3D77E}"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330695092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C08F32C-147E-F64B-80D9-DA804366919F}"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289146467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10F416-F750-7949-AEB3-E5E78304234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323046733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2567723-A79B-4A4B-B1F8-9419F22A82D6}"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331774063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556BE55-2EB9-7D44-9BC5-9020BD899FAB}"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419098453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1666922-4418-B742-8BA1-3A494EEC7228}"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81744774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0761339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961483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5517033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799067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226100470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175075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47641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260164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195648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4201210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0542943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2618478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0303916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0013615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12/4/25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9697474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ＭＳ Ｐゴシック" charset="0"/>
              </a:defRPr>
            </a:lvl1pPr>
          </a:lstStyle>
          <a:p>
            <a:pPr>
              <a:defRPr/>
            </a:pPr>
            <a:fld id="{5AD70E03-5924-D44C-A04B-82870945FC68}" type="slidenum">
              <a:rPr lang="en-US"/>
              <a:pPr>
                <a:defRPr/>
              </a:pPr>
              <a:t>‹#›</a:t>
            </a:fld>
            <a:endParaRPr lang="en-US"/>
          </a:p>
        </p:txBody>
      </p:sp>
    </p:spTree>
    <p:extLst>
      <p:ext uri="{BB962C8B-B14F-4D97-AF65-F5344CB8AC3E}">
        <p14:creationId xmlns:p14="http://schemas.microsoft.com/office/powerpoint/2010/main" val="332716132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12/4/25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411846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12/4/25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489379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12/4/25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8516750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12/4/25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9169622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12/4/25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8197902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12/4/25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115251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12/4/25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448740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12/4/25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427200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12/4/25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983915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12/4/25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441713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87A2CA2-A590-404D-AE41-DBA8985CE07D}" type="slidenum">
              <a:rPr lang="en-US"/>
              <a:pPr>
                <a:defRPr/>
              </a:pPr>
              <a:t>‹#›</a:t>
            </a:fld>
            <a:endParaRPr lang="en-US"/>
          </a:p>
        </p:txBody>
      </p:sp>
    </p:spTree>
    <p:extLst>
      <p:ext uri="{BB962C8B-B14F-4D97-AF65-F5344CB8AC3E}">
        <p14:creationId xmlns:p14="http://schemas.microsoft.com/office/powerpoint/2010/main" val="301342158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4701917"/>
      </p:ext>
    </p:extLst>
  </p:cSld>
  <p:clrMapOvr>
    <a:masterClrMapping/>
  </p:clrMapOvr>
  <p:transition spd="med">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3830637"/>
      </p:ext>
    </p:extLst>
  </p:cSld>
  <p:clrMapOvr>
    <a:masterClrMapping/>
  </p:clrMapOvr>
  <p:transition spd="med">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34399041"/>
      </p:ext>
    </p:extLst>
  </p:cSld>
  <p:clrMapOvr>
    <a:masterClrMapping/>
  </p:clrMapOvr>
  <p:transition spd="med">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5468252"/>
      </p:ext>
    </p:extLst>
  </p:cSld>
  <p:clrMapOvr>
    <a:masterClrMapping/>
  </p:clrMapOvr>
  <p:transition spd="med">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0407640"/>
      </p:ext>
    </p:extLst>
  </p:cSld>
  <p:clrMapOvr>
    <a:masterClrMapping/>
  </p:clrMapOvr>
  <p:transition spd="med">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05695014"/>
      </p:ext>
    </p:extLst>
  </p:cSld>
  <p:clrMapOvr>
    <a:masterClrMapping/>
  </p:clrMapOvr>
  <p:transition spd="med">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7888611"/>
      </p:ext>
    </p:extLst>
  </p:cSld>
  <p:clrMapOvr>
    <a:masterClrMapping/>
  </p:clrMapOvr>
  <p:transition spd="med">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55988451"/>
      </p:ext>
    </p:extLst>
  </p:cSld>
  <p:clrMapOvr>
    <a:masterClrMapping/>
  </p:clrMapOvr>
  <p:transition spd="med">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27739130"/>
      </p:ext>
    </p:extLst>
  </p:cSld>
  <p:clrMapOvr>
    <a:masterClrMapping/>
  </p:clrMapOvr>
  <p:transition spd="med">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2676316"/>
      </p:ext>
    </p:extLst>
  </p:cSld>
  <p:clrMapOvr>
    <a:masterClrMapping/>
  </p:clrMapOvr>
  <p:transition spd="med">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00616402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0868821"/>
      </p:ext>
    </p:extLst>
  </p:cSld>
  <p:clrMapOvr>
    <a:masterClrMapping/>
  </p:clrMapOvr>
  <p:transition spd="med">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475699513"/>
      </p:ext>
    </p:extLst>
  </p:cSld>
  <p:clrMapOvr>
    <a:masterClrMapping/>
  </p:clrMapOvr>
  <p:transition spd="med">
    <p:cu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3860B484-0322-4DD3-AD79-74AF403DFFD8}"/>
              </a:ext>
            </a:extLst>
          </p:cNvPr>
          <p:cNvSpPr>
            <a:spLocks noGrp="1"/>
          </p:cNvSpPr>
          <p:nvPr>
            <p:ph type="dt" sz="half" idx="10"/>
          </p:nvPr>
        </p:nvSpPr>
        <p:spPr/>
        <p:txBody>
          <a:bodyPr/>
          <a:lstStyle>
            <a:lvl1pPr>
              <a:defRPr/>
            </a:lvl1pPr>
          </a:lstStyle>
          <a:p>
            <a:fld id="{5BA16E3D-C716-4DEA-BAD4-ECF5AF9491AE}"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3876B05E-EE52-4BAD-BE6D-56DB79D76CE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B78A7A-A7D7-4D6C-801F-E6686E1088E2}"/>
              </a:ext>
            </a:extLst>
          </p:cNvPr>
          <p:cNvSpPr>
            <a:spLocks noGrp="1"/>
          </p:cNvSpPr>
          <p:nvPr>
            <p:ph type="sldNum" sz="quarter" idx="12"/>
          </p:nvPr>
        </p:nvSpPr>
        <p:spPr/>
        <p:txBody>
          <a:bodyPr/>
          <a:lstStyle>
            <a:lvl1pPr>
              <a:defRPr/>
            </a:lvl1pPr>
          </a:lstStyle>
          <a:p>
            <a:fld id="{2CB286AA-B768-427C-A5A0-E0982ABA292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8648046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23E0E-DE3F-4079-863B-BA71628B1611}"/>
              </a:ext>
            </a:extLst>
          </p:cNvPr>
          <p:cNvSpPr>
            <a:spLocks noGrp="1"/>
          </p:cNvSpPr>
          <p:nvPr>
            <p:ph type="dt" sz="half" idx="10"/>
          </p:nvPr>
        </p:nvSpPr>
        <p:spPr/>
        <p:txBody>
          <a:bodyPr/>
          <a:lstStyle>
            <a:lvl1pPr>
              <a:defRPr/>
            </a:lvl1pPr>
          </a:lstStyle>
          <a:p>
            <a:fld id="{05FA0C1F-B051-491C-A2A5-1E66883F0303}"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F6D44C3E-0525-4738-827B-345A58EC20E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BE8A8AC-C5A5-4DA5-B668-218A66A4760C}"/>
              </a:ext>
            </a:extLst>
          </p:cNvPr>
          <p:cNvSpPr>
            <a:spLocks noGrp="1"/>
          </p:cNvSpPr>
          <p:nvPr>
            <p:ph type="sldNum" sz="quarter" idx="12"/>
          </p:nvPr>
        </p:nvSpPr>
        <p:spPr/>
        <p:txBody>
          <a:bodyPr/>
          <a:lstStyle>
            <a:lvl1pPr>
              <a:defRPr/>
            </a:lvl1pPr>
          </a:lstStyle>
          <a:p>
            <a:fld id="{4DE2881B-F908-4B69-B963-DA6E9CB590A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6221449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8714760-87B6-4B99-9DB1-87C82CF80D9B}"/>
              </a:ext>
            </a:extLst>
          </p:cNvPr>
          <p:cNvSpPr>
            <a:spLocks noGrp="1"/>
          </p:cNvSpPr>
          <p:nvPr>
            <p:ph type="dt" sz="half" idx="10"/>
          </p:nvPr>
        </p:nvSpPr>
        <p:spPr/>
        <p:txBody>
          <a:bodyPr/>
          <a:lstStyle>
            <a:lvl1pPr>
              <a:defRPr/>
            </a:lvl1pPr>
          </a:lstStyle>
          <a:p>
            <a:fld id="{B75A9945-BCD4-44C5-B31F-0F5247798114}"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0086C441-462E-42E4-A260-4B78792B2A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38412B-358E-43EC-A86B-D3AAD4C8B8BD}"/>
              </a:ext>
            </a:extLst>
          </p:cNvPr>
          <p:cNvSpPr>
            <a:spLocks noGrp="1"/>
          </p:cNvSpPr>
          <p:nvPr>
            <p:ph type="sldNum" sz="quarter" idx="12"/>
          </p:nvPr>
        </p:nvSpPr>
        <p:spPr/>
        <p:txBody>
          <a:bodyPr/>
          <a:lstStyle>
            <a:lvl1pPr>
              <a:defRPr/>
            </a:lvl1pPr>
          </a:lstStyle>
          <a:p>
            <a:fld id="{CE335228-04D9-4A2C-9E27-ADC27926DA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725329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465F8EB-6544-4434-AB0E-EB3CB68A3DBE}"/>
              </a:ext>
            </a:extLst>
          </p:cNvPr>
          <p:cNvSpPr>
            <a:spLocks noGrp="1"/>
          </p:cNvSpPr>
          <p:nvPr>
            <p:ph type="dt" sz="half" idx="10"/>
          </p:nvPr>
        </p:nvSpPr>
        <p:spPr/>
        <p:txBody>
          <a:bodyPr/>
          <a:lstStyle>
            <a:lvl1pPr>
              <a:defRPr/>
            </a:lvl1pPr>
          </a:lstStyle>
          <a:p>
            <a:fld id="{D8C11816-0998-4B64-A0A0-26EEB07D78EE}"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C6A28946-D6A2-4AE3-9548-F803C1658A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3CD1CE1-B53F-4577-8D9A-94617DA01199}"/>
              </a:ext>
            </a:extLst>
          </p:cNvPr>
          <p:cNvSpPr>
            <a:spLocks noGrp="1"/>
          </p:cNvSpPr>
          <p:nvPr>
            <p:ph type="sldNum" sz="quarter" idx="12"/>
          </p:nvPr>
        </p:nvSpPr>
        <p:spPr/>
        <p:txBody>
          <a:bodyPr/>
          <a:lstStyle>
            <a:lvl1pPr>
              <a:defRPr/>
            </a:lvl1pPr>
          </a:lstStyle>
          <a:p>
            <a:fld id="{43A5F731-1B42-40AA-907D-4B955E00F4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3060772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E62D62A-86F7-4E1E-B3A2-CF524E0272FF}"/>
              </a:ext>
            </a:extLst>
          </p:cNvPr>
          <p:cNvSpPr>
            <a:spLocks noGrp="1"/>
          </p:cNvSpPr>
          <p:nvPr>
            <p:ph type="dt" sz="half" idx="10"/>
          </p:nvPr>
        </p:nvSpPr>
        <p:spPr/>
        <p:txBody>
          <a:bodyPr/>
          <a:lstStyle>
            <a:lvl1pPr>
              <a:defRPr/>
            </a:lvl1pPr>
          </a:lstStyle>
          <a:p>
            <a:fld id="{3C5EC08B-B513-4188-A123-221825626C26}" type="datetimeFigureOut">
              <a:rPr lang="en-US" altLang="en-US">
                <a:latin typeface="Calibri"/>
              </a:rPr>
              <a:pPr/>
              <a:t>12/4/25</a:t>
            </a:fld>
            <a:endParaRPr lang="en-US" altLang="en-US">
              <a:latin typeface="Calibri"/>
            </a:endParaRPr>
          </a:p>
        </p:txBody>
      </p:sp>
      <p:sp>
        <p:nvSpPr>
          <p:cNvPr id="8" name="Footer Placeholder 4">
            <a:extLst>
              <a:ext uri="{FF2B5EF4-FFF2-40B4-BE49-F238E27FC236}">
                <a16:creationId xmlns:a16="http://schemas.microsoft.com/office/drawing/2014/main" id="{74F66F76-36F0-4E9D-9AA1-E4ACD99252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843A65-A9D6-4629-BEE5-AE7F4F4189BD}"/>
              </a:ext>
            </a:extLst>
          </p:cNvPr>
          <p:cNvSpPr>
            <a:spLocks noGrp="1"/>
          </p:cNvSpPr>
          <p:nvPr>
            <p:ph type="sldNum" sz="quarter" idx="12"/>
          </p:nvPr>
        </p:nvSpPr>
        <p:spPr/>
        <p:txBody>
          <a:bodyPr/>
          <a:lstStyle>
            <a:lvl1pPr>
              <a:defRPr/>
            </a:lvl1pPr>
          </a:lstStyle>
          <a:p>
            <a:fld id="{C2390628-C2F7-41EE-9E2B-5BDDC9610F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694959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933850A-B696-4759-91C3-113AE5AC883D}"/>
              </a:ext>
            </a:extLst>
          </p:cNvPr>
          <p:cNvSpPr>
            <a:spLocks noGrp="1"/>
          </p:cNvSpPr>
          <p:nvPr>
            <p:ph type="dt" sz="half" idx="10"/>
          </p:nvPr>
        </p:nvSpPr>
        <p:spPr/>
        <p:txBody>
          <a:bodyPr/>
          <a:lstStyle>
            <a:lvl1pPr>
              <a:defRPr/>
            </a:lvl1pPr>
          </a:lstStyle>
          <a:p>
            <a:fld id="{983F4FF3-775E-4081-93BA-3C2431AE6DE6}" type="datetimeFigureOut">
              <a:rPr lang="en-US" altLang="en-US">
                <a:latin typeface="Calibri"/>
              </a:rPr>
              <a:pPr/>
              <a:t>12/4/25</a:t>
            </a:fld>
            <a:endParaRPr lang="en-US" altLang="en-US">
              <a:latin typeface="Calibri"/>
            </a:endParaRPr>
          </a:p>
        </p:txBody>
      </p:sp>
      <p:sp>
        <p:nvSpPr>
          <p:cNvPr id="4" name="Footer Placeholder 4">
            <a:extLst>
              <a:ext uri="{FF2B5EF4-FFF2-40B4-BE49-F238E27FC236}">
                <a16:creationId xmlns:a16="http://schemas.microsoft.com/office/drawing/2014/main" id="{FE9DEA55-6D03-4E2C-8C00-945F39EA9D6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CCE7365-464A-44CD-B262-C389C2B33A07}"/>
              </a:ext>
            </a:extLst>
          </p:cNvPr>
          <p:cNvSpPr>
            <a:spLocks noGrp="1"/>
          </p:cNvSpPr>
          <p:nvPr>
            <p:ph type="sldNum" sz="quarter" idx="12"/>
          </p:nvPr>
        </p:nvSpPr>
        <p:spPr/>
        <p:txBody>
          <a:bodyPr/>
          <a:lstStyle>
            <a:lvl1pPr>
              <a:defRPr/>
            </a:lvl1pPr>
          </a:lstStyle>
          <a:p>
            <a:fld id="{D43D5BA7-982E-4012-9B9E-E8A379D220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1199465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1F2EB31-0A33-43CC-9A19-59B58FBE3D04}"/>
              </a:ext>
            </a:extLst>
          </p:cNvPr>
          <p:cNvSpPr>
            <a:spLocks noGrp="1"/>
          </p:cNvSpPr>
          <p:nvPr>
            <p:ph type="dt" sz="half" idx="10"/>
          </p:nvPr>
        </p:nvSpPr>
        <p:spPr/>
        <p:txBody>
          <a:bodyPr/>
          <a:lstStyle>
            <a:lvl1pPr>
              <a:defRPr/>
            </a:lvl1pPr>
          </a:lstStyle>
          <a:p>
            <a:fld id="{D80313E8-4967-4C12-ABEF-69E77E82E68A}" type="datetimeFigureOut">
              <a:rPr lang="en-US" altLang="en-US">
                <a:latin typeface="Calibri"/>
              </a:rPr>
              <a:pPr/>
              <a:t>12/4/25</a:t>
            </a:fld>
            <a:endParaRPr lang="en-US" altLang="en-US">
              <a:latin typeface="Calibri"/>
            </a:endParaRPr>
          </a:p>
        </p:txBody>
      </p:sp>
      <p:sp>
        <p:nvSpPr>
          <p:cNvPr id="3" name="Footer Placeholder 4">
            <a:extLst>
              <a:ext uri="{FF2B5EF4-FFF2-40B4-BE49-F238E27FC236}">
                <a16:creationId xmlns:a16="http://schemas.microsoft.com/office/drawing/2014/main" id="{21ED01B5-99B3-45E5-A498-F12076358F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4D71041-1E0E-4181-BFC8-69EA3B2B4988}"/>
              </a:ext>
            </a:extLst>
          </p:cNvPr>
          <p:cNvSpPr>
            <a:spLocks noGrp="1"/>
          </p:cNvSpPr>
          <p:nvPr>
            <p:ph type="sldNum" sz="quarter" idx="12"/>
          </p:nvPr>
        </p:nvSpPr>
        <p:spPr/>
        <p:txBody>
          <a:bodyPr/>
          <a:lstStyle>
            <a:lvl1pPr>
              <a:defRPr/>
            </a:lvl1pPr>
          </a:lstStyle>
          <a:p>
            <a:fld id="{417E8BD6-14CC-496C-B47C-453E5F677CF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04829498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90343CE-C717-47CC-BBAD-7B4B7D1EF97B}"/>
              </a:ext>
            </a:extLst>
          </p:cNvPr>
          <p:cNvSpPr>
            <a:spLocks noGrp="1"/>
          </p:cNvSpPr>
          <p:nvPr>
            <p:ph type="dt" sz="half" idx="10"/>
          </p:nvPr>
        </p:nvSpPr>
        <p:spPr/>
        <p:txBody>
          <a:bodyPr/>
          <a:lstStyle>
            <a:lvl1pPr>
              <a:defRPr/>
            </a:lvl1pPr>
          </a:lstStyle>
          <a:p>
            <a:fld id="{89D3AA79-2158-4597-8BEF-0051C616B9A6}"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4CAC589E-8308-4AB1-98D0-F3B2B79BCBB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D8D9C9E-0918-4AF8-9395-A0C49E0F6C3B}"/>
              </a:ext>
            </a:extLst>
          </p:cNvPr>
          <p:cNvSpPr>
            <a:spLocks noGrp="1"/>
          </p:cNvSpPr>
          <p:nvPr>
            <p:ph type="sldNum" sz="quarter" idx="12"/>
          </p:nvPr>
        </p:nvSpPr>
        <p:spPr/>
        <p:txBody>
          <a:bodyPr/>
          <a:lstStyle>
            <a:lvl1pPr>
              <a:defRPr/>
            </a:lvl1pPr>
          </a:lstStyle>
          <a:p>
            <a:fld id="{916F72E4-222B-424B-8861-BF77A0C5BE3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864891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99087B4-8524-494B-8A42-A5C81E729F37}" type="slidenum">
              <a:rPr lang="en-US"/>
              <a:pPr>
                <a:defRPr/>
              </a:pPr>
              <a:t>‹#›</a:t>
            </a:fld>
            <a:endParaRPr lang="en-US"/>
          </a:p>
        </p:txBody>
      </p:sp>
    </p:spTree>
    <p:extLst>
      <p:ext uri="{BB962C8B-B14F-4D97-AF65-F5344CB8AC3E}">
        <p14:creationId xmlns:p14="http://schemas.microsoft.com/office/powerpoint/2010/main" val="217680566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337242673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5EF4101-841D-4C38-9EF1-97B897C9C606}"/>
              </a:ext>
            </a:extLst>
          </p:cNvPr>
          <p:cNvSpPr>
            <a:spLocks noGrp="1"/>
          </p:cNvSpPr>
          <p:nvPr>
            <p:ph type="dt" sz="half" idx="10"/>
          </p:nvPr>
        </p:nvSpPr>
        <p:spPr/>
        <p:txBody>
          <a:bodyPr/>
          <a:lstStyle>
            <a:lvl1pPr>
              <a:defRPr/>
            </a:lvl1pPr>
          </a:lstStyle>
          <a:p>
            <a:fld id="{EAB757A9-A1D0-41AF-94F0-D4C5087C3219}"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037F67F6-716B-4E6B-8457-F54EE065EEA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58C3BA1-CDC2-423E-8F57-CB9F1D100461}"/>
              </a:ext>
            </a:extLst>
          </p:cNvPr>
          <p:cNvSpPr>
            <a:spLocks noGrp="1"/>
          </p:cNvSpPr>
          <p:nvPr>
            <p:ph type="sldNum" sz="quarter" idx="12"/>
          </p:nvPr>
        </p:nvSpPr>
        <p:spPr/>
        <p:txBody>
          <a:bodyPr/>
          <a:lstStyle>
            <a:lvl1pPr>
              <a:defRPr/>
            </a:lvl1pPr>
          </a:lstStyle>
          <a:p>
            <a:fld id="{6DBF89B1-4951-42F2-8283-8E374AB4312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3899852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09E24F-1690-4EEA-87DA-6024E8FAB7E5}"/>
              </a:ext>
            </a:extLst>
          </p:cNvPr>
          <p:cNvSpPr>
            <a:spLocks noGrp="1"/>
          </p:cNvSpPr>
          <p:nvPr>
            <p:ph type="dt" sz="half" idx="10"/>
          </p:nvPr>
        </p:nvSpPr>
        <p:spPr/>
        <p:txBody>
          <a:bodyPr/>
          <a:lstStyle>
            <a:lvl1pPr>
              <a:defRPr/>
            </a:lvl1pPr>
          </a:lstStyle>
          <a:p>
            <a:fld id="{FFC1D294-EB57-4079-94F8-FE8262C9EF41}"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2D8B1637-2E26-43C7-A5CB-50E2CC80CC7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E3503AA-61BC-400B-8B4C-66E64EA556C8}"/>
              </a:ext>
            </a:extLst>
          </p:cNvPr>
          <p:cNvSpPr>
            <a:spLocks noGrp="1"/>
          </p:cNvSpPr>
          <p:nvPr>
            <p:ph type="sldNum" sz="quarter" idx="12"/>
          </p:nvPr>
        </p:nvSpPr>
        <p:spPr/>
        <p:txBody>
          <a:bodyPr/>
          <a:lstStyle>
            <a:lvl1pPr>
              <a:defRPr/>
            </a:lvl1pPr>
          </a:lstStyle>
          <a:p>
            <a:fld id="{DA59E009-A181-4697-824A-A83B38F9641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4983983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9CE17A-C772-4646-BA39-5664BE1C353B}"/>
              </a:ext>
            </a:extLst>
          </p:cNvPr>
          <p:cNvSpPr>
            <a:spLocks noGrp="1"/>
          </p:cNvSpPr>
          <p:nvPr>
            <p:ph type="dt" sz="half" idx="10"/>
          </p:nvPr>
        </p:nvSpPr>
        <p:spPr/>
        <p:txBody>
          <a:bodyPr/>
          <a:lstStyle>
            <a:lvl1pPr>
              <a:defRPr/>
            </a:lvl1pPr>
          </a:lstStyle>
          <a:p>
            <a:fld id="{6EAB64E4-D4E0-4492-A66D-58A621DEC82E}"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8937DD13-673C-44A8-93C5-F2B8EC400E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3A13209-DDA3-4C55-88B0-46421EDA489B}"/>
              </a:ext>
            </a:extLst>
          </p:cNvPr>
          <p:cNvSpPr>
            <a:spLocks noGrp="1"/>
          </p:cNvSpPr>
          <p:nvPr>
            <p:ph type="sldNum" sz="quarter" idx="12"/>
          </p:nvPr>
        </p:nvSpPr>
        <p:spPr/>
        <p:txBody>
          <a:bodyPr/>
          <a:lstStyle>
            <a:lvl1pPr>
              <a:defRPr/>
            </a:lvl1pPr>
          </a:lstStyle>
          <a:p>
            <a:fld id="{01220D5B-9CFA-4D21-85CB-24C6D60C7B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0880950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D088798-1935-429C-B56C-636CEB47D621}"/>
              </a:ext>
            </a:extLst>
          </p:cNvPr>
          <p:cNvSpPr>
            <a:spLocks noGrp="1"/>
          </p:cNvSpPr>
          <p:nvPr>
            <p:ph type="dt" sz="half" idx="10"/>
          </p:nvPr>
        </p:nvSpPr>
        <p:spPr/>
        <p:txBody>
          <a:bodyPr/>
          <a:lstStyle>
            <a:lvl1pPr>
              <a:defRPr/>
            </a:lvl1pPr>
          </a:lstStyle>
          <a:p>
            <a:fld id="{D40B9F20-A9B2-48DC-B2FE-D8B6CEFFBF0F}"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908F0851-C836-4699-8B6D-B624956E8C82}"/>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2BB29C6-B0D4-4D56-9B9E-EC66D03C7FCE}"/>
              </a:ext>
            </a:extLst>
          </p:cNvPr>
          <p:cNvSpPr>
            <a:spLocks noGrp="1"/>
          </p:cNvSpPr>
          <p:nvPr>
            <p:ph type="sldNum" sz="quarter" idx="12"/>
          </p:nvPr>
        </p:nvSpPr>
        <p:spPr/>
        <p:txBody>
          <a:bodyPr/>
          <a:lstStyle>
            <a:lvl1pPr>
              <a:defRPr/>
            </a:lvl1pPr>
          </a:lstStyle>
          <a:p>
            <a:fld id="{1F4E16E4-3976-4BBA-9DEA-1FED9F38C81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588657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E74489-7A6E-4CA8-945E-E17BC1FE004E}"/>
              </a:ext>
            </a:extLst>
          </p:cNvPr>
          <p:cNvSpPr>
            <a:spLocks noGrp="1"/>
          </p:cNvSpPr>
          <p:nvPr>
            <p:ph type="dt" sz="half" idx="10"/>
          </p:nvPr>
        </p:nvSpPr>
        <p:spPr/>
        <p:txBody>
          <a:bodyPr/>
          <a:lstStyle>
            <a:lvl1pPr>
              <a:defRPr/>
            </a:lvl1pPr>
          </a:lstStyle>
          <a:p>
            <a:fld id="{872012DF-E805-44AD-A33E-EB3613E8B98D}"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28EFB65E-FBF4-457B-BF68-3B7126BC9D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F9ABDC5-06DB-4CB9-82B1-F4D4B46D26E0}"/>
              </a:ext>
            </a:extLst>
          </p:cNvPr>
          <p:cNvSpPr>
            <a:spLocks noGrp="1"/>
          </p:cNvSpPr>
          <p:nvPr>
            <p:ph type="sldNum" sz="quarter" idx="12"/>
          </p:nvPr>
        </p:nvSpPr>
        <p:spPr/>
        <p:txBody>
          <a:bodyPr/>
          <a:lstStyle>
            <a:lvl1pPr>
              <a:defRPr/>
            </a:lvl1pPr>
          </a:lstStyle>
          <a:p>
            <a:fld id="{C803A417-DE6A-4F52-9272-9988173919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3494914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FB32053-A5D1-401E-9C92-E65BFD335D4C}"/>
              </a:ext>
            </a:extLst>
          </p:cNvPr>
          <p:cNvSpPr>
            <a:spLocks noGrp="1"/>
          </p:cNvSpPr>
          <p:nvPr>
            <p:ph type="dt" sz="half" idx="10"/>
          </p:nvPr>
        </p:nvSpPr>
        <p:spPr/>
        <p:txBody>
          <a:bodyPr/>
          <a:lstStyle>
            <a:lvl1pPr>
              <a:defRPr/>
            </a:lvl1pPr>
          </a:lstStyle>
          <a:p>
            <a:fld id="{6780839C-4919-4357-910A-AD1C9D961A3E}"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13AED42F-C820-484C-BE82-4449E01DEBC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C3CC222-B525-44F6-85CB-48D68CA3CD78}"/>
              </a:ext>
            </a:extLst>
          </p:cNvPr>
          <p:cNvSpPr>
            <a:spLocks noGrp="1"/>
          </p:cNvSpPr>
          <p:nvPr>
            <p:ph type="sldNum" sz="quarter" idx="12"/>
          </p:nvPr>
        </p:nvSpPr>
        <p:spPr/>
        <p:txBody>
          <a:bodyPr/>
          <a:lstStyle>
            <a:lvl1pPr>
              <a:defRPr/>
            </a:lvl1pPr>
          </a:lstStyle>
          <a:p>
            <a:fld id="{0495B9C4-F3E0-40EA-8821-EE6CE8C1D6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6658441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182B6559-C879-4484-8A9F-0B79D0A4EE8B}"/>
              </a:ext>
            </a:extLst>
          </p:cNvPr>
          <p:cNvSpPr>
            <a:spLocks noGrp="1"/>
          </p:cNvSpPr>
          <p:nvPr>
            <p:ph type="dt" sz="half" idx="10"/>
          </p:nvPr>
        </p:nvSpPr>
        <p:spPr/>
        <p:txBody>
          <a:bodyPr/>
          <a:lstStyle>
            <a:lvl1pPr>
              <a:defRPr/>
            </a:lvl1pPr>
          </a:lstStyle>
          <a:p>
            <a:fld id="{1178E1BF-1D8A-4646-888F-60075EA149E8}"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DE4F4F55-2309-4AF8-9823-3E4C8AE53722}"/>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6C615A1F-0840-4100-97C1-579B676A0D3E}"/>
              </a:ext>
            </a:extLst>
          </p:cNvPr>
          <p:cNvSpPr>
            <a:spLocks noGrp="1"/>
          </p:cNvSpPr>
          <p:nvPr>
            <p:ph type="sldNum" sz="quarter" idx="12"/>
          </p:nvPr>
        </p:nvSpPr>
        <p:spPr/>
        <p:txBody>
          <a:bodyPr/>
          <a:lstStyle>
            <a:lvl1pPr>
              <a:defRPr/>
            </a:lvl1pPr>
          </a:lstStyle>
          <a:p>
            <a:fld id="{0AC7069F-69C6-4526-8EC2-233E7C8D7C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5978458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8943D9BE-4200-42A2-885F-F8BD01DBF118}"/>
              </a:ext>
            </a:extLst>
          </p:cNvPr>
          <p:cNvSpPr>
            <a:spLocks noGrp="1"/>
          </p:cNvSpPr>
          <p:nvPr>
            <p:ph type="dt" sz="half" idx="10"/>
          </p:nvPr>
        </p:nvSpPr>
        <p:spPr/>
        <p:txBody>
          <a:bodyPr/>
          <a:lstStyle>
            <a:lvl1pPr>
              <a:defRPr/>
            </a:lvl1pPr>
          </a:lstStyle>
          <a:p>
            <a:fld id="{5002E7D3-6C4F-4B6D-B158-49F3FD6DE500}" type="datetimeFigureOut">
              <a:rPr lang="en-US" altLang="en-US">
                <a:latin typeface="Calibri"/>
              </a:rPr>
              <a:pPr/>
              <a:t>12/4/25</a:t>
            </a:fld>
            <a:endParaRPr lang="en-US" altLang="en-US">
              <a:latin typeface="Calibri"/>
            </a:endParaRPr>
          </a:p>
        </p:txBody>
      </p:sp>
      <p:sp>
        <p:nvSpPr>
          <p:cNvPr id="8" name="Footer Placeholder 4">
            <a:extLst>
              <a:ext uri="{FF2B5EF4-FFF2-40B4-BE49-F238E27FC236}">
                <a16:creationId xmlns:a16="http://schemas.microsoft.com/office/drawing/2014/main" id="{CAEDD09B-CEAA-442C-A850-768D4A17C7B4}"/>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83E6F853-ABE8-4285-9312-A4B21D4E3929}"/>
              </a:ext>
            </a:extLst>
          </p:cNvPr>
          <p:cNvSpPr>
            <a:spLocks noGrp="1"/>
          </p:cNvSpPr>
          <p:nvPr>
            <p:ph type="sldNum" sz="quarter" idx="12"/>
          </p:nvPr>
        </p:nvSpPr>
        <p:spPr/>
        <p:txBody>
          <a:bodyPr/>
          <a:lstStyle>
            <a:lvl1pPr>
              <a:defRPr/>
            </a:lvl1pPr>
          </a:lstStyle>
          <a:p>
            <a:fld id="{58526487-79EE-4005-A669-F658989D0AA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2606642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E2B1F0C4-AAC3-48B2-A2A5-D8CF2D42DABF}"/>
              </a:ext>
            </a:extLst>
          </p:cNvPr>
          <p:cNvSpPr>
            <a:spLocks noGrp="1"/>
          </p:cNvSpPr>
          <p:nvPr>
            <p:ph type="dt" sz="half" idx="10"/>
          </p:nvPr>
        </p:nvSpPr>
        <p:spPr/>
        <p:txBody>
          <a:bodyPr/>
          <a:lstStyle>
            <a:lvl1pPr>
              <a:defRPr/>
            </a:lvl1pPr>
          </a:lstStyle>
          <a:p>
            <a:fld id="{94E6720E-B15E-4243-9580-E0BF69F4F514}" type="datetimeFigureOut">
              <a:rPr lang="en-US" altLang="en-US">
                <a:latin typeface="Calibri"/>
              </a:rPr>
              <a:pPr/>
              <a:t>12/4/25</a:t>
            </a:fld>
            <a:endParaRPr lang="en-US" altLang="en-US">
              <a:latin typeface="Calibri"/>
            </a:endParaRPr>
          </a:p>
        </p:txBody>
      </p:sp>
      <p:sp>
        <p:nvSpPr>
          <p:cNvPr id="4" name="Footer Placeholder 4">
            <a:extLst>
              <a:ext uri="{FF2B5EF4-FFF2-40B4-BE49-F238E27FC236}">
                <a16:creationId xmlns:a16="http://schemas.microsoft.com/office/drawing/2014/main" id="{32A93E12-F941-4E02-8D0F-52FF45E89809}"/>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DDA83C9C-0064-4D00-9BF4-51D7A1E86E83}"/>
              </a:ext>
            </a:extLst>
          </p:cNvPr>
          <p:cNvSpPr>
            <a:spLocks noGrp="1"/>
          </p:cNvSpPr>
          <p:nvPr>
            <p:ph type="sldNum" sz="quarter" idx="12"/>
          </p:nvPr>
        </p:nvSpPr>
        <p:spPr/>
        <p:txBody>
          <a:bodyPr/>
          <a:lstStyle>
            <a:lvl1pPr>
              <a:defRPr/>
            </a:lvl1pPr>
          </a:lstStyle>
          <a:p>
            <a:fld id="{12799FE4-FDB2-488E-9899-314A7ACC5FB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739213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47FB1C1-AFD4-431A-B204-B57DF90491E3}"/>
              </a:ext>
            </a:extLst>
          </p:cNvPr>
          <p:cNvSpPr>
            <a:spLocks noGrp="1"/>
          </p:cNvSpPr>
          <p:nvPr>
            <p:ph type="dt" sz="half" idx="10"/>
          </p:nvPr>
        </p:nvSpPr>
        <p:spPr/>
        <p:txBody>
          <a:bodyPr/>
          <a:lstStyle>
            <a:lvl1pPr>
              <a:defRPr/>
            </a:lvl1pPr>
          </a:lstStyle>
          <a:p>
            <a:fld id="{41B45357-FEBE-4C2E-981D-BE7623F92169}" type="datetimeFigureOut">
              <a:rPr lang="en-US" altLang="en-US">
                <a:latin typeface="Calibri"/>
              </a:rPr>
              <a:pPr/>
              <a:t>12/4/25</a:t>
            </a:fld>
            <a:endParaRPr lang="en-US" altLang="en-US">
              <a:latin typeface="Calibri"/>
            </a:endParaRPr>
          </a:p>
        </p:txBody>
      </p:sp>
      <p:sp>
        <p:nvSpPr>
          <p:cNvPr id="3" name="Footer Placeholder 4">
            <a:extLst>
              <a:ext uri="{FF2B5EF4-FFF2-40B4-BE49-F238E27FC236}">
                <a16:creationId xmlns:a16="http://schemas.microsoft.com/office/drawing/2014/main" id="{6C00DD0C-FBF6-45FA-85EB-8AC45A04F093}"/>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2F9EC535-5DA4-4EFE-9036-9183BF145CC1}"/>
              </a:ext>
            </a:extLst>
          </p:cNvPr>
          <p:cNvSpPr>
            <a:spLocks noGrp="1"/>
          </p:cNvSpPr>
          <p:nvPr>
            <p:ph type="sldNum" sz="quarter" idx="12"/>
          </p:nvPr>
        </p:nvSpPr>
        <p:spPr/>
        <p:txBody>
          <a:bodyPr/>
          <a:lstStyle>
            <a:lvl1pPr>
              <a:defRPr/>
            </a:lvl1pPr>
          </a:lstStyle>
          <a:p>
            <a:fld id="{F656D060-4837-482E-BB9C-637CF9F2C05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4233825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437070164"/>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1B23B39-E1F8-4EF9-B677-F3FFC2C315AD}"/>
              </a:ext>
            </a:extLst>
          </p:cNvPr>
          <p:cNvSpPr>
            <a:spLocks noGrp="1"/>
          </p:cNvSpPr>
          <p:nvPr>
            <p:ph type="dt" sz="half" idx="10"/>
          </p:nvPr>
        </p:nvSpPr>
        <p:spPr/>
        <p:txBody>
          <a:bodyPr/>
          <a:lstStyle>
            <a:lvl1pPr>
              <a:defRPr/>
            </a:lvl1pPr>
          </a:lstStyle>
          <a:p>
            <a:fld id="{BC57E793-AF40-42A6-8CB9-193B261D138A}"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B6AAC159-112F-42AE-964C-910E3DCE27B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AAD0F17A-D275-42F3-B898-2268EF4AB108}"/>
              </a:ext>
            </a:extLst>
          </p:cNvPr>
          <p:cNvSpPr>
            <a:spLocks noGrp="1"/>
          </p:cNvSpPr>
          <p:nvPr>
            <p:ph type="sldNum" sz="quarter" idx="12"/>
          </p:nvPr>
        </p:nvSpPr>
        <p:spPr/>
        <p:txBody>
          <a:bodyPr/>
          <a:lstStyle>
            <a:lvl1pPr>
              <a:defRPr/>
            </a:lvl1pPr>
          </a:lstStyle>
          <a:p>
            <a:fld id="{29BAA500-19CF-41D7-B311-FDAC2E91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0955193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3DDC1AB9-9A4A-401A-AC21-E3E272C9BF6C}"/>
              </a:ext>
            </a:extLst>
          </p:cNvPr>
          <p:cNvSpPr>
            <a:spLocks noGrp="1"/>
          </p:cNvSpPr>
          <p:nvPr>
            <p:ph type="dt" sz="half" idx="10"/>
          </p:nvPr>
        </p:nvSpPr>
        <p:spPr/>
        <p:txBody>
          <a:bodyPr/>
          <a:lstStyle>
            <a:lvl1pPr>
              <a:defRPr/>
            </a:lvl1pPr>
          </a:lstStyle>
          <a:p>
            <a:fld id="{7BA3FE69-7CA6-4D17-8F60-B15C2A587CD0}"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2F756818-D41C-408D-938D-E4030A19261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9FC1532-D309-4E53-8516-D3A41BAA6317}"/>
              </a:ext>
            </a:extLst>
          </p:cNvPr>
          <p:cNvSpPr>
            <a:spLocks noGrp="1"/>
          </p:cNvSpPr>
          <p:nvPr>
            <p:ph type="sldNum" sz="quarter" idx="12"/>
          </p:nvPr>
        </p:nvSpPr>
        <p:spPr/>
        <p:txBody>
          <a:bodyPr/>
          <a:lstStyle>
            <a:lvl1pPr>
              <a:defRPr/>
            </a:lvl1pPr>
          </a:lstStyle>
          <a:p>
            <a:fld id="{2DDFC930-B48E-4992-BF0D-3E5DFE972E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220647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36DE06-55A3-4CDA-952B-ED985AAC2465}"/>
              </a:ext>
            </a:extLst>
          </p:cNvPr>
          <p:cNvSpPr>
            <a:spLocks noGrp="1"/>
          </p:cNvSpPr>
          <p:nvPr>
            <p:ph type="dt" sz="half" idx="10"/>
          </p:nvPr>
        </p:nvSpPr>
        <p:spPr/>
        <p:txBody>
          <a:bodyPr/>
          <a:lstStyle>
            <a:lvl1pPr>
              <a:defRPr/>
            </a:lvl1pPr>
          </a:lstStyle>
          <a:p>
            <a:fld id="{DDCE558B-1640-434C-80A9-30EA192472EF}"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1E7CA267-1BB8-4EA8-89FA-86EA43E8906C}"/>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1F57CA10-0740-460F-A852-98B783C56863}"/>
              </a:ext>
            </a:extLst>
          </p:cNvPr>
          <p:cNvSpPr>
            <a:spLocks noGrp="1"/>
          </p:cNvSpPr>
          <p:nvPr>
            <p:ph type="sldNum" sz="quarter" idx="12"/>
          </p:nvPr>
        </p:nvSpPr>
        <p:spPr/>
        <p:txBody>
          <a:bodyPr/>
          <a:lstStyle>
            <a:lvl1pPr>
              <a:defRPr/>
            </a:lvl1pPr>
          </a:lstStyle>
          <a:p>
            <a:fld id="{AF5C32C0-C4E0-436B-B4BE-4102A355A90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2626655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45445B-2121-4F9C-B1EC-280D2CE1C07B}"/>
              </a:ext>
            </a:extLst>
          </p:cNvPr>
          <p:cNvSpPr>
            <a:spLocks noGrp="1"/>
          </p:cNvSpPr>
          <p:nvPr>
            <p:ph type="dt" sz="half" idx="10"/>
          </p:nvPr>
        </p:nvSpPr>
        <p:spPr/>
        <p:txBody>
          <a:bodyPr/>
          <a:lstStyle>
            <a:lvl1pPr>
              <a:defRPr/>
            </a:lvl1pPr>
          </a:lstStyle>
          <a:p>
            <a:fld id="{6BE69877-0985-4B46-8FD8-AE0E4AD8AB26}"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B60E7F12-09E2-45E5-9564-331DFA486E2A}"/>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B59AF77-28AB-408E-AE12-0B9AE0BDDAED}"/>
              </a:ext>
            </a:extLst>
          </p:cNvPr>
          <p:cNvSpPr>
            <a:spLocks noGrp="1"/>
          </p:cNvSpPr>
          <p:nvPr>
            <p:ph type="sldNum" sz="quarter" idx="12"/>
          </p:nvPr>
        </p:nvSpPr>
        <p:spPr/>
        <p:txBody>
          <a:bodyPr/>
          <a:lstStyle>
            <a:lvl1pPr>
              <a:defRPr/>
            </a:lvl1pPr>
          </a:lstStyle>
          <a:p>
            <a:fld id="{BB3AFF5A-759B-40EA-9299-63DEEEC411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760126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FFFD54D-B9C1-4B53-9D6B-826F722AF1B6}"/>
              </a:ext>
            </a:extLst>
          </p:cNvPr>
          <p:cNvSpPr>
            <a:spLocks noGrp="1"/>
          </p:cNvSpPr>
          <p:nvPr>
            <p:ph type="dt" sz="half" idx="10"/>
          </p:nvPr>
        </p:nvSpPr>
        <p:spPr/>
        <p:txBody>
          <a:bodyPr/>
          <a:lstStyle>
            <a:lvl1pPr>
              <a:defRPr/>
            </a:lvl1pPr>
          </a:lstStyle>
          <a:p>
            <a:fld id="{72E19644-CC4D-4434-AC9F-7E042F157FF8}"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0F438FBC-BC2B-41FD-9B26-530754ABEF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272593E-8DDE-4E18-93DE-F5410E7420B5}"/>
              </a:ext>
            </a:extLst>
          </p:cNvPr>
          <p:cNvSpPr>
            <a:spLocks noGrp="1"/>
          </p:cNvSpPr>
          <p:nvPr>
            <p:ph type="sldNum" sz="quarter" idx="12"/>
          </p:nvPr>
        </p:nvSpPr>
        <p:spPr/>
        <p:txBody>
          <a:bodyPr/>
          <a:lstStyle>
            <a:lvl1pPr>
              <a:defRPr/>
            </a:lvl1pPr>
          </a:lstStyle>
          <a:p>
            <a:fld id="{D294CD8C-7E32-4315-A889-E98162AF4B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1889806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3166CE-FB33-4E0B-8465-BE833D4D59E6}"/>
              </a:ext>
            </a:extLst>
          </p:cNvPr>
          <p:cNvSpPr>
            <a:spLocks noGrp="1"/>
          </p:cNvSpPr>
          <p:nvPr>
            <p:ph type="dt" sz="half" idx="10"/>
          </p:nvPr>
        </p:nvSpPr>
        <p:spPr/>
        <p:txBody>
          <a:bodyPr/>
          <a:lstStyle>
            <a:lvl1pPr>
              <a:defRPr/>
            </a:lvl1pPr>
          </a:lstStyle>
          <a:p>
            <a:fld id="{91001E83-5A48-47A9-8A33-99042FD07806}"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9515BFC6-5AC4-418F-ACD1-4D2C87E7C83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AE878BA-B8FE-46D4-9FA5-C79B232899C7}"/>
              </a:ext>
            </a:extLst>
          </p:cNvPr>
          <p:cNvSpPr>
            <a:spLocks noGrp="1"/>
          </p:cNvSpPr>
          <p:nvPr>
            <p:ph type="sldNum" sz="quarter" idx="12"/>
          </p:nvPr>
        </p:nvSpPr>
        <p:spPr/>
        <p:txBody>
          <a:bodyPr/>
          <a:lstStyle>
            <a:lvl1pPr>
              <a:defRPr/>
            </a:lvl1pPr>
          </a:lstStyle>
          <a:p>
            <a:fld id="{D8A04FAC-5748-49E9-B122-3ACCC0278FB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9051199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169907-704A-4973-9790-69255E61D449}"/>
              </a:ext>
            </a:extLst>
          </p:cNvPr>
          <p:cNvSpPr>
            <a:spLocks noGrp="1"/>
          </p:cNvSpPr>
          <p:nvPr>
            <p:ph type="dt" sz="half" idx="10"/>
          </p:nvPr>
        </p:nvSpPr>
        <p:spPr/>
        <p:txBody>
          <a:bodyPr/>
          <a:lstStyle>
            <a:lvl1pPr>
              <a:defRPr/>
            </a:lvl1pPr>
          </a:lstStyle>
          <a:p>
            <a:fld id="{40528185-4AA6-4E1E-8BA2-3E02D6036D38}"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969BA31E-F5FE-481D-A61B-CD92D37C724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6B8954E-0B38-4283-952F-B0D56B4201F1}"/>
              </a:ext>
            </a:extLst>
          </p:cNvPr>
          <p:cNvSpPr>
            <a:spLocks noGrp="1"/>
          </p:cNvSpPr>
          <p:nvPr>
            <p:ph type="sldNum" sz="quarter" idx="12"/>
          </p:nvPr>
        </p:nvSpPr>
        <p:spPr/>
        <p:txBody>
          <a:bodyPr/>
          <a:lstStyle>
            <a:lvl1pPr>
              <a:defRPr/>
            </a:lvl1pPr>
          </a:lstStyle>
          <a:p>
            <a:fld id="{3C3EF15E-7628-43FF-9432-3D10D4C518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9228833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BA1E1E5-C0A8-420B-93ED-5E2C84E2A23B}"/>
              </a:ext>
            </a:extLst>
          </p:cNvPr>
          <p:cNvSpPr>
            <a:spLocks noGrp="1"/>
          </p:cNvSpPr>
          <p:nvPr>
            <p:ph type="dt" sz="half" idx="10"/>
          </p:nvPr>
        </p:nvSpPr>
        <p:spPr/>
        <p:txBody>
          <a:bodyPr/>
          <a:lstStyle>
            <a:lvl1pPr>
              <a:defRPr/>
            </a:lvl1pPr>
          </a:lstStyle>
          <a:p>
            <a:fld id="{8B6847B6-BD02-43E7-935F-E7D1D472A02F}"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A5D5B223-9EB9-469A-B51C-EDC0C6B033F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0B2CFBC-AD50-4B45-BC49-3668D601DA8D}"/>
              </a:ext>
            </a:extLst>
          </p:cNvPr>
          <p:cNvSpPr>
            <a:spLocks noGrp="1"/>
          </p:cNvSpPr>
          <p:nvPr>
            <p:ph type="sldNum" sz="quarter" idx="12"/>
          </p:nvPr>
        </p:nvSpPr>
        <p:spPr/>
        <p:txBody>
          <a:bodyPr/>
          <a:lstStyle>
            <a:lvl1pPr>
              <a:defRPr/>
            </a:lvl1pPr>
          </a:lstStyle>
          <a:p>
            <a:fld id="{32BC6F0B-0552-4AC3-8F45-745243E096F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7793025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9DB059C-1122-42D0-96FA-07E90122B69D}"/>
              </a:ext>
            </a:extLst>
          </p:cNvPr>
          <p:cNvSpPr>
            <a:spLocks noGrp="1"/>
          </p:cNvSpPr>
          <p:nvPr>
            <p:ph type="dt" sz="half" idx="10"/>
          </p:nvPr>
        </p:nvSpPr>
        <p:spPr/>
        <p:txBody>
          <a:bodyPr/>
          <a:lstStyle>
            <a:lvl1pPr>
              <a:defRPr/>
            </a:lvl1pPr>
          </a:lstStyle>
          <a:p>
            <a:fld id="{209B82DC-E4F9-4F8A-8549-FFE81219184A}" type="datetimeFigureOut">
              <a:rPr lang="en-US" altLang="en-US">
                <a:latin typeface="Calibri"/>
              </a:rPr>
              <a:pPr/>
              <a:t>12/4/25</a:t>
            </a:fld>
            <a:endParaRPr lang="en-US" altLang="en-US">
              <a:latin typeface="Calibri"/>
            </a:endParaRPr>
          </a:p>
        </p:txBody>
      </p:sp>
      <p:sp>
        <p:nvSpPr>
          <p:cNvPr id="8" name="Footer Placeholder 4">
            <a:extLst>
              <a:ext uri="{FF2B5EF4-FFF2-40B4-BE49-F238E27FC236}">
                <a16:creationId xmlns:a16="http://schemas.microsoft.com/office/drawing/2014/main" id="{95ACCAA7-321A-4CDE-AAE0-52B0CFF216D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686E67E8-A633-4C92-AB2A-294B6DA99F28}"/>
              </a:ext>
            </a:extLst>
          </p:cNvPr>
          <p:cNvSpPr>
            <a:spLocks noGrp="1"/>
          </p:cNvSpPr>
          <p:nvPr>
            <p:ph type="sldNum" sz="quarter" idx="12"/>
          </p:nvPr>
        </p:nvSpPr>
        <p:spPr/>
        <p:txBody>
          <a:bodyPr/>
          <a:lstStyle>
            <a:lvl1pPr>
              <a:defRPr/>
            </a:lvl1pPr>
          </a:lstStyle>
          <a:p>
            <a:fld id="{377D13DF-90DA-4494-97F4-12C4E8B15AE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9904649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83F14D6-4DE4-4541-95A8-6F548FC54AB6}"/>
              </a:ext>
            </a:extLst>
          </p:cNvPr>
          <p:cNvSpPr>
            <a:spLocks noGrp="1"/>
          </p:cNvSpPr>
          <p:nvPr>
            <p:ph type="dt" sz="half" idx="10"/>
          </p:nvPr>
        </p:nvSpPr>
        <p:spPr/>
        <p:txBody>
          <a:bodyPr/>
          <a:lstStyle>
            <a:lvl1pPr>
              <a:defRPr/>
            </a:lvl1pPr>
          </a:lstStyle>
          <a:p>
            <a:fld id="{5343F89A-31C5-4D87-85B5-50C1588B49E7}" type="datetimeFigureOut">
              <a:rPr lang="en-US" altLang="en-US">
                <a:latin typeface="Calibri"/>
              </a:rPr>
              <a:pPr/>
              <a:t>12/4/25</a:t>
            </a:fld>
            <a:endParaRPr lang="en-US" altLang="en-US">
              <a:latin typeface="Calibri"/>
            </a:endParaRPr>
          </a:p>
        </p:txBody>
      </p:sp>
      <p:sp>
        <p:nvSpPr>
          <p:cNvPr id="4" name="Footer Placeholder 4">
            <a:extLst>
              <a:ext uri="{FF2B5EF4-FFF2-40B4-BE49-F238E27FC236}">
                <a16:creationId xmlns:a16="http://schemas.microsoft.com/office/drawing/2014/main" id="{FC50AE4A-8726-4F95-8243-E392F125DD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17FD73-742C-416D-A958-345C18464114}"/>
              </a:ext>
            </a:extLst>
          </p:cNvPr>
          <p:cNvSpPr>
            <a:spLocks noGrp="1"/>
          </p:cNvSpPr>
          <p:nvPr>
            <p:ph type="sldNum" sz="quarter" idx="12"/>
          </p:nvPr>
        </p:nvSpPr>
        <p:spPr/>
        <p:txBody>
          <a:bodyPr/>
          <a:lstStyle>
            <a:lvl1pPr>
              <a:defRPr/>
            </a:lvl1pPr>
          </a:lstStyle>
          <a:p>
            <a:fld id="{AAE25F67-8FB0-443C-87E6-D9E93B8F3F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20363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3290270474"/>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F190F50-DD85-4FD0-A307-9D1181B1AB7B}"/>
              </a:ext>
            </a:extLst>
          </p:cNvPr>
          <p:cNvSpPr>
            <a:spLocks noGrp="1"/>
          </p:cNvSpPr>
          <p:nvPr>
            <p:ph type="dt" sz="half" idx="10"/>
          </p:nvPr>
        </p:nvSpPr>
        <p:spPr/>
        <p:txBody>
          <a:bodyPr/>
          <a:lstStyle>
            <a:lvl1pPr>
              <a:defRPr/>
            </a:lvl1pPr>
          </a:lstStyle>
          <a:p>
            <a:fld id="{A6BE0D52-9C40-4F29-8BE8-9A5311E22349}" type="datetimeFigureOut">
              <a:rPr lang="en-US" altLang="en-US">
                <a:latin typeface="Calibri"/>
              </a:rPr>
              <a:pPr/>
              <a:t>12/4/25</a:t>
            </a:fld>
            <a:endParaRPr lang="en-US" altLang="en-US">
              <a:latin typeface="Calibri"/>
            </a:endParaRPr>
          </a:p>
        </p:txBody>
      </p:sp>
      <p:sp>
        <p:nvSpPr>
          <p:cNvPr id="3" name="Footer Placeholder 4">
            <a:extLst>
              <a:ext uri="{FF2B5EF4-FFF2-40B4-BE49-F238E27FC236}">
                <a16:creationId xmlns:a16="http://schemas.microsoft.com/office/drawing/2014/main" id="{BB192915-34A0-4459-BB23-AD95E6A69F8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3A107E45-BB0E-4FB0-8865-ED7DA3D1BFE0}"/>
              </a:ext>
            </a:extLst>
          </p:cNvPr>
          <p:cNvSpPr>
            <a:spLocks noGrp="1"/>
          </p:cNvSpPr>
          <p:nvPr>
            <p:ph type="sldNum" sz="quarter" idx="12"/>
          </p:nvPr>
        </p:nvSpPr>
        <p:spPr/>
        <p:txBody>
          <a:bodyPr/>
          <a:lstStyle>
            <a:lvl1pPr>
              <a:defRPr/>
            </a:lvl1pPr>
          </a:lstStyle>
          <a:p>
            <a:fld id="{C309AC2A-C21E-4A72-8996-3FC16096712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995597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DE1D9DA-4FAE-4881-8ADB-A4175B2C5A7D}"/>
              </a:ext>
            </a:extLst>
          </p:cNvPr>
          <p:cNvSpPr>
            <a:spLocks noGrp="1"/>
          </p:cNvSpPr>
          <p:nvPr>
            <p:ph type="dt" sz="half" idx="10"/>
          </p:nvPr>
        </p:nvSpPr>
        <p:spPr/>
        <p:txBody>
          <a:bodyPr/>
          <a:lstStyle>
            <a:lvl1pPr>
              <a:defRPr/>
            </a:lvl1pPr>
          </a:lstStyle>
          <a:p>
            <a:fld id="{A256583C-0C86-4D57-9B37-F417FBD8DF7D}"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6927D682-38FA-4F43-8BE7-39CE6C441B2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E6DEBF1-D058-422D-9300-EF44B6F75344}"/>
              </a:ext>
            </a:extLst>
          </p:cNvPr>
          <p:cNvSpPr>
            <a:spLocks noGrp="1"/>
          </p:cNvSpPr>
          <p:nvPr>
            <p:ph type="sldNum" sz="quarter" idx="12"/>
          </p:nvPr>
        </p:nvSpPr>
        <p:spPr/>
        <p:txBody>
          <a:bodyPr/>
          <a:lstStyle>
            <a:lvl1pPr>
              <a:defRPr/>
            </a:lvl1pPr>
          </a:lstStyle>
          <a:p>
            <a:fld id="{99E3E26A-5553-4D38-A3D3-B6B4941BC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3518633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B3C5A27-8733-4935-96F3-D534CDAE94EB}"/>
              </a:ext>
            </a:extLst>
          </p:cNvPr>
          <p:cNvSpPr>
            <a:spLocks noGrp="1"/>
          </p:cNvSpPr>
          <p:nvPr>
            <p:ph type="dt" sz="half" idx="10"/>
          </p:nvPr>
        </p:nvSpPr>
        <p:spPr/>
        <p:txBody>
          <a:bodyPr/>
          <a:lstStyle>
            <a:lvl1pPr>
              <a:defRPr/>
            </a:lvl1pPr>
          </a:lstStyle>
          <a:p>
            <a:fld id="{0691D6BF-FC4B-4FF2-9D06-082279B30D35}" type="datetimeFigureOut">
              <a:rPr lang="en-US" altLang="en-US">
                <a:latin typeface="Calibri"/>
              </a:rPr>
              <a:pPr/>
              <a:t>12/4/25</a:t>
            </a:fld>
            <a:endParaRPr lang="en-US" altLang="en-US">
              <a:latin typeface="Calibri"/>
            </a:endParaRPr>
          </a:p>
        </p:txBody>
      </p:sp>
      <p:sp>
        <p:nvSpPr>
          <p:cNvPr id="6" name="Footer Placeholder 4">
            <a:extLst>
              <a:ext uri="{FF2B5EF4-FFF2-40B4-BE49-F238E27FC236}">
                <a16:creationId xmlns:a16="http://schemas.microsoft.com/office/drawing/2014/main" id="{A925F6EC-0245-4936-A1F7-4C89B2404D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486B26C-4BCC-4A8B-B13C-E716DD650DD6}"/>
              </a:ext>
            </a:extLst>
          </p:cNvPr>
          <p:cNvSpPr>
            <a:spLocks noGrp="1"/>
          </p:cNvSpPr>
          <p:nvPr>
            <p:ph type="sldNum" sz="quarter" idx="12"/>
          </p:nvPr>
        </p:nvSpPr>
        <p:spPr/>
        <p:txBody>
          <a:bodyPr/>
          <a:lstStyle>
            <a:lvl1pPr>
              <a:defRPr/>
            </a:lvl1pPr>
          </a:lstStyle>
          <a:p>
            <a:fld id="{514D9313-D976-44E4-B6DD-7EA83D790C4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326896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18F7D0-D7F6-4283-9835-F7C777CE7EFB}"/>
              </a:ext>
            </a:extLst>
          </p:cNvPr>
          <p:cNvSpPr>
            <a:spLocks noGrp="1"/>
          </p:cNvSpPr>
          <p:nvPr>
            <p:ph type="dt" sz="half" idx="10"/>
          </p:nvPr>
        </p:nvSpPr>
        <p:spPr/>
        <p:txBody>
          <a:bodyPr/>
          <a:lstStyle>
            <a:lvl1pPr>
              <a:defRPr/>
            </a:lvl1pPr>
          </a:lstStyle>
          <a:p>
            <a:fld id="{2F224277-410B-4FE3-9FA8-123486B2DD40}"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FF2FFCE7-86D4-4848-8D17-E51A61FD25C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E592F76-C632-4252-9A5A-E795C6A28045}"/>
              </a:ext>
            </a:extLst>
          </p:cNvPr>
          <p:cNvSpPr>
            <a:spLocks noGrp="1"/>
          </p:cNvSpPr>
          <p:nvPr>
            <p:ph type="sldNum" sz="quarter" idx="12"/>
          </p:nvPr>
        </p:nvSpPr>
        <p:spPr/>
        <p:txBody>
          <a:bodyPr/>
          <a:lstStyle>
            <a:lvl1pPr>
              <a:defRPr/>
            </a:lvl1pPr>
          </a:lstStyle>
          <a:p>
            <a:fld id="{3514764F-D465-404F-8908-E70E81A1021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6497318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D16B61-9A11-4D60-98A3-9B3460D594E6}"/>
              </a:ext>
            </a:extLst>
          </p:cNvPr>
          <p:cNvSpPr>
            <a:spLocks noGrp="1"/>
          </p:cNvSpPr>
          <p:nvPr>
            <p:ph type="dt" sz="half" idx="10"/>
          </p:nvPr>
        </p:nvSpPr>
        <p:spPr/>
        <p:txBody>
          <a:bodyPr/>
          <a:lstStyle>
            <a:lvl1pPr>
              <a:defRPr/>
            </a:lvl1pPr>
          </a:lstStyle>
          <a:p>
            <a:fld id="{0D47F690-FF7E-4E87-B764-B986AFA1AF0E}" type="datetimeFigureOut">
              <a:rPr lang="en-US" altLang="en-US">
                <a:latin typeface="Calibri"/>
              </a:rPr>
              <a:pPr/>
              <a:t>12/4/25</a:t>
            </a:fld>
            <a:endParaRPr lang="en-US" altLang="en-US">
              <a:latin typeface="Calibri"/>
            </a:endParaRPr>
          </a:p>
        </p:txBody>
      </p:sp>
      <p:sp>
        <p:nvSpPr>
          <p:cNvPr id="5" name="Footer Placeholder 4">
            <a:extLst>
              <a:ext uri="{FF2B5EF4-FFF2-40B4-BE49-F238E27FC236}">
                <a16:creationId xmlns:a16="http://schemas.microsoft.com/office/drawing/2014/main" id="{B952E585-8301-403C-9128-AC3B0ED7AED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6F35B7-AB6F-4005-ACDE-4453B7331419}"/>
              </a:ext>
            </a:extLst>
          </p:cNvPr>
          <p:cNvSpPr>
            <a:spLocks noGrp="1"/>
          </p:cNvSpPr>
          <p:nvPr>
            <p:ph type="sldNum" sz="quarter" idx="12"/>
          </p:nvPr>
        </p:nvSpPr>
        <p:spPr/>
        <p:txBody>
          <a:bodyPr/>
          <a:lstStyle>
            <a:lvl1pPr>
              <a:defRPr/>
            </a:lvl1pPr>
          </a:lstStyle>
          <a:p>
            <a:fld id="{45EE49DB-F8C7-4405-821A-B6858EE91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665191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139700" algn="l" rtl="0">
              <a:spcBef>
                <a:spcPts val="640"/>
              </a:spcBef>
              <a:spcAft>
                <a:spcPts val="0"/>
              </a:spcAft>
              <a:buClr>
                <a:schemeClr val="dk1"/>
              </a:buClr>
              <a:buFont typeface="Arial"/>
              <a:buChar char="•"/>
              <a:defRPr sz="3200" b="1" i="0">
                <a:solidFill>
                  <a:schemeClr val="dk1"/>
                </a:solidFill>
                <a:latin typeface="Arial" panose="020B0604020202020204" pitchFamily="34" charset="0"/>
                <a:ea typeface="Arial" panose="020B0604020202020204" pitchFamily="34" charset="0"/>
                <a:cs typeface="Arial" panose="020B0604020202020204" pitchFamily="34" charset="0"/>
                <a:sym typeface="Arial"/>
              </a:defRPr>
            </a:lvl1pPr>
            <a:lvl2pPr marL="742950" indent="-10795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76200"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88" name="Shape 88"/>
          <p:cNvSpPr txBox="1">
            <a:spLocks noGrp="1"/>
          </p:cNvSpPr>
          <p:nvPr>
            <p:ph type="dt" idx="10"/>
          </p:nvPr>
        </p:nvSpPr>
        <p:spPr>
          <a:xfrm>
            <a:off x="457200" y="6245225"/>
            <a:ext cx="2133599" cy="476249"/>
          </a:xfrm>
          <a:prstGeom prst="rect">
            <a:avLst/>
          </a:prstGeom>
          <a:noFill/>
          <a:ln>
            <a:noFill/>
          </a:ln>
        </p:spPr>
        <p:txBody>
          <a:bodyPr lIns="91425" tIns="91425" rIns="91425" bIns="91425" anchor="t" anchorCtr="0"/>
          <a:lstStyle>
            <a:lvl1pPr marL="0" marR="0" indent="0" algn="l" rtl="0">
              <a:defRPr sz="1400" b="0" i="0" u="none" strike="noStrike" cap="none" baseline="0">
                <a:solidFill>
                  <a:schemeClr val="dk1"/>
                </a:solidFill>
                <a:latin typeface="Calibri"/>
                <a:ea typeface="Calibri"/>
                <a:cs typeface="Calibri"/>
                <a:sym typeface="Calibri"/>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89" name="Shape 89"/>
          <p:cNvSpPr txBox="1">
            <a:spLocks noGrp="1"/>
          </p:cNvSpPr>
          <p:nvPr>
            <p:ph type="ftr" idx="11"/>
          </p:nvPr>
        </p:nvSpPr>
        <p:spPr>
          <a:xfrm>
            <a:off x="3124200" y="6245225"/>
            <a:ext cx="2895600" cy="476249"/>
          </a:xfrm>
          <a:prstGeom prst="rect">
            <a:avLst/>
          </a:prstGeom>
          <a:noFill/>
          <a:ln>
            <a:noFill/>
          </a:ln>
        </p:spPr>
        <p:txBody>
          <a:bodyPr lIns="91425" tIns="91425" rIns="91425" bIns="91425" anchor="t" anchorCtr="0"/>
          <a:lstStyle>
            <a:lvl1pPr marL="0" marR="0" indent="0" algn="ctr" rtl="0">
              <a:defRPr sz="1400" b="1" i="0" u="none" strike="noStrike" cap="none" baseline="0">
                <a:solidFill>
                  <a:schemeClr val="dk1"/>
                </a:solidFill>
                <a:latin typeface="Arial" panose="020B0604020202020204" pitchFamily="34" charset="0"/>
                <a:ea typeface="Arial" panose="020B0604020202020204" pitchFamily="34" charset="0"/>
                <a:cs typeface="Arial" panose="020B0604020202020204" pitchFamily="34" charset="0"/>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lang="en-US">
              <a:solidFill>
                <a:prstClr val="black"/>
              </a:solidFill>
            </a:endParaRPr>
          </a:p>
        </p:txBody>
      </p:sp>
      <p:sp>
        <p:nvSpPr>
          <p:cNvPr id="90" name="Shape 90"/>
          <p:cNvSpPr txBox="1">
            <a:spLocks noGrp="1"/>
          </p:cNvSpPr>
          <p:nvPr>
            <p:ph type="sldNum" idx="12"/>
          </p:nvPr>
        </p:nvSpPr>
        <p:spPr>
          <a:xfrm>
            <a:off x="6553200" y="6245225"/>
            <a:ext cx="2133599" cy="476249"/>
          </a:xfrm>
          <a:prstGeom prst="rect">
            <a:avLst/>
          </a:prstGeom>
          <a:noFill/>
          <a:ln>
            <a:noFill/>
          </a:ln>
        </p:spPr>
        <p:txBody>
          <a:bodyPr lIns="91425" tIns="91425" rIns="91425" bIns="91425" anchor="t" anchorCtr="0"/>
          <a:lstStyle>
            <a:lvl1pPr marL="0" marR="0" indent="0" algn="r" rtl="0">
              <a:defRPr sz="1400" b="1" i="0" u="none" strike="noStrike" cap="none" baseline="0">
                <a:solidFill>
                  <a:schemeClr val="dk1"/>
                </a:solidFill>
                <a:latin typeface="Arial" panose="020B0604020202020204" pitchFamily="34" charset="0"/>
                <a:ea typeface="Arial" panose="020B0604020202020204" pitchFamily="34" charset="0"/>
                <a:cs typeface="Arial" panose="020B0604020202020204" pitchFamily="34" charset="0"/>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lang="en-US">
              <a:solidFill>
                <a:prstClr val="black"/>
              </a:solidFill>
            </a:endParaRPr>
          </a:p>
        </p:txBody>
      </p:sp>
    </p:spTree>
    <p:extLst>
      <p:ext uri="{BB962C8B-B14F-4D97-AF65-F5344CB8AC3E}">
        <p14:creationId xmlns:p14="http://schemas.microsoft.com/office/powerpoint/2010/main" val="343109505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cs typeface="Arial" panose="020B0604020202020204" pitchFamily="34" charset="0"/>
              </a:defRPr>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b="1" i="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1040354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326719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431958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0260755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b="1" i="0">
                <a:cs typeface="Arial" panose="020B0604020202020204" pitchFamily="34" charset="0"/>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b="1" i="0">
                <a:cs typeface="Arial" panose="020B0604020202020204" pitchFamily="34" charset="0"/>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b="1" i="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1996084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839971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141217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3036573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449534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2444890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8789284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8695313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176022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027283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364803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C61EF93-C9D7-FC4E-8A51-8AD1BF3D3AFA}" type="slidenum">
              <a:rPr lang="en-US"/>
              <a:pPr>
                <a:defRPr/>
              </a:pPr>
              <a:t>‹#›</a:t>
            </a:fld>
            <a:endParaRPr lang="en-US"/>
          </a:p>
        </p:txBody>
      </p:sp>
    </p:spTree>
    <p:extLst>
      <p:ext uri="{BB962C8B-B14F-4D97-AF65-F5344CB8AC3E}">
        <p14:creationId xmlns:p14="http://schemas.microsoft.com/office/powerpoint/2010/main" val="289815154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1097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5616415"/>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164337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95491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64666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986657"/>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310261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824165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66698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83479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DD5D008-6546-B545-BB2E-5DDC05DBEDA1}" type="slidenum">
              <a:rPr lang="en-US"/>
              <a:pPr>
                <a:defRPr/>
              </a:pPr>
              <a:t>‹#›</a:t>
            </a:fld>
            <a:endParaRPr lang="en-US"/>
          </a:p>
        </p:txBody>
      </p:sp>
    </p:spTree>
    <p:extLst>
      <p:ext uri="{BB962C8B-B14F-4D97-AF65-F5344CB8AC3E}">
        <p14:creationId xmlns:p14="http://schemas.microsoft.com/office/powerpoint/2010/main" val="254624767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5FAB7C-453E-DF48-B8DD-6C68C5BA4E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469439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031931-3BDF-0C40-B1E2-D85E2E1F3B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294147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A32B8B1-DD8C-8B4E-AABC-2CD39E947A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8636475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424C255-8B92-7C4C-ADDF-1BFCB98E70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962301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1389041-F76D-7643-8CCA-3D671C52A4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49188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D03FD82-3704-C446-B971-EA815DA6A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28092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C83D319-8950-0642-BA23-78353F9C8D2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65619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36492C8-FF6B-7742-A9AF-F9C28CC669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109047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79E1083-E594-F74A-A5B8-D583D52EA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961803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7DA88A-2A07-5745-91DE-3E754CCF28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886706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899707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F9765D0-0810-994E-AD33-783479F34D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454010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87"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4034" name="Rectangle 66"/>
          <p:cNvSpPr>
            <a:spLocks noGrp="1" noChangeArrowheads="1"/>
          </p:cNvSpPr>
          <p:nvPr>
            <p:ph type="ctrTitle" sz="quarter"/>
          </p:nvPr>
        </p:nvSpPr>
        <p:spPr>
          <a:xfrm>
            <a:off x="685800" y="1692276"/>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fld id="{B9E9B60D-14EF-A945-83E0-65793A03F5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97070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0D87C5D-052B-A04C-BFA7-F93C8A605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598372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398A6E9-274B-BF4B-B479-4CFD164F9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081951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94F55D4-FF5E-B14C-9A5A-F5F310B91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421347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F379050-BB26-A744-97AC-DC630AB4C7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600310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DA68812-629D-0047-AE5E-401486A3D7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670928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C08F32C-147E-F64B-80D9-DA80436691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457000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10F416-F750-7949-AEB3-E5E783042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162237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2567723-A79B-4A4B-B1F8-9419F22A82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51828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230678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556BE55-2EB9-7D44-9BC5-9020BD899F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263485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21"/>
            <a:ext cx="2057400" cy="5848351"/>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21"/>
            <a:ext cx="6019800" cy="5848351"/>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1666922-4418-B742-8BA1-3A494EEC722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221982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cs typeface="Arial" panose="020B0604020202020204" pitchFamily="34" charset="0"/>
              </a:defRPr>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b="1" i="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96822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6563121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244187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6369906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4126171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306506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6714285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9293122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423614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5085618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2378657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3384135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1463122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483835"/>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48162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47814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24810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72290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45410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080166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373903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5966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326187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695116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385995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33433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F5728C5E-104E-46B1-ADBA-CBF764F891F0}"/>
              </a:ext>
            </a:extLst>
          </p:cNvPr>
          <p:cNvSpPr>
            <a:spLocks noGrp="1"/>
          </p:cNvSpPr>
          <p:nvPr>
            <p:ph type="dt" sz="half" idx="10"/>
          </p:nvPr>
        </p:nvSpPr>
        <p:spPr/>
        <p:txBody>
          <a:bodyPr/>
          <a:lstStyle>
            <a:lvl1pPr>
              <a:defRPr/>
            </a:lvl1pPr>
          </a:lstStyle>
          <a:p>
            <a:pPr>
              <a:defRPr/>
            </a:pPr>
            <a:fld id="{C1D29A44-E139-450A-8C27-AFC1DC6F6508}" type="datetimeFigureOut">
              <a:rPr lang="en-US">
                <a:latin typeface="Calibri"/>
              </a:rPr>
              <a:pPr>
                <a:defRPr/>
              </a:pPr>
              <a:t>12/4/25</a:t>
            </a:fld>
            <a:endParaRPr lang="en-US">
              <a:latin typeface="Calibri"/>
            </a:endParaRPr>
          </a:p>
        </p:txBody>
      </p:sp>
      <p:sp>
        <p:nvSpPr>
          <p:cNvPr id="5" name="Footer Placeholder 4">
            <a:extLst>
              <a:ext uri="{FF2B5EF4-FFF2-40B4-BE49-F238E27FC236}">
                <a16:creationId xmlns:a16="http://schemas.microsoft.com/office/drawing/2014/main" id="{17AA2038-6AF5-4394-9F56-7EAC65121E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2A11C-17B7-4D48-98DC-B232CE12CB4C}"/>
              </a:ext>
            </a:extLst>
          </p:cNvPr>
          <p:cNvSpPr>
            <a:spLocks noGrp="1"/>
          </p:cNvSpPr>
          <p:nvPr>
            <p:ph type="sldNum" sz="quarter" idx="12"/>
          </p:nvPr>
        </p:nvSpPr>
        <p:spPr/>
        <p:txBody>
          <a:bodyPr/>
          <a:lstStyle>
            <a:lvl1pPr>
              <a:defRPr/>
            </a:lvl1pPr>
          </a:lstStyle>
          <a:p>
            <a:fld id="{2AA3FA01-FD59-4865-B869-37B4B392A11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373403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E4170A-C52D-4E7A-857D-6AD5350CA8E4}"/>
              </a:ext>
            </a:extLst>
          </p:cNvPr>
          <p:cNvSpPr>
            <a:spLocks noGrp="1"/>
          </p:cNvSpPr>
          <p:nvPr>
            <p:ph type="dt" sz="half" idx="10"/>
          </p:nvPr>
        </p:nvSpPr>
        <p:spPr/>
        <p:txBody>
          <a:bodyPr/>
          <a:lstStyle>
            <a:lvl1pPr>
              <a:defRPr/>
            </a:lvl1pPr>
          </a:lstStyle>
          <a:p>
            <a:pPr>
              <a:defRPr/>
            </a:pPr>
            <a:fld id="{465E3AA9-1F49-48B7-944C-57698287F414}" type="datetimeFigureOut">
              <a:rPr lang="en-US">
                <a:latin typeface="Calibri"/>
              </a:rPr>
              <a:pPr>
                <a:defRPr/>
              </a:pPr>
              <a:t>12/4/25</a:t>
            </a:fld>
            <a:endParaRPr lang="en-US">
              <a:latin typeface="Calibri"/>
            </a:endParaRPr>
          </a:p>
        </p:txBody>
      </p:sp>
      <p:sp>
        <p:nvSpPr>
          <p:cNvPr id="5" name="Footer Placeholder 4">
            <a:extLst>
              <a:ext uri="{FF2B5EF4-FFF2-40B4-BE49-F238E27FC236}">
                <a16:creationId xmlns:a16="http://schemas.microsoft.com/office/drawing/2014/main" id="{36934AB0-42EC-45ED-94F2-CD174B568D5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BFAB86-E6C1-4523-8940-30751B7B4C96}"/>
              </a:ext>
            </a:extLst>
          </p:cNvPr>
          <p:cNvSpPr>
            <a:spLocks noGrp="1"/>
          </p:cNvSpPr>
          <p:nvPr>
            <p:ph type="sldNum" sz="quarter" idx="12"/>
          </p:nvPr>
        </p:nvSpPr>
        <p:spPr/>
        <p:txBody>
          <a:bodyPr/>
          <a:lstStyle>
            <a:lvl1pPr>
              <a:defRPr/>
            </a:lvl1pPr>
          </a:lstStyle>
          <a:p>
            <a:fld id="{1E01790D-161B-408E-836F-CC411E7F4DD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13464732"/>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061279-B382-4211-B3F4-F8ADB845E823}"/>
              </a:ext>
            </a:extLst>
          </p:cNvPr>
          <p:cNvSpPr>
            <a:spLocks noGrp="1"/>
          </p:cNvSpPr>
          <p:nvPr>
            <p:ph type="dt" sz="half" idx="10"/>
          </p:nvPr>
        </p:nvSpPr>
        <p:spPr/>
        <p:txBody>
          <a:bodyPr/>
          <a:lstStyle>
            <a:lvl1pPr>
              <a:defRPr/>
            </a:lvl1pPr>
          </a:lstStyle>
          <a:p>
            <a:pPr>
              <a:defRPr/>
            </a:pPr>
            <a:fld id="{5C587448-0708-4E6B-AE4C-7BB0969749A3}" type="datetimeFigureOut">
              <a:rPr lang="en-US">
                <a:latin typeface="Calibri"/>
              </a:rPr>
              <a:pPr>
                <a:defRPr/>
              </a:pPr>
              <a:t>12/4/25</a:t>
            </a:fld>
            <a:endParaRPr lang="en-US">
              <a:latin typeface="Calibri"/>
            </a:endParaRPr>
          </a:p>
        </p:txBody>
      </p:sp>
      <p:sp>
        <p:nvSpPr>
          <p:cNvPr id="5" name="Footer Placeholder 4">
            <a:extLst>
              <a:ext uri="{FF2B5EF4-FFF2-40B4-BE49-F238E27FC236}">
                <a16:creationId xmlns:a16="http://schemas.microsoft.com/office/drawing/2014/main" id="{D8977776-AB78-4631-BB80-E436C1986A8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88A68F6-D925-483E-B047-06C835CE0E92}"/>
              </a:ext>
            </a:extLst>
          </p:cNvPr>
          <p:cNvSpPr>
            <a:spLocks noGrp="1"/>
          </p:cNvSpPr>
          <p:nvPr>
            <p:ph type="sldNum" sz="quarter" idx="12"/>
          </p:nvPr>
        </p:nvSpPr>
        <p:spPr/>
        <p:txBody>
          <a:bodyPr/>
          <a:lstStyle>
            <a:lvl1pPr>
              <a:defRPr/>
            </a:lvl1pPr>
          </a:lstStyle>
          <a:p>
            <a:fld id="{823F28DC-0411-428A-B27A-B52CD003206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09094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A0C1945-9A4B-4A18-8F25-911DCDD961FD}"/>
              </a:ext>
            </a:extLst>
          </p:cNvPr>
          <p:cNvSpPr>
            <a:spLocks noGrp="1"/>
          </p:cNvSpPr>
          <p:nvPr>
            <p:ph type="dt" sz="half" idx="10"/>
          </p:nvPr>
        </p:nvSpPr>
        <p:spPr/>
        <p:txBody>
          <a:bodyPr/>
          <a:lstStyle>
            <a:lvl1pPr>
              <a:defRPr/>
            </a:lvl1pPr>
          </a:lstStyle>
          <a:p>
            <a:pPr>
              <a:defRPr/>
            </a:pPr>
            <a:fld id="{B9FD37D8-088F-4C36-AA48-0D6B7660DB01}" type="datetimeFigureOut">
              <a:rPr lang="en-US">
                <a:latin typeface="Calibri"/>
              </a:rPr>
              <a:pPr>
                <a:defRPr/>
              </a:pPr>
              <a:t>12/4/25</a:t>
            </a:fld>
            <a:endParaRPr lang="en-US">
              <a:latin typeface="Calibri"/>
            </a:endParaRPr>
          </a:p>
        </p:txBody>
      </p:sp>
      <p:sp>
        <p:nvSpPr>
          <p:cNvPr id="6" name="Footer Placeholder 4">
            <a:extLst>
              <a:ext uri="{FF2B5EF4-FFF2-40B4-BE49-F238E27FC236}">
                <a16:creationId xmlns:a16="http://schemas.microsoft.com/office/drawing/2014/main" id="{F0592DD8-F9B2-4ADF-9C0E-3A3C10B2EC7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028495F-4C44-4A7A-8A21-7F054DE54403}"/>
              </a:ext>
            </a:extLst>
          </p:cNvPr>
          <p:cNvSpPr>
            <a:spLocks noGrp="1"/>
          </p:cNvSpPr>
          <p:nvPr>
            <p:ph type="sldNum" sz="quarter" idx="12"/>
          </p:nvPr>
        </p:nvSpPr>
        <p:spPr/>
        <p:txBody>
          <a:bodyPr/>
          <a:lstStyle>
            <a:lvl1pPr>
              <a:defRPr/>
            </a:lvl1pPr>
          </a:lstStyle>
          <a:p>
            <a:fld id="{E2C434DE-46F0-44E5-8BAE-107F7EE74A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9452929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A71D493-42B7-FC43-87DC-731A23CF461E}" type="slidenum">
              <a:rPr lang="en-US"/>
              <a:pPr>
                <a:defRPr/>
              </a:pPr>
              <a:t>‹#›</a:t>
            </a:fld>
            <a:endParaRPr lang="en-US"/>
          </a:p>
        </p:txBody>
      </p:sp>
    </p:spTree>
    <p:extLst>
      <p:ext uri="{BB962C8B-B14F-4D97-AF65-F5344CB8AC3E}">
        <p14:creationId xmlns:p14="http://schemas.microsoft.com/office/powerpoint/2010/main" val="18082415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611603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59F5CCB-E64C-48C7-8430-670E5BE6A1C5}"/>
              </a:ext>
            </a:extLst>
          </p:cNvPr>
          <p:cNvSpPr>
            <a:spLocks noGrp="1"/>
          </p:cNvSpPr>
          <p:nvPr>
            <p:ph type="dt" sz="half" idx="10"/>
          </p:nvPr>
        </p:nvSpPr>
        <p:spPr/>
        <p:txBody>
          <a:bodyPr/>
          <a:lstStyle>
            <a:lvl1pPr>
              <a:defRPr/>
            </a:lvl1pPr>
          </a:lstStyle>
          <a:p>
            <a:pPr>
              <a:defRPr/>
            </a:pPr>
            <a:fld id="{8E57310E-76F8-47FD-B920-6DCCE4EA4BE4}" type="datetimeFigureOut">
              <a:rPr lang="en-US">
                <a:latin typeface="Calibri"/>
              </a:rPr>
              <a:pPr>
                <a:defRPr/>
              </a:pPr>
              <a:t>12/4/25</a:t>
            </a:fld>
            <a:endParaRPr lang="en-US">
              <a:latin typeface="Calibri"/>
            </a:endParaRPr>
          </a:p>
        </p:txBody>
      </p:sp>
      <p:sp>
        <p:nvSpPr>
          <p:cNvPr id="8" name="Footer Placeholder 4">
            <a:extLst>
              <a:ext uri="{FF2B5EF4-FFF2-40B4-BE49-F238E27FC236}">
                <a16:creationId xmlns:a16="http://schemas.microsoft.com/office/drawing/2014/main" id="{C039A449-2CB6-400E-A135-930D799437E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40458BD-4C97-4C04-AE0E-B3E2E14042D5}"/>
              </a:ext>
            </a:extLst>
          </p:cNvPr>
          <p:cNvSpPr>
            <a:spLocks noGrp="1"/>
          </p:cNvSpPr>
          <p:nvPr>
            <p:ph type="sldNum" sz="quarter" idx="12"/>
          </p:nvPr>
        </p:nvSpPr>
        <p:spPr/>
        <p:txBody>
          <a:bodyPr/>
          <a:lstStyle>
            <a:lvl1pPr>
              <a:defRPr/>
            </a:lvl1pPr>
          </a:lstStyle>
          <a:p>
            <a:fld id="{A40072F0-A83E-4C72-B897-801C1B913FF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8231275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C70C78-5913-40DF-9403-08D3D0115BF3}"/>
              </a:ext>
            </a:extLst>
          </p:cNvPr>
          <p:cNvSpPr>
            <a:spLocks noGrp="1"/>
          </p:cNvSpPr>
          <p:nvPr>
            <p:ph type="dt" sz="half" idx="10"/>
          </p:nvPr>
        </p:nvSpPr>
        <p:spPr/>
        <p:txBody>
          <a:bodyPr/>
          <a:lstStyle>
            <a:lvl1pPr>
              <a:defRPr/>
            </a:lvl1pPr>
          </a:lstStyle>
          <a:p>
            <a:pPr>
              <a:defRPr/>
            </a:pPr>
            <a:fld id="{F061015A-076B-4EC4-91D7-75EE63DBC34D}" type="datetimeFigureOut">
              <a:rPr lang="en-US">
                <a:latin typeface="Calibri"/>
              </a:rPr>
              <a:pPr>
                <a:defRPr/>
              </a:pPr>
              <a:t>12/4/25</a:t>
            </a:fld>
            <a:endParaRPr lang="en-US">
              <a:latin typeface="Calibri"/>
            </a:endParaRPr>
          </a:p>
        </p:txBody>
      </p:sp>
      <p:sp>
        <p:nvSpPr>
          <p:cNvPr id="4" name="Footer Placeholder 4">
            <a:extLst>
              <a:ext uri="{FF2B5EF4-FFF2-40B4-BE49-F238E27FC236}">
                <a16:creationId xmlns:a16="http://schemas.microsoft.com/office/drawing/2014/main" id="{F7268E99-639C-4765-B676-2AF63A808B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9FC51D-9FDD-4105-A0D5-38222ECB44D6}"/>
              </a:ext>
            </a:extLst>
          </p:cNvPr>
          <p:cNvSpPr>
            <a:spLocks noGrp="1"/>
          </p:cNvSpPr>
          <p:nvPr>
            <p:ph type="sldNum" sz="quarter" idx="12"/>
          </p:nvPr>
        </p:nvSpPr>
        <p:spPr/>
        <p:txBody>
          <a:bodyPr/>
          <a:lstStyle>
            <a:lvl1pPr>
              <a:defRPr/>
            </a:lvl1pPr>
          </a:lstStyle>
          <a:p>
            <a:fld id="{F0946717-F6B3-4953-BF06-D5FC22EDDA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315793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AAEFEC4-FD50-4B2F-9F74-BDCD8DF2BA4B}"/>
              </a:ext>
            </a:extLst>
          </p:cNvPr>
          <p:cNvSpPr>
            <a:spLocks noGrp="1"/>
          </p:cNvSpPr>
          <p:nvPr>
            <p:ph type="dt" sz="half" idx="10"/>
          </p:nvPr>
        </p:nvSpPr>
        <p:spPr/>
        <p:txBody>
          <a:bodyPr/>
          <a:lstStyle>
            <a:lvl1pPr>
              <a:defRPr/>
            </a:lvl1pPr>
          </a:lstStyle>
          <a:p>
            <a:pPr>
              <a:defRPr/>
            </a:pPr>
            <a:fld id="{7AFB487D-D88B-4D7F-BECE-88EB7364EEE3}" type="datetimeFigureOut">
              <a:rPr lang="en-US">
                <a:latin typeface="Calibri"/>
              </a:rPr>
              <a:pPr>
                <a:defRPr/>
              </a:pPr>
              <a:t>12/4/25</a:t>
            </a:fld>
            <a:endParaRPr lang="en-US">
              <a:latin typeface="Calibri"/>
            </a:endParaRPr>
          </a:p>
        </p:txBody>
      </p:sp>
      <p:sp>
        <p:nvSpPr>
          <p:cNvPr id="3" name="Footer Placeholder 4">
            <a:extLst>
              <a:ext uri="{FF2B5EF4-FFF2-40B4-BE49-F238E27FC236}">
                <a16:creationId xmlns:a16="http://schemas.microsoft.com/office/drawing/2014/main" id="{D222B747-5DA8-484C-8EF2-ACC7B58D194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6E62D0C0-C452-4FE0-86B9-2AC745DF05A0}"/>
              </a:ext>
            </a:extLst>
          </p:cNvPr>
          <p:cNvSpPr>
            <a:spLocks noGrp="1"/>
          </p:cNvSpPr>
          <p:nvPr>
            <p:ph type="sldNum" sz="quarter" idx="12"/>
          </p:nvPr>
        </p:nvSpPr>
        <p:spPr/>
        <p:txBody>
          <a:bodyPr/>
          <a:lstStyle>
            <a:lvl1pPr>
              <a:defRPr/>
            </a:lvl1pPr>
          </a:lstStyle>
          <a:p>
            <a:fld id="{B0F5D276-6D0F-47AD-B7ED-21ADAEBD482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4674616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26320BB-4594-4636-8B84-FBA96496A638}"/>
              </a:ext>
            </a:extLst>
          </p:cNvPr>
          <p:cNvSpPr>
            <a:spLocks noGrp="1"/>
          </p:cNvSpPr>
          <p:nvPr>
            <p:ph type="dt" sz="half" idx="10"/>
          </p:nvPr>
        </p:nvSpPr>
        <p:spPr/>
        <p:txBody>
          <a:bodyPr/>
          <a:lstStyle>
            <a:lvl1pPr>
              <a:defRPr/>
            </a:lvl1pPr>
          </a:lstStyle>
          <a:p>
            <a:pPr>
              <a:defRPr/>
            </a:pPr>
            <a:fld id="{6043B398-5CC4-4976-B37F-D0E3EB7A100B}" type="datetimeFigureOut">
              <a:rPr lang="en-US">
                <a:latin typeface="Calibri"/>
              </a:rPr>
              <a:pPr>
                <a:defRPr/>
              </a:pPr>
              <a:t>12/4/25</a:t>
            </a:fld>
            <a:endParaRPr lang="en-US">
              <a:latin typeface="Calibri"/>
            </a:endParaRPr>
          </a:p>
        </p:txBody>
      </p:sp>
      <p:sp>
        <p:nvSpPr>
          <p:cNvPr id="6" name="Footer Placeholder 4">
            <a:extLst>
              <a:ext uri="{FF2B5EF4-FFF2-40B4-BE49-F238E27FC236}">
                <a16:creationId xmlns:a16="http://schemas.microsoft.com/office/drawing/2014/main" id="{282EE785-1357-4C49-8130-221A7112C8E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D48811-48A4-4CBD-8A69-CE92468BF2D0}"/>
              </a:ext>
            </a:extLst>
          </p:cNvPr>
          <p:cNvSpPr>
            <a:spLocks noGrp="1"/>
          </p:cNvSpPr>
          <p:nvPr>
            <p:ph type="sldNum" sz="quarter" idx="12"/>
          </p:nvPr>
        </p:nvSpPr>
        <p:spPr/>
        <p:txBody>
          <a:bodyPr/>
          <a:lstStyle>
            <a:lvl1pPr>
              <a:defRPr/>
            </a:lvl1pPr>
          </a:lstStyle>
          <a:p>
            <a:fld id="{49DD01A7-5CBA-49CA-BFA2-F8D90F19AD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85249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C2173B-D061-44C0-A2F4-CD933BB9717F}"/>
              </a:ext>
            </a:extLst>
          </p:cNvPr>
          <p:cNvSpPr>
            <a:spLocks noGrp="1"/>
          </p:cNvSpPr>
          <p:nvPr>
            <p:ph type="dt" sz="half" idx="10"/>
          </p:nvPr>
        </p:nvSpPr>
        <p:spPr/>
        <p:txBody>
          <a:bodyPr/>
          <a:lstStyle>
            <a:lvl1pPr>
              <a:defRPr/>
            </a:lvl1pPr>
          </a:lstStyle>
          <a:p>
            <a:pPr>
              <a:defRPr/>
            </a:pPr>
            <a:fld id="{854820D8-4FA2-47BA-9BD5-B4DF02EE6A0C}" type="datetimeFigureOut">
              <a:rPr lang="en-US">
                <a:latin typeface="Calibri"/>
              </a:rPr>
              <a:pPr>
                <a:defRPr/>
              </a:pPr>
              <a:t>12/4/25</a:t>
            </a:fld>
            <a:endParaRPr lang="en-US">
              <a:latin typeface="Calibri"/>
            </a:endParaRPr>
          </a:p>
        </p:txBody>
      </p:sp>
      <p:sp>
        <p:nvSpPr>
          <p:cNvPr id="6" name="Footer Placeholder 4">
            <a:extLst>
              <a:ext uri="{FF2B5EF4-FFF2-40B4-BE49-F238E27FC236}">
                <a16:creationId xmlns:a16="http://schemas.microsoft.com/office/drawing/2014/main" id="{EFC0FF5D-7E14-492D-BDB7-8A3F9C07CD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CE259C-0BE9-472A-AB13-AC9214D71325}"/>
              </a:ext>
            </a:extLst>
          </p:cNvPr>
          <p:cNvSpPr>
            <a:spLocks noGrp="1"/>
          </p:cNvSpPr>
          <p:nvPr>
            <p:ph type="sldNum" sz="quarter" idx="12"/>
          </p:nvPr>
        </p:nvSpPr>
        <p:spPr/>
        <p:txBody>
          <a:bodyPr/>
          <a:lstStyle>
            <a:lvl1pPr>
              <a:defRPr/>
            </a:lvl1pPr>
          </a:lstStyle>
          <a:p>
            <a:fld id="{F6F34B33-1E7B-4464-BB16-26E3B3E936D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6786751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CEB6E0-B0A2-41AF-8FDB-C810D766BBA4}"/>
              </a:ext>
            </a:extLst>
          </p:cNvPr>
          <p:cNvSpPr>
            <a:spLocks noGrp="1"/>
          </p:cNvSpPr>
          <p:nvPr>
            <p:ph type="dt" sz="half" idx="10"/>
          </p:nvPr>
        </p:nvSpPr>
        <p:spPr/>
        <p:txBody>
          <a:bodyPr/>
          <a:lstStyle>
            <a:lvl1pPr>
              <a:defRPr/>
            </a:lvl1pPr>
          </a:lstStyle>
          <a:p>
            <a:pPr>
              <a:defRPr/>
            </a:pPr>
            <a:fld id="{FFE7AD67-BDDB-481E-9F5E-EDA0A045E840}" type="datetimeFigureOut">
              <a:rPr lang="en-US">
                <a:latin typeface="Calibri"/>
              </a:rPr>
              <a:pPr>
                <a:defRPr/>
              </a:pPr>
              <a:t>12/4/25</a:t>
            </a:fld>
            <a:endParaRPr lang="en-US">
              <a:latin typeface="Calibri"/>
            </a:endParaRPr>
          </a:p>
        </p:txBody>
      </p:sp>
      <p:sp>
        <p:nvSpPr>
          <p:cNvPr id="5" name="Footer Placeholder 4">
            <a:extLst>
              <a:ext uri="{FF2B5EF4-FFF2-40B4-BE49-F238E27FC236}">
                <a16:creationId xmlns:a16="http://schemas.microsoft.com/office/drawing/2014/main" id="{3943EAB7-F153-453E-8391-9AA29084508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3026388-B30F-4E09-BBF9-570C22824454}"/>
              </a:ext>
            </a:extLst>
          </p:cNvPr>
          <p:cNvSpPr>
            <a:spLocks noGrp="1"/>
          </p:cNvSpPr>
          <p:nvPr>
            <p:ph type="sldNum" sz="quarter" idx="12"/>
          </p:nvPr>
        </p:nvSpPr>
        <p:spPr/>
        <p:txBody>
          <a:bodyPr/>
          <a:lstStyle>
            <a:lvl1pPr>
              <a:defRPr/>
            </a:lvl1pPr>
          </a:lstStyle>
          <a:p>
            <a:fld id="{C8DE5D85-3DE9-4A7C-9AD0-018841FEE17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768446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C70A1B-2F74-4EC1-B4B8-95861E813411}"/>
              </a:ext>
            </a:extLst>
          </p:cNvPr>
          <p:cNvSpPr>
            <a:spLocks noGrp="1"/>
          </p:cNvSpPr>
          <p:nvPr>
            <p:ph type="dt" sz="half" idx="10"/>
          </p:nvPr>
        </p:nvSpPr>
        <p:spPr/>
        <p:txBody>
          <a:bodyPr/>
          <a:lstStyle>
            <a:lvl1pPr>
              <a:defRPr/>
            </a:lvl1pPr>
          </a:lstStyle>
          <a:p>
            <a:pPr>
              <a:defRPr/>
            </a:pPr>
            <a:fld id="{7BD73C2B-ED7E-4837-BE53-973CB7931725}" type="datetimeFigureOut">
              <a:rPr lang="en-US">
                <a:latin typeface="Calibri"/>
              </a:rPr>
              <a:pPr>
                <a:defRPr/>
              </a:pPr>
              <a:t>12/4/25</a:t>
            </a:fld>
            <a:endParaRPr lang="en-US">
              <a:latin typeface="Calibri"/>
            </a:endParaRPr>
          </a:p>
        </p:txBody>
      </p:sp>
      <p:sp>
        <p:nvSpPr>
          <p:cNvPr id="5" name="Footer Placeholder 4">
            <a:extLst>
              <a:ext uri="{FF2B5EF4-FFF2-40B4-BE49-F238E27FC236}">
                <a16:creationId xmlns:a16="http://schemas.microsoft.com/office/drawing/2014/main" id="{B55D1CA1-42A3-4D2D-909A-9E29735A90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2A40117-634E-4C53-8CE8-8FE567800AFB}"/>
              </a:ext>
            </a:extLst>
          </p:cNvPr>
          <p:cNvSpPr>
            <a:spLocks noGrp="1"/>
          </p:cNvSpPr>
          <p:nvPr>
            <p:ph type="sldNum" sz="quarter" idx="12"/>
          </p:nvPr>
        </p:nvSpPr>
        <p:spPr/>
        <p:txBody>
          <a:bodyPr/>
          <a:lstStyle>
            <a:lvl1pPr>
              <a:defRPr/>
            </a:lvl1pPr>
          </a:lstStyle>
          <a:p>
            <a:fld id="{853D57E7-4907-4783-A189-FF4C59B4C92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2336980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85800" y="2554167"/>
            <a:ext cx="5727000" cy="1546400"/>
          </a:xfrm>
          <a:prstGeom prst="rect">
            <a:avLst/>
          </a:prstGeom>
        </p:spPr>
        <p:txBody>
          <a:bodyPr spcFirstLastPara="1" wrap="square" lIns="91425" tIns="91425" rIns="91425" bIns="91425" anchor="b" anchorCtr="0"/>
          <a:lstStyle>
            <a:lvl1pPr lvl="0" algn="l">
              <a:spcBef>
                <a:spcPts val="0"/>
              </a:spcBef>
              <a:spcAft>
                <a:spcPts val="0"/>
              </a:spcAft>
              <a:buClr>
                <a:srgbClr val="FFFFFF"/>
              </a:buClr>
              <a:buSzPts val="4800"/>
              <a:buNone/>
              <a:defRPr sz="6400">
                <a:solidFill>
                  <a:srgbClr val="FFFFFF"/>
                </a:solidFill>
              </a:defRPr>
            </a:lvl1pPr>
            <a:lvl2pPr lvl="1" algn="l">
              <a:spcBef>
                <a:spcPts val="0"/>
              </a:spcBef>
              <a:spcAft>
                <a:spcPts val="0"/>
              </a:spcAft>
              <a:buClr>
                <a:srgbClr val="FFFFFF"/>
              </a:buClr>
              <a:buSzPts val="4800"/>
              <a:buNone/>
              <a:defRPr sz="6400">
                <a:solidFill>
                  <a:srgbClr val="FFFFFF"/>
                </a:solidFill>
              </a:defRPr>
            </a:lvl2pPr>
            <a:lvl3pPr lvl="2" algn="l">
              <a:spcBef>
                <a:spcPts val="0"/>
              </a:spcBef>
              <a:spcAft>
                <a:spcPts val="0"/>
              </a:spcAft>
              <a:buClr>
                <a:srgbClr val="FFFFFF"/>
              </a:buClr>
              <a:buSzPts val="4800"/>
              <a:buNone/>
              <a:defRPr sz="6400">
                <a:solidFill>
                  <a:srgbClr val="FFFFFF"/>
                </a:solidFill>
              </a:defRPr>
            </a:lvl3pPr>
            <a:lvl4pPr lvl="3" algn="l">
              <a:spcBef>
                <a:spcPts val="0"/>
              </a:spcBef>
              <a:spcAft>
                <a:spcPts val="0"/>
              </a:spcAft>
              <a:buClr>
                <a:srgbClr val="FFFFFF"/>
              </a:buClr>
              <a:buSzPts val="4800"/>
              <a:buNone/>
              <a:defRPr sz="6400">
                <a:solidFill>
                  <a:srgbClr val="FFFFFF"/>
                </a:solidFill>
              </a:defRPr>
            </a:lvl4pPr>
            <a:lvl5pPr lvl="4" algn="l">
              <a:spcBef>
                <a:spcPts val="0"/>
              </a:spcBef>
              <a:spcAft>
                <a:spcPts val="0"/>
              </a:spcAft>
              <a:buClr>
                <a:srgbClr val="FFFFFF"/>
              </a:buClr>
              <a:buSzPts val="4800"/>
              <a:buNone/>
              <a:defRPr sz="6400">
                <a:solidFill>
                  <a:srgbClr val="FFFFFF"/>
                </a:solidFill>
              </a:defRPr>
            </a:lvl5pPr>
            <a:lvl6pPr lvl="5" algn="l">
              <a:spcBef>
                <a:spcPts val="0"/>
              </a:spcBef>
              <a:spcAft>
                <a:spcPts val="0"/>
              </a:spcAft>
              <a:buClr>
                <a:srgbClr val="FFFFFF"/>
              </a:buClr>
              <a:buSzPts val="4800"/>
              <a:buNone/>
              <a:defRPr sz="6400">
                <a:solidFill>
                  <a:srgbClr val="FFFFFF"/>
                </a:solidFill>
              </a:defRPr>
            </a:lvl6pPr>
            <a:lvl7pPr lvl="6" algn="l">
              <a:spcBef>
                <a:spcPts val="0"/>
              </a:spcBef>
              <a:spcAft>
                <a:spcPts val="0"/>
              </a:spcAft>
              <a:buClr>
                <a:srgbClr val="FFFFFF"/>
              </a:buClr>
              <a:buSzPts val="4800"/>
              <a:buNone/>
              <a:defRPr sz="6400">
                <a:solidFill>
                  <a:srgbClr val="FFFFFF"/>
                </a:solidFill>
              </a:defRPr>
            </a:lvl7pPr>
            <a:lvl8pPr lvl="7" algn="l">
              <a:spcBef>
                <a:spcPts val="0"/>
              </a:spcBef>
              <a:spcAft>
                <a:spcPts val="0"/>
              </a:spcAft>
              <a:buClr>
                <a:srgbClr val="FFFFFF"/>
              </a:buClr>
              <a:buSzPts val="4800"/>
              <a:buNone/>
              <a:defRPr sz="6400">
                <a:solidFill>
                  <a:srgbClr val="FFFFFF"/>
                </a:solidFill>
              </a:defRPr>
            </a:lvl8pPr>
            <a:lvl9pPr lvl="8" algn="l">
              <a:spcBef>
                <a:spcPts val="0"/>
              </a:spcBef>
              <a:spcAft>
                <a:spcPts val="0"/>
              </a:spcAft>
              <a:buClr>
                <a:srgbClr val="FFFFFF"/>
              </a:buClr>
              <a:buSzPts val="4800"/>
              <a:buNone/>
              <a:defRPr sz="6400">
                <a:solidFill>
                  <a:srgbClr val="FFFFFF"/>
                </a:solidFill>
              </a:defRPr>
            </a:lvl9pPr>
          </a:lstStyle>
          <a:p>
            <a:endParaRPr/>
          </a:p>
        </p:txBody>
      </p:sp>
      <p:sp>
        <p:nvSpPr>
          <p:cNvPr id="11" name="Google Shape;11;p2"/>
          <p:cNvSpPr/>
          <p:nvPr/>
        </p:nvSpPr>
        <p:spPr>
          <a:xfrm rot="-5400000">
            <a:off x="4431075" y="-127784"/>
            <a:ext cx="281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2" name="Google Shape;12;p2"/>
          <p:cNvSpPr/>
          <p:nvPr/>
        </p:nvSpPr>
        <p:spPr>
          <a:xfrm rot="10800000" flipH="1">
            <a:off x="0" y="4560064"/>
            <a:ext cx="9144000" cy="2306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Tree>
    <p:extLst>
      <p:ext uri="{BB962C8B-B14F-4D97-AF65-F5344CB8AC3E}">
        <p14:creationId xmlns:p14="http://schemas.microsoft.com/office/powerpoint/2010/main" val="396298886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3"/>
        <p:cNvGrpSpPr/>
        <p:nvPr/>
      </p:nvGrpSpPr>
      <p:grpSpPr>
        <a:xfrm>
          <a:off x="0" y="0"/>
          <a:ext cx="0" cy="0"/>
          <a:chOff x="0" y="0"/>
          <a:chExt cx="0" cy="0"/>
        </a:xfrm>
      </p:grpSpPr>
      <p:sp>
        <p:nvSpPr>
          <p:cNvPr id="14" name="Google Shape;14;p3"/>
          <p:cNvSpPr/>
          <p:nvPr/>
        </p:nvSpPr>
        <p:spPr>
          <a:xfrm rot="-5400000">
            <a:off x="4473075" y="-1198117"/>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5" name="Google Shape;15;p3"/>
          <p:cNvSpPr/>
          <p:nvPr/>
        </p:nvSpPr>
        <p:spPr>
          <a:xfrm rot="10800000" flipH="1">
            <a:off x="0" y="3428791"/>
            <a:ext cx="9144000" cy="3429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
        <p:nvSpPr>
          <p:cNvPr id="16" name="Google Shape;16;p3"/>
          <p:cNvSpPr txBox="1">
            <a:spLocks noGrp="1"/>
          </p:cNvSpPr>
          <p:nvPr>
            <p:ph type="ctrTitle"/>
          </p:nvPr>
        </p:nvSpPr>
        <p:spPr>
          <a:xfrm>
            <a:off x="685800" y="4041533"/>
            <a:ext cx="4558200" cy="1546400"/>
          </a:xfrm>
          <a:prstGeom prst="rect">
            <a:avLst/>
          </a:prstGeom>
        </p:spPr>
        <p:txBody>
          <a:bodyPr spcFirstLastPara="1" wrap="square" lIns="91425" tIns="91425" rIns="91425" bIns="91425" anchor="ctr" anchorCtr="0"/>
          <a:lstStyle>
            <a:lvl1pPr lvl="0" algn="l" rtl="0">
              <a:spcBef>
                <a:spcPts val="0"/>
              </a:spcBef>
              <a:spcAft>
                <a:spcPts val="0"/>
              </a:spcAft>
              <a:buSzPts val="3600"/>
              <a:buNone/>
              <a:defRPr sz="4800"/>
            </a:lvl1pPr>
            <a:lvl2pPr lvl="1" algn="l" rtl="0">
              <a:spcBef>
                <a:spcPts val="0"/>
              </a:spcBef>
              <a:spcAft>
                <a:spcPts val="0"/>
              </a:spcAft>
              <a:buSzPts val="3600"/>
              <a:buNone/>
              <a:defRPr sz="4800"/>
            </a:lvl2pPr>
            <a:lvl3pPr lvl="2" algn="l" rtl="0">
              <a:spcBef>
                <a:spcPts val="0"/>
              </a:spcBef>
              <a:spcAft>
                <a:spcPts val="0"/>
              </a:spcAft>
              <a:buSzPts val="3600"/>
              <a:buNone/>
              <a:defRPr sz="4800"/>
            </a:lvl3pPr>
            <a:lvl4pPr lvl="3" algn="l" rtl="0">
              <a:spcBef>
                <a:spcPts val="0"/>
              </a:spcBef>
              <a:spcAft>
                <a:spcPts val="0"/>
              </a:spcAft>
              <a:buSzPts val="3600"/>
              <a:buNone/>
              <a:defRPr sz="4800"/>
            </a:lvl4pPr>
            <a:lvl5pPr lvl="4" algn="l" rtl="0">
              <a:spcBef>
                <a:spcPts val="0"/>
              </a:spcBef>
              <a:spcAft>
                <a:spcPts val="0"/>
              </a:spcAft>
              <a:buSzPts val="3600"/>
              <a:buNone/>
              <a:defRPr sz="4800"/>
            </a:lvl5pPr>
            <a:lvl6pPr lvl="5" algn="l" rtl="0">
              <a:spcBef>
                <a:spcPts val="0"/>
              </a:spcBef>
              <a:spcAft>
                <a:spcPts val="0"/>
              </a:spcAft>
              <a:buSzPts val="3600"/>
              <a:buNone/>
              <a:defRPr sz="4800"/>
            </a:lvl6pPr>
            <a:lvl7pPr lvl="6" algn="l" rtl="0">
              <a:spcBef>
                <a:spcPts val="0"/>
              </a:spcBef>
              <a:spcAft>
                <a:spcPts val="0"/>
              </a:spcAft>
              <a:buSzPts val="3600"/>
              <a:buNone/>
              <a:defRPr sz="4800"/>
            </a:lvl7pPr>
            <a:lvl8pPr lvl="7" algn="l" rtl="0">
              <a:spcBef>
                <a:spcPts val="0"/>
              </a:spcBef>
              <a:spcAft>
                <a:spcPts val="0"/>
              </a:spcAft>
              <a:buSzPts val="3600"/>
              <a:buNone/>
              <a:defRPr sz="4800"/>
            </a:lvl8pPr>
            <a:lvl9pPr lvl="8" algn="l" rtl="0">
              <a:spcBef>
                <a:spcPts val="0"/>
              </a:spcBef>
              <a:spcAft>
                <a:spcPts val="0"/>
              </a:spcAft>
              <a:buSzPts val="3600"/>
              <a:buNone/>
              <a:defRPr sz="4800"/>
            </a:lvl9pPr>
          </a:lstStyle>
          <a:p>
            <a:endParaRPr/>
          </a:p>
        </p:txBody>
      </p:sp>
      <p:sp>
        <p:nvSpPr>
          <p:cNvPr id="17" name="Google Shape;17;p3"/>
          <p:cNvSpPr txBox="1">
            <a:spLocks noGrp="1"/>
          </p:cNvSpPr>
          <p:nvPr>
            <p:ph type="subTitle" idx="1"/>
          </p:nvPr>
        </p:nvSpPr>
        <p:spPr>
          <a:xfrm>
            <a:off x="685800" y="5513939"/>
            <a:ext cx="4558200" cy="1046400"/>
          </a:xfrm>
          <a:prstGeom prst="rect">
            <a:avLst/>
          </a:prstGeom>
        </p:spPr>
        <p:txBody>
          <a:bodyPr spcFirstLastPara="1" wrap="square" lIns="91425" tIns="91425" rIns="91425" bIns="91425" anchor="t" anchorCtr="0"/>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Clr>
                <a:schemeClr val="dk2"/>
              </a:buClr>
              <a:buSzPts val="1400"/>
              <a:buNone/>
              <a:defRPr sz="1867">
                <a:solidFill>
                  <a:schemeClr val="dk2"/>
                </a:solidFill>
              </a:defRPr>
            </a:lvl2pPr>
            <a:lvl3pPr lvl="2" rtl="0">
              <a:spcBef>
                <a:spcPts val="0"/>
              </a:spcBef>
              <a:spcAft>
                <a:spcPts val="0"/>
              </a:spcAft>
              <a:buClr>
                <a:schemeClr val="dk2"/>
              </a:buClr>
              <a:buSzPts val="1400"/>
              <a:buNone/>
              <a:defRPr sz="1867">
                <a:solidFill>
                  <a:schemeClr val="dk2"/>
                </a:solidFill>
              </a:defRPr>
            </a:lvl3pPr>
            <a:lvl4pPr lvl="3" rtl="0">
              <a:spcBef>
                <a:spcPts val="0"/>
              </a:spcBef>
              <a:spcAft>
                <a:spcPts val="0"/>
              </a:spcAft>
              <a:buClr>
                <a:schemeClr val="dk2"/>
              </a:buClr>
              <a:buSzPts val="1400"/>
              <a:buNone/>
              <a:defRPr sz="1867">
                <a:solidFill>
                  <a:schemeClr val="dk2"/>
                </a:solidFill>
              </a:defRPr>
            </a:lvl4pPr>
            <a:lvl5pPr lvl="4" rtl="0">
              <a:spcBef>
                <a:spcPts val="0"/>
              </a:spcBef>
              <a:spcAft>
                <a:spcPts val="0"/>
              </a:spcAft>
              <a:buClr>
                <a:schemeClr val="dk2"/>
              </a:buClr>
              <a:buSzPts val="1400"/>
              <a:buNone/>
              <a:defRPr sz="1867">
                <a:solidFill>
                  <a:schemeClr val="dk2"/>
                </a:solidFill>
              </a:defRPr>
            </a:lvl5pPr>
            <a:lvl6pPr lvl="5" rtl="0">
              <a:spcBef>
                <a:spcPts val="0"/>
              </a:spcBef>
              <a:spcAft>
                <a:spcPts val="0"/>
              </a:spcAft>
              <a:buClr>
                <a:schemeClr val="dk2"/>
              </a:buClr>
              <a:buSzPts val="1400"/>
              <a:buNone/>
              <a:defRPr sz="1867">
                <a:solidFill>
                  <a:schemeClr val="dk2"/>
                </a:solidFill>
              </a:defRPr>
            </a:lvl6pPr>
            <a:lvl7pPr lvl="6" rtl="0">
              <a:spcBef>
                <a:spcPts val="0"/>
              </a:spcBef>
              <a:spcAft>
                <a:spcPts val="0"/>
              </a:spcAft>
              <a:buClr>
                <a:schemeClr val="dk2"/>
              </a:buClr>
              <a:buSzPts val="1400"/>
              <a:buNone/>
              <a:defRPr sz="1867">
                <a:solidFill>
                  <a:schemeClr val="dk2"/>
                </a:solidFill>
              </a:defRPr>
            </a:lvl7pPr>
            <a:lvl8pPr lvl="7" rtl="0">
              <a:spcBef>
                <a:spcPts val="0"/>
              </a:spcBef>
              <a:spcAft>
                <a:spcPts val="0"/>
              </a:spcAft>
              <a:buClr>
                <a:schemeClr val="dk2"/>
              </a:buClr>
              <a:buSzPts val="1400"/>
              <a:buNone/>
              <a:defRPr sz="1867">
                <a:solidFill>
                  <a:schemeClr val="dk2"/>
                </a:solidFill>
              </a:defRPr>
            </a:lvl8pPr>
            <a:lvl9pPr lvl="8" rtl="0">
              <a:spcBef>
                <a:spcPts val="0"/>
              </a:spcBef>
              <a:spcAft>
                <a:spcPts val="0"/>
              </a:spcAft>
              <a:buClr>
                <a:schemeClr val="dk2"/>
              </a:buClr>
              <a:buSzPts val="1400"/>
              <a:buNone/>
              <a:defRPr sz="1867">
                <a:solidFill>
                  <a:schemeClr val="dk2"/>
                </a:solidFill>
              </a:defRPr>
            </a:lvl9pPr>
          </a:lstStyle>
          <a:p>
            <a:endParaRPr/>
          </a:p>
        </p:txBody>
      </p:sp>
    </p:spTree>
    <p:extLst>
      <p:ext uri="{BB962C8B-B14F-4D97-AF65-F5344CB8AC3E}">
        <p14:creationId xmlns:p14="http://schemas.microsoft.com/office/powerpoint/2010/main" val="312917103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
        <p:cNvGrpSpPr/>
        <p:nvPr/>
      </p:nvGrpSpPr>
      <p:grpSpPr>
        <a:xfrm>
          <a:off x="0" y="0"/>
          <a:ext cx="0" cy="0"/>
          <a:chOff x="0" y="0"/>
          <a:chExt cx="0" cy="0"/>
        </a:xfrm>
      </p:grpSpPr>
      <p:sp>
        <p:nvSpPr>
          <p:cNvPr id="25" name="Google Shape;25;p5"/>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6" name="Google Shape;26;p5"/>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7" name="Google Shape;27;p5"/>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
        <p:nvSpPr>
          <p:cNvPr id="28" name="Google Shape;28;p5"/>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cxnSp>
        <p:nvCxnSpPr>
          <p:cNvPr id="29" name="Google Shape;29;p5"/>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30" name="Google Shape;30;p5"/>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31" name="Google Shape;31;p5"/>
          <p:cNvSpPr txBox="1">
            <a:spLocks noGrp="1"/>
          </p:cNvSpPr>
          <p:nvPr>
            <p:ph type="body" idx="1"/>
          </p:nvPr>
        </p:nvSpPr>
        <p:spPr>
          <a:xfrm>
            <a:off x="593575" y="2431600"/>
            <a:ext cx="7956600" cy="3535600"/>
          </a:xfrm>
          <a:prstGeom prst="rect">
            <a:avLst/>
          </a:prstGeom>
        </p:spPr>
        <p:txBody>
          <a:bodyPr spcFirstLastPara="1" wrap="square" lIns="91425" tIns="91425" rIns="91425" bIns="91425" anchor="t" anchorCtr="0"/>
          <a:lstStyle>
            <a:lvl1pPr marL="609585" lvl="0" indent="-440256">
              <a:spcBef>
                <a:spcPts val="80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
        <p:nvSpPr>
          <p:cNvPr id="32" name="Google Shape;32;p5"/>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0406324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803164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8"/>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2" name="Google Shape;52;p8"/>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3" name="Google Shape;53;p8"/>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
        <p:nvSpPr>
          <p:cNvPr id="54" name="Google Shape;54;p8"/>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cxnSp>
        <p:nvCxnSpPr>
          <p:cNvPr id="55" name="Google Shape;55;p8"/>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56" name="Google Shape;56;p8"/>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7" name="Google Shape;57;p8"/>
          <p:cNvSpPr txBox="1">
            <a:spLocks noGrp="1"/>
          </p:cNvSpPr>
          <p:nvPr>
            <p:ph type="body" idx="1"/>
          </p:nvPr>
        </p:nvSpPr>
        <p:spPr>
          <a:xfrm>
            <a:off x="593575"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8" name="Google Shape;58;p8"/>
          <p:cNvSpPr txBox="1">
            <a:spLocks noGrp="1"/>
          </p:cNvSpPr>
          <p:nvPr>
            <p:ph type="body" idx="2"/>
          </p:nvPr>
        </p:nvSpPr>
        <p:spPr>
          <a:xfrm>
            <a:off x="3267919"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9" name="Google Shape;59;p8"/>
          <p:cNvSpPr txBox="1">
            <a:spLocks noGrp="1"/>
          </p:cNvSpPr>
          <p:nvPr>
            <p:ph type="body" idx="3"/>
          </p:nvPr>
        </p:nvSpPr>
        <p:spPr>
          <a:xfrm>
            <a:off x="5942264"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60" name="Google Shape;60;p8"/>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0548631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Blank" type="blank">
  <p:cSld name="Blank">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1"/>
          <p:cNvSpPr/>
          <p:nvPr/>
        </p:nvSpPr>
        <p:spPr>
          <a:xfrm rot="-5400000">
            <a:off x="4499800" y="-3619060"/>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77" name="Google Shape;77;p11"/>
          <p:cNvSpPr/>
          <p:nvPr/>
        </p:nvSpPr>
        <p:spPr>
          <a:xfrm>
            <a:off x="0" y="945533"/>
            <a:ext cx="9144000" cy="59124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cxnSp>
        <p:nvCxnSpPr>
          <p:cNvPr id="78" name="Google Shape;78;p11"/>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79" name="Google Shape;79;p11"/>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8585009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b="1" i="0">
                <a:latin typeface="Arial" panose="020B0604020202020204" pitchFamily="34" charset="0"/>
              </a:defRPr>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b="1" i="0">
                <a:latin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b="1" i="0">
                <a:latin typeface="Arial" panose="020B0604020202020204" pitchFamily="34" charset="0"/>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366629320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b="1" i="0">
                <a:latin typeface="Arial" panose="020B0604020202020204" pitchFamily="34" charset="0"/>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166966710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b="1" i="0">
                <a:latin typeface="Arial" panose="020B0604020202020204" pitchFamily="34" charset="0"/>
              </a:defRPr>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b="1" i="0">
                <a:latin typeface="Arial" panose="020B0604020202020204" pitchFamily="34" charset="0"/>
              </a:defRPr>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b="1" i="0">
                <a:latin typeface="Arial" panose="020B0604020202020204" pitchFamily="34" charset="0"/>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365412437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b="1" i="0">
                <a:latin typeface="Arial" panose="020B0604020202020204" pitchFamily="34" charset="0"/>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3577542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lvl1pPr>
              <a:defRPr b="1" i="0">
                <a:latin typeface="Arial" panose="020B0604020202020204" pitchFamily="34" charset="0"/>
              </a:defRPr>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b="1" i="0">
                <a:latin typeface="Arial" panose="020B0604020202020204" pitchFamily="34" charset="0"/>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6692183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b="1" i="0">
                <a:latin typeface="Arial" panose="020B0604020202020204" pitchFamily="34" charset="0"/>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129560680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b="1" i="0">
                <a:latin typeface="Arial" panose="020B0604020202020204" pitchFamily="34" charset="0"/>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98138268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b="1" i="0">
                <a:latin typeface="Arial" panose="020B0604020202020204" pitchFamily="34" charset="0"/>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9000135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197296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b="1" i="0">
                <a:latin typeface="Arial" panose="020B0604020202020204" pitchFamily="34" charset="0"/>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305381841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b="1" i="0">
                <a:latin typeface="Arial" panose="020B0604020202020204" pitchFamily="34" charset="0"/>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96615064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b="1" i="0">
                <a:latin typeface="Arial" panose="020B0604020202020204" pitchFamily="34" charset="0"/>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8104842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3D63AE4-1C97-6D48-AAA0-060879B97469}"/>
              </a:ext>
            </a:extLst>
          </p:cNvPr>
          <p:cNvSpPr>
            <a:spLocks noGrp="1"/>
          </p:cNvSpPr>
          <p:nvPr>
            <p:ph type="dt" sz="half" idx="10"/>
          </p:nvPr>
        </p:nvSpPr>
        <p:spPr/>
        <p:txBody>
          <a:bodyPr/>
          <a:lstStyle>
            <a:lvl1pPr>
              <a:defRPr b="1" i="0">
                <a:latin typeface="Arial" panose="020B0604020202020204" pitchFamily="34" charset="0"/>
              </a:defRPr>
            </a:lvl1pPr>
          </a:lstStyle>
          <a:p>
            <a:fld id="{1F3E1D46-8826-4A4F-8695-0FE5D9A6623F}" type="datetimeFigureOut">
              <a:rPr lang="en-US" altLang="en-US"/>
              <a:pPr/>
              <a:t>12/4/25</a:t>
            </a:fld>
            <a:endParaRPr lang="en-US" altLang="en-US"/>
          </a:p>
        </p:txBody>
      </p:sp>
      <p:sp>
        <p:nvSpPr>
          <p:cNvPr id="5" name="Footer Placeholder 4">
            <a:extLst>
              <a:ext uri="{FF2B5EF4-FFF2-40B4-BE49-F238E27FC236}">
                <a16:creationId xmlns:a16="http://schemas.microsoft.com/office/drawing/2014/main" id="{3A95865E-33CB-3C40-B62E-DAF879D51A6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E861B63-64DD-9F48-860C-BD7A97593F61}"/>
              </a:ext>
            </a:extLst>
          </p:cNvPr>
          <p:cNvSpPr>
            <a:spLocks noGrp="1"/>
          </p:cNvSpPr>
          <p:nvPr>
            <p:ph type="sldNum" sz="quarter" idx="12"/>
          </p:nvPr>
        </p:nvSpPr>
        <p:spPr/>
        <p:txBody>
          <a:bodyPr/>
          <a:lstStyle>
            <a:lvl1pPr>
              <a:defRPr b="1" i="0">
                <a:latin typeface="Arial" panose="020B0604020202020204" pitchFamily="34" charset="0"/>
              </a:defRPr>
            </a:lvl1pPr>
          </a:lstStyle>
          <a:p>
            <a:fld id="{83BC1D30-FBE1-9340-85AF-BE579A05D650}" type="slidenum">
              <a:rPr lang="en-US" altLang="en-US"/>
              <a:pPr/>
              <a:t>‹#›</a:t>
            </a:fld>
            <a:endParaRPr lang="en-US" altLang="en-US"/>
          </a:p>
        </p:txBody>
      </p:sp>
    </p:spTree>
    <p:extLst>
      <p:ext uri="{BB962C8B-B14F-4D97-AF65-F5344CB8AC3E}">
        <p14:creationId xmlns:p14="http://schemas.microsoft.com/office/powerpoint/2010/main" val="374258130"/>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FB076C-EBBD-0940-A6BF-EF1FEF618A2C}"/>
              </a:ext>
            </a:extLst>
          </p:cNvPr>
          <p:cNvSpPr>
            <a:spLocks noGrp="1"/>
          </p:cNvSpPr>
          <p:nvPr>
            <p:ph type="dt" sz="half" idx="10"/>
          </p:nvPr>
        </p:nvSpPr>
        <p:spPr/>
        <p:txBody>
          <a:bodyPr/>
          <a:lstStyle>
            <a:lvl1pPr>
              <a:defRPr b="1" i="0">
                <a:latin typeface="Arial" panose="020B0604020202020204" pitchFamily="34" charset="0"/>
              </a:defRPr>
            </a:lvl1pPr>
          </a:lstStyle>
          <a:p>
            <a:fld id="{F14C84B2-ABA5-664E-895B-BBB0A5E2D860}" type="datetimeFigureOut">
              <a:rPr lang="en-US" altLang="en-US"/>
              <a:pPr/>
              <a:t>12/4/25</a:t>
            </a:fld>
            <a:endParaRPr lang="en-US" altLang="en-US"/>
          </a:p>
        </p:txBody>
      </p:sp>
      <p:sp>
        <p:nvSpPr>
          <p:cNvPr id="5" name="Footer Placeholder 4">
            <a:extLst>
              <a:ext uri="{FF2B5EF4-FFF2-40B4-BE49-F238E27FC236}">
                <a16:creationId xmlns:a16="http://schemas.microsoft.com/office/drawing/2014/main" id="{F87CED00-B1C5-134B-AD6A-69E97820F48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9B67E8A-CBE6-DE46-B178-E6653D28C41B}"/>
              </a:ext>
            </a:extLst>
          </p:cNvPr>
          <p:cNvSpPr>
            <a:spLocks noGrp="1"/>
          </p:cNvSpPr>
          <p:nvPr>
            <p:ph type="sldNum" sz="quarter" idx="12"/>
          </p:nvPr>
        </p:nvSpPr>
        <p:spPr/>
        <p:txBody>
          <a:bodyPr/>
          <a:lstStyle>
            <a:lvl1pPr>
              <a:defRPr b="1" i="0">
                <a:latin typeface="Arial" panose="020B0604020202020204" pitchFamily="34" charset="0"/>
              </a:defRPr>
            </a:lvl1pPr>
          </a:lstStyle>
          <a:p>
            <a:fld id="{6CAC71A5-B0DE-7942-8AB0-4AC084450FB3}" type="slidenum">
              <a:rPr lang="en-US" altLang="en-US"/>
              <a:pPr/>
              <a:t>‹#›</a:t>
            </a:fld>
            <a:endParaRPr lang="en-US" altLang="en-US"/>
          </a:p>
        </p:txBody>
      </p:sp>
    </p:spTree>
    <p:extLst>
      <p:ext uri="{BB962C8B-B14F-4D97-AF65-F5344CB8AC3E}">
        <p14:creationId xmlns:p14="http://schemas.microsoft.com/office/powerpoint/2010/main" val="117379209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0A12A8D-C1D5-9F48-844B-F875DC66B347}"/>
              </a:ext>
            </a:extLst>
          </p:cNvPr>
          <p:cNvSpPr>
            <a:spLocks noGrp="1"/>
          </p:cNvSpPr>
          <p:nvPr>
            <p:ph type="dt" sz="half" idx="10"/>
          </p:nvPr>
        </p:nvSpPr>
        <p:spPr/>
        <p:txBody>
          <a:bodyPr/>
          <a:lstStyle>
            <a:lvl1pPr>
              <a:defRPr b="1" i="0">
                <a:latin typeface="Arial" panose="020B0604020202020204" pitchFamily="34" charset="0"/>
              </a:defRPr>
            </a:lvl1pPr>
          </a:lstStyle>
          <a:p>
            <a:fld id="{7AE3F95B-0C20-1443-9F54-48FD2630E537}" type="datetimeFigureOut">
              <a:rPr lang="en-US" altLang="en-US"/>
              <a:pPr/>
              <a:t>12/4/25</a:t>
            </a:fld>
            <a:endParaRPr lang="en-US" altLang="en-US"/>
          </a:p>
        </p:txBody>
      </p:sp>
      <p:sp>
        <p:nvSpPr>
          <p:cNvPr id="5" name="Footer Placeholder 4">
            <a:extLst>
              <a:ext uri="{FF2B5EF4-FFF2-40B4-BE49-F238E27FC236}">
                <a16:creationId xmlns:a16="http://schemas.microsoft.com/office/drawing/2014/main" id="{EE4F2D03-DB5A-BC45-B46C-2750DA26FFD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B8D966E-ED90-FE42-87B3-64F5D1544F8B}"/>
              </a:ext>
            </a:extLst>
          </p:cNvPr>
          <p:cNvSpPr>
            <a:spLocks noGrp="1"/>
          </p:cNvSpPr>
          <p:nvPr>
            <p:ph type="sldNum" sz="quarter" idx="12"/>
          </p:nvPr>
        </p:nvSpPr>
        <p:spPr/>
        <p:txBody>
          <a:bodyPr/>
          <a:lstStyle>
            <a:lvl1pPr>
              <a:defRPr b="1" i="0">
                <a:latin typeface="Arial" panose="020B0604020202020204" pitchFamily="34" charset="0"/>
              </a:defRPr>
            </a:lvl1pPr>
          </a:lstStyle>
          <a:p>
            <a:fld id="{60A674AF-0B14-8843-83F9-163F22BF7DBF}" type="slidenum">
              <a:rPr lang="en-US" altLang="en-US"/>
              <a:pPr/>
              <a:t>‹#›</a:t>
            </a:fld>
            <a:endParaRPr lang="en-US" altLang="en-US"/>
          </a:p>
        </p:txBody>
      </p:sp>
    </p:spTree>
    <p:extLst>
      <p:ext uri="{BB962C8B-B14F-4D97-AF65-F5344CB8AC3E}">
        <p14:creationId xmlns:p14="http://schemas.microsoft.com/office/powerpoint/2010/main" val="224301002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770A8EF-C874-5C40-A75A-06EB8ACC269E}"/>
              </a:ext>
            </a:extLst>
          </p:cNvPr>
          <p:cNvSpPr>
            <a:spLocks noGrp="1"/>
          </p:cNvSpPr>
          <p:nvPr>
            <p:ph type="dt" sz="half" idx="10"/>
          </p:nvPr>
        </p:nvSpPr>
        <p:spPr/>
        <p:txBody>
          <a:bodyPr/>
          <a:lstStyle>
            <a:lvl1pPr>
              <a:defRPr b="1" i="0">
                <a:latin typeface="Arial" panose="020B0604020202020204" pitchFamily="34" charset="0"/>
              </a:defRPr>
            </a:lvl1pPr>
          </a:lstStyle>
          <a:p>
            <a:fld id="{0C4525A2-1E95-064A-8386-1010E4FB8EE3}" type="datetimeFigureOut">
              <a:rPr lang="en-US" altLang="en-US"/>
              <a:pPr/>
              <a:t>12/4/25</a:t>
            </a:fld>
            <a:endParaRPr lang="en-US" altLang="en-US"/>
          </a:p>
        </p:txBody>
      </p:sp>
      <p:sp>
        <p:nvSpPr>
          <p:cNvPr id="6" name="Footer Placeholder 4">
            <a:extLst>
              <a:ext uri="{FF2B5EF4-FFF2-40B4-BE49-F238E27FC236}">
                <a16:creationId xmlns:a16="http://schemas.microsoft.com/office/drawing/2014/main" id="{940AB092-A4FD-7846-9FCA-FB62AD61E4F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9AC3878-E606-B549-A71C-DDCC01DF5280}"/>
              </a:ext>
            </a:extLst>
          </p:cNvPr>
          <p:cNvSpPr>
            <a:spLocks noGrp="1"/>
          </p:cNvSpPr>
          <p:nvPr>
            <p:ph type="sldNum" sz="quarter" idx="12"/>
          </p:nvPr>
        </p:nvSpPr>
        <p:spPr/>
        <p:txBody>
          <a:bodyPr/>
          <a:lstStyle>
            <a:lvl1pPr>
              <a:defRPr b="1" i="0">
                <a:latin typeface="Arial" panose="020B0604020202020204" pitchFamily="34" charset="0"/>
              </a:defRPr>
            </a:lvl1pPr>
          </a:lstStyle>
          <a:p>
            <a:fld id="{06707D93-26A5-ED42-B56A-0E8AFDEFE56D}" type="slidenum">
              <a:rPr lang="en-US" altLang="en-US"/>
              <a:pPr/>
              <a:t>‹#›</a:t>
            </a:fld>
            <a:endParaRPr lang="en-US" altLang="en-US"/>
          </a:p>
        </p:txBody>
      </p:sp>
    </p:spTree>
    <p:extLst>
      <p:ext uri="{BB962C8B-B14F-4D97-AF65-F5344CB8AC3E}">
        <p14:creationId xmlns:p14="http://schemas.microsoft.com/office/powerpoint/2010/main" val="353883039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994B5C-6E06-4142-BAE7-49FAD83098F1}"/>
              </a:ext>
            </a:extLst>
          </p:cNvPr>
          <p:cNvSpPr>
            <a:spLocks noGrp="1"/>
          </p:cNvSpPr>
          <p:nvPr>
            <p:ph type="dt" sz="half" idx="10"/>
          </p:nvPr>
        </p:nvSpPr>
        <p:spPr/>
        <p:txBody>
          <a:bodyPr/>
          <a:lstStyle>
            <a:lvl1pPr>
              <a:defRPr b="1" i="0">
                <a:latin typeface="Arial" panose="020B0604020202020204" pitchFamily="34" charset="0"/>
              </a:defRPr>
            </a:lvl1pPr>
          </a:lstStyle>
          <a:p>
            <a:fld id="{3190830F-6B02-0F4A-8FA2-02924801A17B}" type="datetimeFigureOut">
              <a:rPr lang="en-US" altLang="en-US"/>
              <a:pPr/>
              <a:t>12/4/25</a:t>
            </a:fld>
            <a:endParaRPr lang="en-US" altLang="en-US"/>
          </a:p>
        </p:txBody>
      </p:sp>
      <p:sp>
        <p:nvSpPr>
          <p:cNvPr id="8" name="Footer Placeholder 4">
            <a:extLst>
              <a:ext uri="{FF2B5EF4-FFF2-40B4-BE49-F238E27FC236}">
                <a16:creationId xmlns:a16="http://schemas.microsoft.com/office/drawing/2014/main" id="{5E9ABE20-0796-D749-B424-6D32644DE29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F31361D-F67D-A747-96B1-42BB9DD7D4B8}"/>
              </a:ext>
            </a:extLst>
          </p:cNvPr>
          <p:cNvSpPr>
            <a:spLocks noGrp="1"/>
          </p:cNvSpPr>
          <p:nvPr>
            <p:ph type="sldNum" sz="quarter" idx="12"/>
          </p:nvPr>
        </p:nvSpPr>
        <p:spPr/>
        <p:txBody>
          <a:bodyPr/>
          <a:lstStyle>
            <a:lvl1pPr>
              <a:defRPr b="1" i="0">
                <a:latin typeface="Arial" panose="020B0604020202020204" pitchFamily="34" charset="0"/>
              </a:defRPr>
            </a:lvl1pPr>
          </a:lstStyle>
          <a:p>
            <a:fld id="{9E3B1B9B-EBFA-7542-A9F7-13D76B62F63F}" type="slidenum">
              <a:rPr lang="en-US" altLang="en-US"/>
              <a:pPr/>
              <a:t>‹#›</a:t>
            </a:fld>
            <a:endParaRPr lang="en-US" altLang="en-US"/>
          </a:p>
        </p:txBody>
      </p:sp>
    </p:spTree>
    <p:extLst>
      <p:ext uri="{BB962C8B-B14F-4D97-AF65-F5344CB8AC3E}">
        <p14:creationId xmlns:p14="http://schemas.microsoft.com/office/powerpoint/2010/main" val="131051163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4FFD9E1-C2C7-FC49-BEC8-F9C663026ADD}"/>
              </a:ext>
            </a:extLst>
          </p:cNvPr>
          <p:cNvSpPr>
            <a:spLocks noGrp="1"/>
          </p:cNvSpPr>
          <p:nvPr>
            <p:ph type="dt" sz="half" idx="10"/>
          </p:nvPr>
        </p:nvSpPr>
        <p:spPr/>
        <p:txBody>
          <a:bodyPr/>
          <a:lstStyle>
            <a:lvl1pPr>
              <a:defRPr b="1" i="0">
                <a:latin typeface="Arial" panose="020B0604020202020204" pitchFamily="34" charset="0"/>
              </a:defRPr>
            </a:lvl1pPr>
          </a:lstStyle>
          <a:p>
            <a:fld id="{1F5E07E0-ACFB-1D45-9D25-6D16EB4EBAAC}" type="datetimeFigureOut">
              <a:rPr lang="en-US" altLang="en-US"/>
              <a:pPr/>
              <a:t>12/4/25</a:t>
            </a:fld>
            <a:endParaRPr lang="en-US" altLang="en-US"/>
          </a:p>
        </p:txBody>
      </p:sp>
      <p:sp>
        <p:nvSpPr>
          <p:cNvPr id="4" name="Footer Placeholder 4">
            <a:extLst>
              <a:ext uri="{FF2B5EF4-FFF2-40B4-BE49-F238E27FC236}">
                <a16:creationId xmlns:a16="http://schemas.microsoft.com/office/drawing/2014/main" id="{EC265E71-7F51-D44E-A8D2-4DEBE1D7DC1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4DFC792-AE4C-754A-A51C-104EBD7CC113}"/>
              </a:ext>
            </a:extLst>
          </p:cNvPr>
          <p:cNvSpPr>
            <a:spLocks noGrp="1"/>
          </p:cNvSpPr>
          <p:nvPr>
            <p:ph type="sldNum" sz="quarter" idx="12"/>
          </p:nvPr>
        </p:nvSpPr>
        <p:spPr/>
        <p:txBody>
          <a:bodyPr/>
          <a:lstStyle>
            <a:lvl1pPr>
              <a:defRPr b="1" i="0">
                <a:latin typeface="Arial" panose="020B0604020202020204" pitchFamily="34" charset="0"/>
              </a:defRPr>
            </a:lvl1pPr>
          </a:lstStyle>
          <a:p>
            <a:fld id="{17FB2E66-2EB6-844A-82C8-4ABD03AC5C94}" type="slidenum">
              <a:rPr lang="en-US" altLang="en-US"/>
              <a:pPr/>
              <a:t>‹#›</a:t>
            </a:fld>
            <a:endParaRPr lang="en-US" altLang="en-US"/>
          </a:p>
        </p:txBody>
      </p:sp>
    </p:spTree>
    <p:extLst>
      <p:ext uri="{BB962C8B-B14F-4D97-AF65-F5344CB8AC3E}">
        <p14:creationId xmlns:p14="http://schemas.microsoft.com/office/powerpoint/2010/main" val="2433377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EA2870D-93A2-BE44-A7F4-78942E414350}"/>
              </a:ext>
            </a:extLst>
          </p:cNvPr>
          <p:cNvSpPr>
            <a:spLocks noGrp="1"/>
          </p:cNvSpPr>
          <p:nvPr>
            <p:ph type="dt" sz="half" idx="10"/>
          </p:nvPr>
        </p:nvSpPr>
        <p:spPr/>
        <p:txBody>
          <a:bodyPr/>
          <a:lstStyle>
            <a:lvl1pPr>
              <a:defRPr b="1" i="0">
                <a:latin typeface="Arial" panose="020B0604020202020204" pitchFamily="34" charset="0"/>
              </a:defRPr>
            </a:lvl1pPr>
          </a:lstStyle>
          <a:p>
            <a:fld id="{13A04949-62DA-C946-BB45-45DAB3E3727E}" type="datetimeFigureOut">
              <a:rPr lang="en-US" altLang="en-US"/>
              <a:pPr/>
              <a:t>12/4/25</a:t>
            </a:fld>
            <a:endParaRPr lang="en-US" altLang="en-US"/>
          </a:p>
        </p:txBody>
      </p:sp>
      <p:sp>
        <p:nvSpPr>
          <p:cNvPr id="3" name="Footer Placeholder 4">
            <a:extLst>
              <a:ext uri="{FF2B5EF4-FFF2-40B4-BE49-F238E27FC236}">
                <a16:creationId xmlns:a16="http://schemas.microsoft.com/office/drawing/2014/main" id="{62819001-7222-2B43-BD49-62FD5978598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376AA5B-5DC5-524D-A26A-C8FFB4E58277}"/>
              </a:ext>
            </a:extLst>
          </p:cNvPr>
          <p:cNvSpPr>
            <a:spLocks noGrp="1"/>
          </p:cNvSpPr>
          <p:nvPr>
            <p:ph type="sldNum" sz="quarter" idx="12"/>
          </p:nvPr>
        </p:nvSpPr>
        <p:spPr/>
        <p:txBody>
          <a:bodyPr/>
          <a:lstStyle>
            <a:lvl1pPr>
              <a:defRPr b="1" i="0">
                <a:latin typeface="Arial" panose="020B0604020202020204" pitchFamily="34" charset="0"/>
              </a:defRPr>
            </a:lvl1pPr>
          </a:lstStyle>
          <a:p>
            <a:fld id="{D6BA2248-4EFC-A546-A95F-F1EE8DBE4057}" type="slidenum">
              <a:rPr lang="en-US" altLang="en-US"/>
              <a:pPr/>
              <a:t>‹#›</a:t>
            </a:fld>
            <a:endParaRPr lang="en-US" altLang="en-US"/>
          </a:p>
        </p:txBody>
      </p:sp>
    </p:spTree>
    <p:extLst>
      <p:ext uri="{BB962C8B-B14F-4D97-AF65-F5344CB8AC3E}">
        <p14:creationId xmlns:p14="http://schemas.microsoft.com/office/powerpoint/2010/main" val="387837691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4460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387C8A-EB94-4A41-8B91-0633B79A817B}"/>
              </a:ext>
            </a:extLst>
          </p:cNvPr>
          <p:cNvSpPr>
            <a:spLocks noGrp="1"/>
          </p:cNvSpPr>
          <p:nvPr>
            <p:ph type="dt" sz="half" idx="10"/>
          </p:nvPr>
        </p:nvSpPr>
        <p:spPr/>
        <p:txBody>
          <a:bodyPr/>
          <a:lstStyle>
            <a:lvl1pPr>
              <a:defRPr b="1" i="0">
                <a:latin typeface="Arial" panose="020B0604020202020204" pitchFamily="34" charset="0"/>
              </a:defRPr>
            </a:lvl1pPr>
          </a:lstStyle>
          <a:p>
            <a:fld id="{F75E6C20-2087-4B4C-940C-D6CD01C4EE94}" type="datetimeFigureOut">
              <a:rPr lang="en-US" altLang="en-US"/>
              <a:pPr/>
              <a:t>12/4/25</a:t>
            </a:fld>
            <a:endParaRPr lang="en-US" altLang="en-US"/>
          </a:p>
        </p:txBody>
      </p:sp>
      <p:sp>
        <p:nvSpPr>
          <p:cNvPr id="6" name="Footer Placeholder 4">
            <a:extLst>
              <a:ext uri="{FF2B5EF4-FFF2-40B4-BE49-F238E27FC236}">
                <a16:creationId xmlns:a16="http://schemas.microsoft.com/office/drawing/2014/main" id="{0A511253-ED5B-164A-9837-DF94D9005AF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4D6D2DB-92E1-7148-A470-3BC125F49C15}"/>
              </a:ext>
            </a:extLst>
          </p:cNvPr>
          <p:cNvSpPr>
            <a:spLocks noGrp="1"/>
          </p:cNvSpPr>
          <p:nvPr>
            <p:ph type="sldNum" sz="quarter" idx="12"/>
          </p:nvPr>
        </p:nvSpPr>
        <p:spPr/>
        <p:txBody>
          <a:bodyPr/>
          <a:lstStyle>
            <a:lvl1pPr>
              <a:defRPr b="1" i="0">
                <a:latin typeface="Arial" panose="020B0604020202020204" pitchFamily="34" charset="0"/>
              </a:defRPr>
            </a:lvl1pPr>
          </a:lstStyle>
          <a:p>
            <a:fld id="{A9850932-3998-5442-8D47-219DAF52BAC7}" type="slidenum">
              <a:rPr lang="en-US" altLang="en-US"/>
              <a:pPr/>
              <a:t>‹#›</a:t>
            </a:fld>
            <a:endParaRPr lang="en-US" altLang="en-US"/>
          </a:p>
        </p:txBody>
      </p:sp>
    </p:spTree>
    <p:extLst>
      <p:ext uri="{BB962C8B-B14F-4D97-AF65-F5344CB8AC3E}">
        <p14:creationId xmlns:p14="http://schemas.microsoft.com/office/powerpoint/2010/main" val="402199718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003F7D2-1094-D741-BB56-45514E014E1E}"/>
              </a:ext>
            </a:extLst>
          </p:cNvPr>
          <p:cNvSpPr>
            <a:spLocks noGrp="1"/>
          </p:cNvSpPr>
          <p:nvPr>
            <p:ph type="dt" sz="half" idx="10"/>
          </p:nvPr>
        </p:nvSpPr>
        <p:spPr/>
        <p:txBody>
          <a:bodyPr/>
          <a:lstStyle>
            <a:lvl1pPr>
              <a:defRPr b="1" i="0">
                <a:latin typeface="Arial" panose="020B0604020202020204" pitchFamily="34" charset="0"/>
              </a:defRPr>
            </a:lvl1pPr>
          </a:lstStyle>
          <a:p>
            <a:fld id="{0A6984B4-4511-D444-9265-BD590E81FF52}" type="datetimeFigureOut">
              <a:rPr lang="en-US" altLang="en-US"/>
              <a:pPr/>
              <a:t>12/4/25</a:t>
            </a:fld>
            <a:endParaRPr lang="en-US" altLang="en-US"/>
          </a:p>
        </p:txBody>
      </p:sp>
      <p:sp>
        <p:nvSpPr>
          <p:cNvPr id="6" name="Footer Placeholder 4">
            <a:extLst>
              <a:ext uri="{FF2B5EF4-FFF2-40B4-BE49-F238E27FC236}">
                <a16:creationId xmlns:a16="http://schemas.microsoft.com/office/drawing/2014/main" id="{630C0BBD-D779-1343-8DEE-3876CC2C967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C37D775-DB7B-844E-AA77-A58F7DC1858D}"/>
              </a:ext>
            </a:extLst>
          </p:cNvPr>
          <p:cNvSpPr>
            <a:spLocks noGrp="1"/>
          </p:cNvSpPr>
          <p:nvPr>
            <p:ph type="sldNum" sz="quarter" idx="12"/>
          </p:nvPr>
        </p:nvSpPr>
        <p:spPr/>
        <p:txBody>
          <a:bodyPr/>
          <a:lstStyle>
            <a:lvl1pPr>
              <a:defRPr b="1" i="0">
                <a:latin typeface="Arial" panose="020B0604020202020204" pitchFamily="34" charset="0"/>
              </a:defRPr>
            </a:lvl1pPr>
          </a:lstStyle>
          <a:p>
            <a:fld id="{78BF26BA-AD58-034E-A5C1-2D81DDD1C179}" type="slidenum">
              <a:rPr lang="en-US" altLang="en-US"/>
              <a:pPr/>
              <a:t>‹#›</a:t>
            </a:fld>
            <a:endParaRPr lang="en-US" altLang="en-US"/>
          </a:p>
        </p:txBody>
      </p:sp>
    </p:spTree>
    <p:extLst>
      <p:ext uri="{BB962C8B-B14F-4D97-AF65-F5344CB8AC3E}">
        <p14:creationId xmlns:p14="http://schemas.microsoft.com/office/powerpoint/2010/main" val="10113715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249DF2-709D-A74F-9798-140A1CF6502F}"/>
              </a:ext>
            </a:extLst>
          </p:cNvPr>
          <p:cNvSpPr>
            <a:spLocks noGrp="1"/>
          </p:cNvSpPr>
          <p:nvPr>
            <p:ph type="dt" sz="half" idx="10"/>
          </p:nvPr>
        </p:nvSpPr>
        <p:spPr/>
        <p:txBody>
          <a:bodyPr/>
          <a:lstStyle>
            <a:lvl1pPr>
              <a:defRPr b="1" i="0">
                <a:latin typeface="Arial" panose="020B0604020202020204" pitchFamily="34" charset="0"/>
              </a:defRPr>
            </a:lvl1pPr>
          </a:lstStyle>
          <a:p>
            <a:fld id="{39365149-219A-5F48-8897-C7B876A6F017}" type="datetimeFigureOut">
              <a:rPr lang="en-US" altLang="en-US"/>
              <a:pPr/>
              <a:t>12/4/25</a:t>
            </a:fld>
            <a:endParaRPr lang="en-US" altLang="en-US"/>
          </a:p>
        </p:txBody>
      </p:sp>
      <p:sp>
        <p:nvSpPr>
          <p:cNvPr id="5" name="Footer Placeholder 4">
            <a:extLst>
              <a:ext uri="{FF2B5EF4-FFF2-40B4-BE49-F238E27FC236}">
                <a16:creationId xmlns:a16="http://schemas.microsoft.com/office/drawing/2014/main" id="{10DFF623-632C-A94E-B63B-3E485ED1FA5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8C86F18-5942-104E-9218-2F531027BDEA}"/>
              </a:ext>
            </a:extLst>
          </p:cNvPr>
          <p:cNvSpPr>
            <a:spLocks noGrp="1"/>
          </p:cNvSpPr>
          <p:nvPr>
            <p:ph type="sldNum" sz="quarter" idx="12"/>
          </p:nvPr>
        </p:nvSpPr>
        <p:spPr/>
        <p:txBody>
          <a:bodyPr/>
          <a:lstStyle>
            <a:lvl1pPr>
              <a:defRPr b="1" i="0">
                <a:latin typeface="Arial" panose="020B0604020202020204" pitchFamily="34" charset="0"/>
              </a:defRPr>
            </a:lvl1pPr>
          </a:lstStyle>
          <a:p>
            <a:fld id="{A4B31004-06C2-D141-A780-09A3F2AA2516}" type="slidenum">
              <a:rPr lang="en-US" altLang="en-US"/>
              <a:pPr/>
              <a:t>‹#›</a:t>
            </a:fld>
            <a:endParaRPr lang="en-US" altLang="en-US"/>
          </a:p>
        </p:txBody>
      </p:sp>
    </p:spTree>
    <p:extLst>
      <p:ext uri="{BB962C8B-B14F-4D97-AF65-F5344CB8AC3E}">
        <p14:creationId xmlns:p14="http://schemas.microsoft.com/office/powerpoint/2010/main" val="256430850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84BD22E-078B-6C4C-81BE-115792C24800}"/>
              </a:ext>
            </a:extLst>
          </p:cNvPr>
          <p:cNvSpPr>
            <a:spLocks noGrp="1"/>
          </p:cNvSpPr>
          <p:nvPr>
            <p:ph type="dt" sz="half" idx="10"/>
          </p:nvPr>
        </p:nvSpPr>
        <p:spPr/>
        <p:txBody>
          <a:bodyPr/>
          <a:lstStyle>
            <a:lvl1pPr>
              <a:defRPr b="1" i="0">
                <a:latin typeface="Arial" panose="020B0604020202020204" pitchFamily="34" charset="0"/>
              </a:defRPr>
            </a:lvl1pPr>
          </a:lstStyle>
          <a:p>
            <a:fld id="{C24B7665-7AC5-744E-A322-A5C079CBAC91}" type="datetimeFigureOut">
              <a:rPr lang="en-US" altLang="en-US"/>
              <a:pPr/>
              <a:t>12/4/25</a:t>
            </a:fld>
            <a:endParaRPr lang="en-US" altLang="en-US"/>
          </a:p>
        </p:txBody>
      </p:sp>
      <p:sp>
        <p:nvSpPr>
          <p:cNvPr id="5" name="Footer Placeholder 4">
            <a:extLst>
              <a:ext uri="{FF2B5EF4-FFF2-40B4-BE49-F238E27FC236}">
                <a16:creationId xmlns:a16="http://schemas.microsoft.com/office/drawing/2014/main" id="{8DB8061A-000B-F046-9821-75EEF4BACD6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7B11B2B-A5E8-244A-AA56-8EBB4BFB0C65}"/>
              </a:ext>
            </a:extLst>
          </p:cNvPr>
          <p:cNvSpPr>
            <a:spLocks noGrp="1"/>
          </p:cNvSpPr>
          <p:nvPr>
            <p:ph type="sldNum" sz="quarter" idx="12"/>
          </p:nvPr>
        </p:nvSpPr>
        <p:spPr/>
        <p:txBody>
          <a:bodyPr/>
          <a:lstStyle>
            <a:lvl1pPr>
              <a:defRPr b="1" i="0">
                <a:latin typeface="Arial" panose="020B0604020202020204" pitchFamily="34" charset="0"/>
              </a:defRPr>
            </a:lvl1pPr>
          </a:lstStyle>
          <a:p>
            <a:fld id="{7887B43E-FD3E-1042-93B9-345A223C1838}" type="slidenum">
              <a:rPr lang="en-US" altLang="en-US"/>
              <a:pPr/>
              <a:t>‹#›</a:t>
            </a:fld>
            <a:endParaRPr lang="en-US" altLang="en-US"/>
          </a:p>
        </p:txBody>
      </p:sp>
    </p:spTree>
    <p:extLst>
      <p:ext uri="{BB962C8B-B14F-4D97-AF65-F5344CB8AC3E}">
        <p14:creationId xmlns:p14="http://schemas.microsoft.com/office/powerpoint/2010/main" val="207700353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26AD2921-35AB-F342-B104-1F2AF0E69AD5}"/>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1AD662F2-992B-524E-B662-71615E5D805E}" type="datetimeFigureOut">
              <a:rPr lang="en-US" altLang="en-US"/>
              <a:pPr>
                <a:defRPr/>
              </a:pPr>
              <a:t>12/4/25</a:t>
            </a:fld>
            <a:endParaRPr lang="en-US" altLang="en-US"/>
          </a:p>
        </p:txBody>
      </p:sp>
      <p:sp>
        <p:nvSpPr>
          <p:cNvPr id="5" name="Footer Placeholder 4">
            <a:extLst>
              <a:ext uri="{FF2B5EF4-FFF2-40B4-BE49-F238E27FC236}">
                <a16:creationId xmlns:a16="http://schemas.microsoft.com/office/drawing/2014/main" id="{6C96177A-72A5-B542-80D5-B3198CD7364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0A1E54C-9713-7A4F-A3A4-3D43CB337485}"/>
              </a:ext>
            </a:extLst>
          </p:cNvPr>
          <p:cNvSpPr>
            <a:spLocks noGrp="1"/>
          </p:cNvSpPr>
          <p:nvPr>
            <p:ph type="sldNum" sz="quarter" idx="12"/>
          </p:nvPr>
        </p:nvSpPr>
        <p:spPr/>
        <p:txBody>
          <a:bodyPr/>
          <a:lstStyle>
            <a:lvl1pPr>
              <a:defRPr b="1" i="0">
                <a:latin typeface="Arial" panose="020B0604020202020204" pitchFamily="34" charset="0"/>
              </a:defRPr>
            </a:lvl1pPr>
          </a:lstStyle>
          <a:p>
            <a:fld id="{CD4C803E-637E-F54A-B4DE-D326CBA3D1DB}" type="slidenum">
              <a:rPr lang="en-US" altLang="en-US"/>
              <a:pPr/>
              <a:t>‹#›</a:t>
            </a:fld>
            <a:endParaRPr lang="en-US" altLang="en-US"/>
          </a:p>
        </p:txBody>
      </p:sp>
    </p:spTree>
    <p:extLst>
      <p:ext uri="{BB962C8B-B14F-4D97-AF65-F5344CB8AC3E}">
        <p14:creationId xmlns:p14="http://schemas.microsoft.com/office/powerpoint/2010/main" val="95970144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016CB5D-C154-F747-B7D4-67DBF64AFC6A}"/>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EB6636D9-4CB0-E844-8C97-A26E3BD9544F}" type="datetimeFigureOut">
              <a:rPr lang="en-US" altLang="en-US"/>
              <a:pPr>
                <a:defRPr/>
              </a:pPr>
              <a:t>12/4/25</a:t>
            </a:fld>
            <a:endParaRPr lang="en-US" altLang="en-US"/>
          </a:p>
        </p:txBody>
      </p:sp>
      <p:sp>
        <p:nvSpPr>
          <p:cNvPr id="5" name="Footer Placeholder 4">
            <a:extLst>
              <a:ext uri="{FF2B5EF4-FFF2-40B4-BE49-F238E27FC236}">
                <a16:creationId xmlns:a16="http://schemas.microsoft.com/office/drawing/2014/main" id="{B9FC5521-6FB8-374B-AED6-9E98CC4B720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9263196-785B-D545-A323-EB3808E2BB6E}"/>
              </a:ext>
            </a:extLst>
          </p:cNvPr>
          <p:cNvSpPr>
            <a:spLocks noGrp="1"/>
          </p:cNvSpPr>
          <p:nvPr>
            <p:ph type="sldNum" sz="quarter" idx="12"/>
          </p:nvPr>
        </p:nvSpPr>
        <p:spPr/>
        <p:txBody>
          <a:bodyPr/>
          <a:lstStyle>
            <a:lvl1pPr>
              <a:defRPr b="1" i="0">
                <a:latin typeface="Arial" panose="020B0604020202020204" pitchFamily="34" charset="0"/>
              </a:defRPr>
            </a:lvl1pPr>
          </a:lstStyle>
          <a:p>
            <a:fld id="{DFE821EE-9012-1947-821F-AC8459D00FEF}" type="slidenum">
              <a:rPr lang="en-US" altLang="en-US"/>
              <a:pPr/>
              <a:t>‹#›</a:t>
            </a:fld>
            <a:endParaRPr lang="en-US" altLang="en-US"/>
          </a:p>
        </p:txBody>
      </p:sp>
    </p:spTree>
    <p:extLst>
      <p:ext uri="{BB962C8B-B14F-4D97-AF65-F5344CB8AC3E}">
        <p14:creationId xmlns:p14="http://schemas.microsoft.com/office/powerpoint/2010/main" val="35187321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2C5B278-4737-9A41-9E15-895E06F0574A}"/>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FE28E5A3-F4F9-D744-A867-F297460DFD31}" type="datetimeFigureOut">
              <a:rPr lang="en-US" altLang="en-US"/>
              <a:pPr>
                <a:defRPr/>
              </a:pPr>
              <a:t>12/4/25</a:t>
            </a:fld>
            <a:endParaRPr lang="en-US" altLang="en-US"/>
          </a:p>
        </p:txBody>
      </p:sp>
      <p:sp>
        <p:nvSpPr>
          <p:cNvPr id="5" name="Footer Placeholder 4">
            <a:extLst>
              <a:ext uri="{FF2B5EF4-FFF2-40B4-BE49-F238E27FC236}">
                <a16:creationId xmlns:a16="http://schemas.microsoft.com/office/drawing/2014/main" id="{3F0AEADB-4CC6-2642-8FF5-53C25BB8EE4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4442FA-D52D-CA41-9B07-30F679478224}"/>
              </a:ext>
            </a:extLst>
          </p:cNvPr>
          <p:cNvSpPr>
            <a:spLocks noGrp="1"/>
          </p:cNvSpPr>
          <p:nvPr>
            <p:ph type="sldNum" sz="quarter" idx="12"/>
          </p:nvPr>
        </p:nvSpPr>
        <p:spPr/>
        <p:txBody>
          <a:bodyPr/>
          <a:lstStyle>
            <a:lvl1pPr>
              <a:defRPr b="1" i="0">
                <a:latin typeface="Arial" panose="020B0604020202020204" pitchFamily="34" charset="0"/>
              </a:defRPr>
            </a:lvl1pPr>
          </a:lstStyle>
          <a:p>
            <a:fld id="{BAEBEAD1-E106-2C46-A7D0-F56EBF3B57BA}" type="slidenum">
              <a:rPr lang="en-US" altLang="en-US"/>
              <a:pPr/>
              <a:t>‹#›</a:t>
            </a:fld>
            <a:endParaRPr lang="en-US" altLang="en-US"/>
          </a:p>
        </p:txBody>
      </p:sp>
    </p:spTree>
    <p:extLst>
      <p:ext uri="{BB962C8B-B14F-4D97-AF65-F5344CB8AC3E}">
        <p14:creationId xmlns:p14="http://schemas.microsoft.com/office/powerpoint/2010/main" val="3687589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CCCB720-71B5-324B-9AD1-05CD215561F3}"/>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63985073-7A54-1149-B4D0-97F0E76100E7}" type="datetimeFigureOut">
              <a:rPr lang="en-US" altLang="en-US"/>
              <a:pPr>
                <a:defRPr/>
              </a:pPr>
              <a:t>12/4/25</a:t>
            </a:fld>
            <a:endParaRPr lang="en-US" altLang="en-US"/>
          </a:p>
        </p:txBody>
      </p:sp>
      <p:sp>
        <p:nvSpPr>
          <p:cNvPr id="6" name="Footer Placeholder 4">
            <a:extLst>
              <a:ext uri="{FF2B5EF4-FFF2-40B4-BE49-F238E27FC236}">
                <a16:creationId xmlns:a16="http://schemas.microsoft.com/office/drawing/2014/main" id="{9C698AE8-F25A-9143-8CEC-C99DCD64C51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1A0BA1B-A79B-6040-A745-F59E32D76477}"/>
              </a:ext>
            </a:extLst>
          </p:cNvPr>
          <p:cNvSpPr>
            <a:spLocks noGrp="1"/>
          </p:cNvSpPr>
          <p:nvPr>
            <p:ph type="sldNum" sz="quarter" idx="12"/>
          </p:nvPr>
        </p:nvSpPr>
        <p:spPr/>
        <p:txBody>
          <a:bodyPr/>
          <a:lstStyle>
            <a:lvl1pPr>
              <a:defRPr b="1" i="0">
                <a:latin typeface="Arial" panose="020B0604020202020204" pitchFamily="34" charset="0"/>
              </a:defRPr>
            </a:lvl1pPr>
          </a:lstStyle>
          <a:p>
            <a:fld id="{BE74534D-918A-9A41-9A00-CB6C7FE6F5D6}" type="slidenum">
              <a:rPr lang="en-US" altLang="en-US"/>
              <a:pPr/>
              <a:t>‹#›</a:t>
            </a:fld>
            <a:endParaRPr lang="en-US" altLang="en-US"/>
          </a:p>
        </p:txBody>
      </p:sp>
    </p:spTree>
    <p:extLst>
      <p:ext uri="{BB962C8B-B14F-4D97-AF65-F5344CB8AC3E}">
        <p14:creationId xmlns:p14="http://schemas.microsoft.com/office/powerpoint/2010/main" val="239855155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B82107D-EEA2-1040-92ED-0F794F6F57A3}"/>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4DAFC779-D84B-014A-B9FE-CCD20D43670B}" type="datetimeFigureOut">
              <a:rPr lang="en-US" altLang="en-US"/>
              <a:pPr>
                <a:defRPr/>
              </a:pPr>
              <a:t>12/4/25</a:t>
            </a:fld>
            <a:endParaRPr lang="en-US" altLang="en-US"/>
          </a:p>
        </p:txBody>
      </p:sp>
      <p:sp>
        <p:nvSpPr>
          <p:cNvPr id="8" name="Footer Placeholder 4">
            <a:extLst>
              <a:ext uri="{FF2B5EF4-FFF2-40B4-BE49-F238E27FC236}">
                <a16:creationId xmlns:a16="http://schemas.microsoft.com/office/drawing/2014/main" id="{3E4989F1-A312-B443-B8E2-24D031C0526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90B8F49-5326-3146-B49C-C182C7E8F749}"/>
              </a:ext>
            </a:extLst>
          </p:cNvPr>
          <p:cNvSpPr>
            <a:spLocks noGrp="1"/>
          </p:cNvSpPr>
          <p:nvPr>
            <p:ph type="sldNum" sz="quarter" idx="12"/>
          </p:nvPr>
        </p:nvSpPr>
        <p:spPr/>
        <p:txBody>
          <a:bodyPr/>
          <a:lstStyle>
            <a:lvl1pPr>
              <a:defRPr b="1" i="0">
                <a:latin typeface="Arial" panose="020B0604020202020204" pitchFamily="34" charset="0"/>
              </a:defRPr>
            </a:lvl1pPr>
          </a:lstStyle>
          <a:p>
            <a:fld id="{8495A20B-FF0A-BD42-8AE7-A2482AA85F58}" type="slidenum">
              <a:rPr lang="en-US" altLang="en-US"/>
              <a:pPr/>
              <a:t>‹#›</a:t>
            </a:fld>
            <a:endParaRPr lang="en-US" altLang="en-US"/>
          </a:p>
        </p:txBody>
      </p:sp>
    </p:spTree>
    <p:extLst>
      <p:ext uri="{BB962C8B-B14F-4D97-AF65-F5344CB8AC3E}">
        <p14:creationId xmlns:p14="http://schemas.microsoft.com/office/powerpoint/2010/main" val="227305667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7343AD2-E859-7D4C-91EC-84292B4AC52F}"/>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D370AF46-D7E7-1340-A95C-DCB67DFFE58C}" type="datetimeFigureOut">
              <a:rPr lang="en-US" altLang="en-US"/>
              <a:pPr>
                <a:defRPr/>
              </a:pPr>
              <a:t>12/4/25</a:t>
            </a:fld>
            <a:endParaRPr lang="en-US" altLang="en-US"/>
          </a:p>
        </p:txBody>
      </p:sp>
      <p:sp>
        <p:nvSpPr>
          <p:cNvPr id="4" name="Footer Placeholder 4">
            <a:extLst>
              <a:ext uri="{FF2B5EF4-FFF2-40B4-BE49-F238E27FC236}">
                <a16:creationId xmlns:a16="http://schemas.microsoft.com/office/drawing/2014/main" id="{88B5AE95-8373-7148-96F0-07D66D9FC84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09B00CA-029A-1648-96C1-0F5ED5B034E6}"/>
              </a:ext>
            </a:extLst>
          </p:cNvPr>
          <p:cNvSpPr>
            <a:spLocks noGrp="1"/>
          </p:cNvSpPr>
          <p:nvPr>
            <p:ph type="sldNum" sz="quarter" idx="12"/>
          </p:nvPr>
        </p:nvSpPr>
        <p:spPr/>
        <p:txBody>
          <a:bodyPr/>
          <a:lstStyle>
            <a:lvl1pPr>
              <a:defRPr b="1" i="0">
                <a:latin typeface="Arial" panose="020B0604020202020204" pitchFamily="34" charset="0"/>
              </a:defRPr>
            </a:lvl1pPr>
          </a:lstStyle>
          <a:p>
            <a:fld id="{CDBF5E28-4F9B-6644-89AD-23CC8FDC8347}" type="slidenum">
              <a:rPr lang="en-US" altLang="en-US"/>
              <a:pPr/>
              <a:t>‹#›</a:t>
            </a:fld>
            <a:endParaRPr lang="en-US" altLang="en-US"/>
          </a:p>
        </p:txBody>
      </p:sp>
    </p:spTree>
    <p:extLst>
      <p:ext uri="{BB962C8B-B14F-4D97-AF65-F5344CB8AC3E}">
        <p14:creationId xmlns:p14="http://schemas.microsoft.com/office/powerpoint/2010/main" val="1319523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325938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287C6C6-BF56-BA44-98FA-7AC381992B00}"/>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767DE46F-4601-F948-913A-1C6649E3B3C4}" type="datetimeFigureOut">
              <a:rPr lang="en-US" altLang="en-US"/>
              <a:pPr>
                <a:defRPr/>
              </a:pPr>
              <a:t>12/4/25</a:t>
            </a:fld>
            <a:endParaRPr lang="en-US" altLang="en-US"/>
          </a:p>
        </p:txBody>
      </p:sp>
      <p:sp>
        <p:nvSpPr>
          <p:cNvPr id="3" name="Footer Placeholder 4">
            <a:extLst>
              <a:ext uri="{FF2B5EF4-FFF2-40B4-BE49-F238E27FC236}">
                <a16:creationId xmlns:a16="http://schemas.microsoft.com/office/drawing/2014/main" id="{B8B08698-5023-9448-9D47-E4E87F386C7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D6E05780-16E0-CA4F-9120-D93E09BAFB84}"/>
              </a:ext>
            </a:extLst>
          </p:cNvPr>
          <p:cNvSpPr>
            <a:spLocks noGrp="1"/>
          </p:cNvSpPr>
          <p:nvPr>
            <p:ph type="sldNum" sz="quarter" idx="12"/>
          </p:nvPr>
        </p:nvSpPr>
        <p:spPr/>
        <p:txBody>
          <a:bodyPr/>
          <a:lstStyle>
            <a:lvl1pPr>
              <a:defRPr b="1" i="0">
                <a:latin typeface="Arial" panose="020B0604020202020204" pitchFamily="34" charset="0"/>
              </a:defRPr>
            </a:lvl1pPr>
          </a:lstStyle>
          <a:p>
            <a:fld id="{8ECE8989-5EAC-7B4C-B2DD-982B12AC785E}" type="slidenum">
              <a:rPr lang="en-US" altLang="en-US"/>
              <a:pPr/>
              <a:t>‹#›</a:t>
            </a:fld>
            <a:endParaRPr lang="en-US" altLang="en-US"/>
          </a:p>
        </p:txBody>
      </p:sp>
    </p:spTree>
    <p:extLst>
      <p:ext uri="{BB962C8B-B14F-4D97-AF65-F5344CB8AC3E}">
        <p14:creationId xmlns:p14="http://schemas.microsoft.com/office/powerpoint/2010/main" val="164726376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222A40-0FD1-1442-A79E-1BBC03EBBA50}"/>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75CDC643-AB9C-C045-9A11-C411D9D4AC82}" type="datetimeFigureOut">
              <a:rPr lang="en-US" altLang="en-US"/>
              <a:pPr>
                <a:defRPr/>
              </a:pPr>
              <a:t>12/4/25</a:t>
            </a:fld>
            <a:endParaRPr lang="en-US" altLang="en-US"/>
          </a:p>
        </p:txBody>
      </p:sp>
      <p:sp>
        <p:nvSpPr>
          <p:cNvPr id="6" name="Footer Placeholder 4">
            <a:extLst>
              <a:ext uri="{FF2B5EF4-FFF2-40B4-BE49-F238E27FC236}">
                <a16:creationId xmlns:a16="http://schemas.microsoft.com/office/drawing/2014/main" id="{90E50342-93F2-2940-B402-EFB7F5B0E59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13165C7-3FE4-8143-8677-B83EB2C476B8}"/>
              </a:ext>
            </a:extLst>
          </p:cNvPr>
          <p:cNvSpPr>
            <a:spLocks noGrp="1"/>
          </p:cNvSpPr>
          <p:nvPr>
            <p:ph type="sldNum" sz="quarter" idx="12"/>
          </p:nvPr>
        </p:nvSpPr>
        <p:spPr/>
        <p:txBody>
          <a:bodyPr/>
          <a:lstStyle>
            <a:lvl1pPr>
              <a:defRPr b="1" i="0">
                <a:latin typeface="Arial" panose="020B0604020202020204" pitchFamily="34" charset="0"/>
              </a:defRPr>
            </a:lvl1pPr>
          </a:lstStyle>
          <a:p>
            <a:fld id="{9DD6C1FB-34EF-1A4C-A0D8-BE6962FD65E2}" type="slidenum">
              <a:rPr lang="en-US" altLang="en-US"/>
              <a:pPr/>
              <a:t>‹#›</a:t>
            </a:fld>
            <a:endParaRPr lang="en-US" altLang="en-US"/>
          </a:p>
        </p:txBody>
      </p:sp>
    </p:spTree>
    <p:extLst>
      <p:ext uri="{BB962C8B-B14F-4D97-AF65-F5344CB8AC3E}">
        <p14:creationId xmlns:p14="http://schemas.microsoft.com/office/powerpoint/2010/main" val="186182174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D1D044-57A0-E847-96C1-E02C50CB1CCD}"/>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FFF75910-3EF9-8743-A17D-81B95DA136F6}" type="datetimeFigureOut">
              <a:rPr lang="en-US" altLang="en-US"/>
              <a:pPr>
                <a:defRPr/>
              </a:pPr>
              <a:t>12/4/25</a:t>
            </a:fld>
            <a:endParaRPr lang="en-US" altLang="en-US"/>
          </a:p>
        </p:txBody>
      </p:sp>
      <p:sp>
        <p:nvSpPr>
          <p:cNvPr id="6" name="Footer Placeholder 4">
            <a:extLst>
              <a:ext uri="{FF2B5EF4-FFF2-40B4-BE49-F238E27FC236}">
                <a16:creationId xmlns:a16="http://schemas.microsoft.com/office/drawing/2014/main" id="{257095B4-F1A9-AB48-8A8C-C17E25E0E44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AEB16AD-30C7-2D49-9EA4-88B9438380F5}"/>
              </a:ext>
            </a:extLst>
          </p:cNvPr>
          <p:cNvSpPr>
            <a:spLocks noGrp="1"/>
          </p:cNvSpPr>
          <p:nvPr>
            <p:ph type="sldNum" sz="quarter" idx="12"/>
          </p:nvPr>
        </p:nvSpPr>
        <p:spPr/>
        <p:txBody>
          <a:bodyPr/>
          <a:lstStyle>
            <a:lvl1pPr>
              <a:defRPr b="1" i="0">
                <a:latin typeface="Arial" panose="020B0604020202020204" pitchFamily="34" charset="0"/>
              </a:defRPr>
            </a:lvl1pPr>
          </a:lstStyle>
          <a:p>
            <a:fld id="{6169E651-E441-CC40-B5A3-F000C859213A}" type="slidenum">
              <a:rPr lang="en-US" altLang="en-US"/>
              <a:pPr/>
              <a:t>‹#›</a:t>
            </a:fld>
            <a:endParaRPr lang="en-US" altLang="en-US"/>
          </a:p>
        </p:txBody>
      </p:sp>
    </p:spTree>
    <p:extLst>
      <p:ext uri="{BB962C8B-B14F-4D97-AF65-F5344CB8AC3E}">
        <p14:creationId xmlns:p14="http://schemas.microsoft.com/office/powerpoint/2010/main" val="26138059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ECEBCE-2073-5749-839F-3F50E9A6936E}"/>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6788C483-53E1-CD47-88EA-20C136AB4221}" type="datetimeFigureOut">
              <a:rPr lang="en-US" altLang="en-US"/>
              <a:pPr>
                <a:defRPr/>
              </a:pPr>
              <a:t>12/4/25</a:t>
            </a:fld>
            <a:endParaRPr lang="en-US" altLang="en-US"/>
          </a:p>
        </p:txBody>
      </p:sp>
      <p:sp>
        <p:nvSpPr>
          <p:cNvPr id="5" name="Footer Placeholder 4">
            <a:extLst>
              <a:ext uri="{FF2B5EF4-FFF2-40B4-BE49-F238E27FC236}">
                <a16:creationId xmlns:a16="http://schemas.microsoft.com/office/drawing/2014/main" id="{8FCA802E-919B-BA4E-959D-FEA2B3E5726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545FEE-82FA-CC45-B4F4-5B4958ABC34E}"/>
              </a:ext>
            </a:extLst>
          </p:cNvPr>
          <p:cNvSpPr>
            <a:spLocks noGrp="1"/>
          </p:cNvSpPr>
          <p:nvPr>
            <p:ph type="sldNum" sz="quarter" idx="12"/>
          </p:nvPr>
        </p:nvSpPr>
        <p:spPr/>
        <p:txBody>
          <a:bodyPr/>
          <a:lstStyle>
            <a:lvl1pPr>
              <a:defRPr b="1" i="0">
                <a:latin typeface="Arial" panose="020B0604020202020204" pitchFamily="34" charset="0"/>
              </a:defRPr>
            </a:lvl1pPr>
          </a:lstStyle>
          <a:p>
            <a:fld id="{8620B903-9409-DE4D-A194-17B9B38087B9}" type="slidenum">
              <a:rPr lang="en-US" altLang="en-US"/>
              <a:pPr/>
              <a:t>‹#›</a:t>
            </a:fld>
            <a:endParaRPr lang="en-US" altLang="en-US"/>
          </a:p>
        </p:txBody>
      </p:sp>
    </p:spTree>
    <p:extLst>
      <p:ext uri="{BB962C8B-B14F-4D97-AF65-F5344CB8AC3E}">
        <p14:creationId xmlns:p14="http://schemas.microsoft.com/office/powerpoint/2010/main" val="2311102978"/>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65EE5D-F56B-424F-8DFA-E13697ECE381}"/>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A902F532-B888-E843-A63A-910926F0C214}" type="datetimeFigureOut">
              <a:rPr lang="en-US" altLang="en-US"/>
              <a:pPr>
                <a:defRPr/>
              </a:pPr>
              <a:t>12/4/25</a:t>
            </a:fld>
            <a:endParaRPr lang="en-US" altLang="en-US"/>
          </a:p>
        </p:txBody>
      </p:sp>
      <p:sp>
        <p:nvSpPr>
          <p:cNvPr id="5" name="Footer Placeholder 4">
            <a:extLst>
              <a:ext uri="{FF2B5EF4-FFF2-40B4-BE49-F238E27FC236}">
                <a16:creationId xmlns:a16="http://schemas.microsoft.com/office/drawing/2014/main" id="{32DA27BB-1573-CC41-A672-FDC0C7CCD8F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A49A680-46D7-F44C-A84A-85621614EB6C}"/>
              </a:ext>
            </a:extLst>
          </p:cNvPr>
          <p:cNvSpPr>
            <a:spLocks noGrp="1"/>
          </p:cNvSpPr>
          <p:nvPr>
            <p:ph type="sldNum" sz="quarter" idx="12"/>
          </p:nvPr>
        </p:nvSpPr>
        <p:spPr/>
        <p:txBody>
          <a:bodyPr/>
          <a:lstStyle>
            <a:lvl1pPr>
              <a:defRPr b="1" i="0">
                <a:latin typeface="Arial" panose="020B0604020202020204" pitchFamily="34" charset="0"/>
              </a:defRPr>
            </a:lvl1pPr>
          </a:lstStyle>
          <a:p>
            <a:fld id="{1FAC8E0E-F588-E340-9026-CAFEC65A6ED1}" type="slidenum">
              <a:rPr lang="en-US" altLang="en-US"/>
              <a:pPr/>
              <a:t>‹#›</a:t>
            </a:fld>
            <a:endParaRPr lang="en-US" altLang="en-US"/>
          </a:p>
        </p:txBody>
      </p:sp>
    </p:spTree>
    <p:extLst>
      <p:ext uri="{BB962C8B-B14F-4D97-AF65-F5344CB8AC3E}">
        <p14:creationId xmlns:p14="http://schemas.microsoft.com/office/powerpoint/2010/main" val="21683579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4A6B52-D59C-8A41-B696-026A365F3B0B}" type="slidenum">
              <a:rPr lang="en-US"/>
              <a:pPr>
                <a:defRPr/>
              </a:pPr>
              <a:t>‹#›</a:t>
            </a:fld>
            <a:endParaRPr lang="en-US"/>
          </a:p>
        </p:txBody>
      </p:sp>
    </p:spTree>
    <p:extLst>
      <p:ext uri="{BB962C8B-B14F-4D97-AF65-F5344CB8AC3E}">
        <p14:creationId xmlns:p14="http://schemas.microsoft.com/office/powerpoint/2010/main" val="163219011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DA14CB-A19A-104E-8B5C-A85BA1351DF2}" type="slidenum">
              <a:rPr lang="en-US"/>
              <a:pPr>
                <a:defRPr/>
              </a:pPr>
              <a:t>‹#›</a:t>
            </a:fld>
            <a:endParaRPr lang="en-US"/>
          </a:p>
        </p:txBody>
      </p:sp>
    </p:spTree>
    <p:extLst>
      <p:ext uri="{BB962C8B-B14F-4D97-AF65-F5344CB8AC3E}">
        <p14:creationId xmlns:p14="http://schemas.microsoft.com/office/powerpoint/2010/main" val="40755775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92951BB-F675-6443-B8DD-478AF2C84AEF}" type="slidenum">
              <a:rPr lang="en-US"/>
              <a:pPr>
                <a:defRPr/>
              </a:pPr>
              <a:t>‹#›</a:t>
            </a:fld>
            <a:endParaRPr lang="en-US"/>
          </a:p>
        </p:txBody>
      </p:sp>
    </p:spTree>
    <p:extLst>
      <p:ext uri="{BB962C8B-B14F-4D97-AF65-F5344CB8AC3E}">
        <p14:creationId xmlns:p14="http://schemas.microsoft.com/office/powerpoint/2010/main" val="266533771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1D87AF-8D14-9B4C-8DC1-A3F5C8424493}" type="slidenum">
              <a:rPr lang="en-US"/>
              <a:pPr>
                <a:defRPr/>
              </a:pPr>
              <a:t>‹#›</a:t>
            </a:fld>
            <a:endParaRPr lang="en-US"/>
          </a:p>
        </p:txBody>
      </p:sp>
    </p:spTree>
    <p:extLst>
      <p:ext uri="{BB962C8B-B14F-4D97-AF65-F5344CB8AC3E}">
        <p14:creationId xmlns:p14="http://schemas.microsoft.com/office/powerpoint/2010/main" val="155582134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86F9A0-B063-C344-B0AD-A396C3A38AB7}" type="slidenum">
              <a:rPr lang="en-US"/>
              <a:pPr>
                <a:defRPr/>
              </a:pPr>
              <a:t>‹#›</a:t>
            </a:fld>
            <a:endParaRPr lang="en-US"/>
          </a:p>
        </p:txBody>
      </p:sp>
    </p:spTree>
    <p:extLst>
      <p:ext uri="{BB962C8B-B14F-4D97-AF65-F5344CB8AC3E}">
        <p14:creationId xmlns:p14="http://schemas.microsoft.com/office/powerpoint/2010/main" val="4845791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386334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7934D4-8432-8C4A-9EFE-26B9FF0C4470}" type="slidenum">
              <a:rPr lang="en-US"/>
              <a:pPr>
                <a:defRPr/>
              </a:pPr>
              <a:t>‹#›</a:t>
            </a:fld>
            <a:endParaRPr lang="en-US"/>
          </a:p>
        </p:txBody>
      </p:sp>
    </p:spTree>
    <p:extLst>
      <p:ext uri="{BB962C8B-B14F-4D97-AF65-F5344CB8AC3E}">
        <p14:creationId xmlns:p14="http://schemas.microsoft.com/office/powerpoint/2010/main" val="401537941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CC8B13-AEE7-6045-9F3C-251A1CC5630D}" type="slidenum">
              <a:rPr lang="en-US"/>
              <a:pPr>
                <a:defRPr/>
              </a:pPr>
              <a:t>‹#›</a:t>
            </a:fld>
            <a:endParaRPr lang="en-US"/>
          </a:p>
        </p:txBody>
      </p:sp>
    </p:spTree>
    <p:extLst>
      <p:ext uri="{BB962C8B-B14F-4D97-AF65-F5344CB8AC3E}">
        <p14:creationId xmlns:p14="http://schemas.microsoft.com/office/powerpoint/2010/main" val="173720026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600786-70BA-B543-83AA-8205F8662641}" type="slidenum">
              <a:rPr lang="en-US"/>
              <a:pPr>
                <a:defRPr/>
              </a:pPr>
              <a:t>‹#›</a:t>
            </a:fld>
            <a:endParaRPr lang="en-US"/>
          </a:p>
        </p:txBody>
      </p:sp>
    </p:spTree>
    <p:extLst>
      <p:ext uri="{BB962C8B-B14F-4D97-AF65-F5344CB8AC3E}">
        <p14:creationId xmlns:p14="http://schemas.microsoft.com/office/powerpoint/2010/main" val="166980472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71FDEF-76AF-8943-9B6A-8B0E16D67695}" type="slidenum">
              <a:rPr lang="en-US"/>
              <a:pPr>
                <a:defRPr/>
              </a:pPr>
              <a:t>‹#›</a:t>
            </a:fld>
            <a:endParaRPr lang="en-US"/>
          </a:p>
        </p:txBody>
      </p:sp>
    </p:spTree>
    <p:extLst>
      <p:ext uri="{BB962C8B-B14F-4D97-AF65-F5344CB8AC3E}">
        <p14:creationId xmlns:p14="http://schemas.microsoft.com/office/powerpoint/2010/main" val="43947750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4068E6-86E6-4344-B759-F010B257E864}" type="slidenum">
              <a:rPr lang="en-US"/>
              <a:pPr>
                <a:defRPr/>
              </a:pPr>
              <a:t>‹#›</a:t>
            </a:fld>
            <a:endParaRPr lang="en-US"/>
          </a:p>
        </p:txBody>
      </p:sp>
    </p:spTree>
    <p:extLst>
      <p:ext uri="{BB962C8B-B14F-4D97-AF65-F5344CB8AC3E}">
        <p14:creationId xmlns:p14="http://schemas.microsoft.com/office/powerpoint/2010/main" val="14506685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8FF35C-78E9-6841-911D-D73A0A9D4320}" type="slidenum">
              <a:rPr lang="en-US"/>
              <a:pPr>
                <a:defRPr/>
              </a:pPr>
              <a:t>‹#›</a:t>
            </a:fld>
            <a:endParaRPr lang="en-US"/>
          </a:p>
        </p:txBody>
      </p:sp>
    </p:spTree>
    <p:extLst>
      <p:ext uri="{BB962C8B-B14F-4D97-AF65-F5344CB8AC3E}">
        <p14:creationId xmlns:p14="http://schemas.microsoft.com/office/powerpoint/2010/main" val="246510062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a:latin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a:latin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grpSp>
      </p:grpSp>
      <p:sp>
        <p:nvSpPr>
          <p:cNvPr id="433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33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460994F-A30E-6940-861B-937959D0F264}" type="slidenum">
              <a:rPr lang="en-US"/>
              <a:pPr>
                <a:defRPr/>
              </a:pPr>
              <a:t>‹#›</a:t>
            </a:fld>
            <a:endParaRPr lang="en-US"/>
          </a:p>
        </p:txBody>
      </p:sp>
    </p:spTree>
    <p:extLst>
      <p:ext uri="{BB962C8B-B14F-4D97-AF65-F5344CB8AC3E}">
        <p14:creationId xmlns:p14="http://schemas.microsoft.com/office/powerpoint/2010/main" val="14930434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DCB6DED6-2F08-8743-BF5A-2D731907FA06}" type="slidenum">
              <a:rPr lang="en-US"/>
              <a:pPr>
                <a:defRPr/>
              </a:pPr>
              <a:t>‹#›</a:t>
            </a:fld>
            <a:endParaRPr lang="en-US"/>
          </a:p>
        </p:txBody>
      </p:sp>
    </p:spTree>
    <p:extLst>
      <p:ext uri="{BB962C8B-B14F-4D97-AF65-F5344CB8AC3E}">
        <p14:creationId xmlns:p14="http://schemas.microsoft.com/office/powerpoint/2010/main" val="116403477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B5253ABE-82D7-3F4A-B8EB-A82B39783FA9}" type="slidenum">
              <a:rPr lang="en-US"/>
              <a:pPr>
                <a:defRPr/>
              </a:pPr>
              <a:t>‹#›</a:t>
            </a:fld>
            <a:endParaRPr lang="en-US"/>
          </a:p>
        </p:txBody>
      </p:sp>
    </p:spTree>
    <p:extLst>
      <p:ext uri="{BB962C8B-B14F-4D97-AF65-F5344CB8AC3E}">
        <p14:creationId xmlns:p14="http://schemas.microsoft.com/office/powerpoint/2010/main" val="113546324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AF63A20-DBF2-A449-8946-D82D235A4B63}" type="slidenum">
              <a:rPr lang="en-US"/>
              <a:pPr>
                <a:defRPr/>
              </a:pPr>
              <a:t>‹#›</a:t>
            </a:fld>
            <a:endParaRPr lang="en-US"/>
          </a:p>
        </p:txBody>
      </p:sp>
    </p:spTree>
    <p:extLst>
      <p:ext uri="{BB962C8B-B14F-4D97-AF65-F5344CB8AC3E}">
        <p14:creationId xmlns:p14="http://schemas.microsoft.com/office/powerpoint/2010/main" val="28242395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6039341"/>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56974F87-4104-9F4A-A897-32FDC4AEF75E}" type="slidenum">
              <a:rPr lang="en-US"/>
              <a:pPr>
                <a:defRPr/>
              </a:pPr>
              <a:t>‹#›</a:t>
            </a:fld>
            <a:endParaRPr lang="en-US"/>
          </a:p>
        </p:txBody>
      </p:sp>
    </p:spTree>
    <p:extLst>
      <p:ext uri="{BB962C8B-B14F-4D97-AF65-F5344CB8AC3E}">
        <p14:creationId xmlns:p14="http://schemas.microsoft.com/office/powerpoint/2010/main" val="300413028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69C47C35-1459-AD41-B845-BC68C5B9326D}" type="slidenum">
              <a:rPr lang="en-US"/>
              <a:pPr>
                <a:defRPr/>
              </a:pPr>
              <a:t>‹#›</a:t>
            </a:fld>
            <a:endParaRPr lang="en-US"/>
          </a:p>
        </p:txBody>
      </p:sp>
    </p:spTree>
    <p:extLst>
      <p:ext uri="{BB962C8B-B14F-4D97-AF65-F5344CB8AC3E}">
        <p14:creationId xmlns:p14="http://schemas.microsoft.com/office/powerpoint/2010/main" val="248121540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EB3B594C-8BA9-6649-8CD4-F4BE3B818ACE}" type="slidenum">
              <a:rPr lang="en-US"/>
              <a:pPr>
                <a:defRPr/>
              </a:pPr>
              <a:t>‹#›</a:t>
            </a:fld>
            <a:endParaRPr lang="en-US"/>
          </a:p>
        </p:txBody>
      </p:sp>
    </p:spTree>
    <p:extLst>
      <p:ext uri="{BB962C8B-B14F-4D97-AF65-F5344CB8AC3E}">
        <p14:creationId xmlns:p14="http://schemas.microsoft.com/office/powerpoint/2010/main" val="190516721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36171DA3-4652-1541-BB46-6E8FFA982C33}" type="slidenum">
              <a:rPr lang="en-US"/>
              <a:pPr>
                <a:defRPr/>
              </a:pPr>
              <a:t>‹#›</a:t>
            </a:fld>
            <a:endParaRPr lang="en-US"/>
          </a:p>
        </p:txBody>
      </p:sp>
    </p:spTree>
    <p:extLst>
      <p:ext uri="{BB962C8B-B14F-4D97-AF65-F5344CB8AC3E}">
        <p14:creationId xmlns:p14="http://schemas.microsoft.com/office/powerpoint/2010/main" val="983359686"/>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CC7CEC32-68A9-D742-86A3-C0496B2A6944}" type="slidenum">
              <a:rPr lang="en-US"/>
              <a:pPr>
                <a:defRPr/>
              </a:pPr>
              <a:t>‹#›</a:t>
            </a:fld>
            <a:endParaRPr lang="en-US"/>
          </a:p>
        </p:txBody>
      </p:sp>
    </p:spTree>
    <p:extLst>
      <p:ext uri="{BB962C8B-B14F-4D97-AF65-F5344CB8AC3E}">
        <p14:creationId xmlns:p14="http://schemas.microsoft.com/office/powerpoint/2010/main" val="163495232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19308750-E32E-8040-9564-94F739667B89}" type="slidenum">
              <a:rPr lang="en-US"/>
              <a:pPr>
                <a:defRPr/>
              </a:pPr>
              <a:t>‹#›</a:t>
            </a:fld>
            <a:endParaRPr lang="en-US"/>
          </a:p>
        </p:txBody>
      </p:sp>
    </p:spTree>
    <p:extLst>
      <p:ext uri="{BB962C8B-B14F-4D97-AF65-F5344CB8AC3E}">
        <p14:creationId xmlns:p14="http://schemas.microsoft.com/office/powerpoint/2010/main" val="102800628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96605E5-77F5-E94E-8990-564C66A5D80A}" type="slidenum">
              <a:rPr lang="en-US"/>
              <a:pPr>
                <a:defRPr/>
              </a:pPr>
              <a:t>‹#›</a:t>
            </a:fld>
            <a:endParaRPr lang="en-US"/>
          </a:p>
        </p:txBody>
      </p:sp>
    </p:spTree>
    <p:extLst>
      <p:ext uri="{BB962C8B-B14F-4D97-AF65-F5344CB8AC3E}">
        <p14:creationId xmlns:p14="http://schemas.microsoft.com/office/powerpoint/2010/main" val="146770038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4A6B52-D59C-8A41-B696-026A365F3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16479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DA14CB-A19A-104E-8B5C-A85BA1351D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417853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92951BB-F675-6443-B8DD-478AF2C84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07956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78940392-1304-EF4A-A50E-0D89DABF5164}" type="datetime1">
              <a:rPr lang="en-US"/>
              <a:pPr/>
              <a:t>12/4/25</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b="1" i="0">
                <a:latin typeface="Arial" panose="020B0604020202020204" pitchFamily="34" charset="0"/>
                <a:ea typeface="ＭＳ Ｐゴシック" pitchFamily="-106" charset="-128"/>
                <a:cs typeface="ＭＳ Ｐゴシック" pitchFamily="-106" charset="-128"/>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11010E0C-3E62-FC45-91E7-B3907A49172B}" type="slidenum">
              <a:rPr lang="en-US"/>
              <a:pPr/>
              <a:t>‹#›</a:t>
            </a:fld>
            <a:endParaRPr lang="en-US"/>
          </a:p>
        </p:txBody>
      </p:sp>
    </p:spTree>
    <p:extLst>
      <p:ext uri="{BB962C8B-B14F-4D97-AF65-F5344CB8AC3E}">
        <p14:creationId xmlns:p14="http://schemas.microsoft.com/office/powerpoint/2010/main" val="86910243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1D87AF-8D14-9B4C-8DC1-A3F5C84244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9459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86F9A0-B063-C344-B0AD-A396C3A38A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202778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7934D4-8432-8C4A-9EFE-26B9FF0C44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050946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CC8B13-AEE7-6045-9F3C-251A1CC563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50389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600786-70BA-B543-83AA-8205F86626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175979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71FDEF-76AF-8943-9B6A-8B0E16D67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52433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4068E6-86E6-4344-B759-F010B257E8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096492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8FF35C-78E9-6841-911D-D73A0A9D43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230926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Blank" type="blank" preserve="1">
  <p:cSld name="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39CF810D-88DE-437E-84F3-1E2BEBE81C7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1848497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ED0946-513A-4FBA-BB7F-BCA9337761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196946497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497064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D591B3-136F-4162-9919-272C3B956CA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2833279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E15F3410-A192-4093-8FE3-BBF23E4276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16227868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FEA3FC65-DFE1-41BF-9200-6E90951E93E3}"/>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65068569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96D4896-AB9A-41E6-BFCC-8A92D7E3954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46464169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EFB753-050F-423B-A85C-0A479F8584D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182897051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CDBADC-7805-4739-860A-A5AE2795A3E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521"/>
            <a:ext cx="9141971" cy="6859521"/>
          </a:xfrm>
          <a:prstGeom prst="rect">
            <a:avLst/>
          </a:prstGeom>
        </p:spPr>
      </p:pic>
    </p:spTree>
    <p:extLst>
      <p:ext uri="{BB962C8B-B14F-4D97-AF65-F5344CB8AC3E}">
        <p14:creationId xmlns:p14="http://schemas.microsoft.com/office/powerpoint/2010/main" val="348522877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2166799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74F0FB30-238E-4566-AA30-9EC7C5429E8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4725363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2615235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24533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876518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5616634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2865473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80811944"/>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4049925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8471986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880945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7033515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18392215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470499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1486715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B77EE74-B671-604F-82DE-65DEE32E0487}" type="slidenum">
              <a:rPr lang="en-US"/>
              <a:pPr>
                <a:defRPr/>
              </a:pPr>
              <a:t>‹#›</a:t>
            </a:fld>
            <a:endParaRPr lang="en-US"/>
          </a:p>
        </p:txBody>
      </p:sp>
    </p:spTree>
    <p:extLst>
      <p:ext uri="{BB962C8B-B14F-4D97-AF65-F5344CB8AC3E}">
        <p14:creationId xmlns:p14="http://schemas.microsoft.com/office/powerpoint/2010/main" val="18257134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12362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1791248"/>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3_Title Only">
    <p:bg>
      <p:bgPr>
        <a:solidFill>
          <a:schemeClr val="tx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46B6D3-324C-4659-8702-DB4B941A9E4D}"/>
              </a:ext>
            </a:extLst>
          </p:cNvPr>
          <p:cNvSpPr txBox="1"/>
          <p:nvPr userDrawn="1"/>
        </p:nvSpPr>
        <p:spPr>
          <a:xfrm>
            <a:off x="-2029" y="5477337"/>
            <a:ext cx="9144000" cy="1384995"/>
          </a:xfrm>
          <a:prstGeom prst="rect">
            <a:avLst/>
          </a:prstGeom>
          <a:solidFill>
            <a:srgbClr val="AB361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p:txBody>
      </p:sp>
      <p:pic>
        <p:nvPicPr>
          <p:cNvPr id="11" name="Picture 10">
            <a:extLst>
              <a:ext uri="{FF2B5EF4-FFF2-40B4-BE49-F238E27FC236}">
                <a16:creationId xmlns:a16="http://schemas.microsoft.com/office/drawing/2014/main" id="{CBB21F88-CA4B-4C66-A4FD-130EF73BFF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5476622"/>
          </a:xfrm>
          <a:prstGeom prst="rect">
            <a:avLst/>
          </a:prstGeom>
        </p:spPr>
      </p:pic>
    </p:spTree>
    <p:extLst>
      <p:ext uri="{BB962C8B-B14F-4D97-AF65-F5344CB8AC3E}">
        <p14:creationId xmlns:p14="http://schemas.microsoft.com/office/powerpoint/2010/main" val="342712423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tx1"/>
        </a:solidFill>
        <a:effectLst/>
      </p:bgPr>
    </p:bg>
    <p:spTree>
      <p:nvGrpSpPr>
        <p:cNvPr id="1" name="Shape 15"/>
        <p:cNvGrpSpPr/>
        <p:nvPr/>
      </p:nvGrpSpPr>
      <p:grpSpPr>
        <a:xfrm>
          <a:off x="0" y="0"/>
          <a:ext cx="0" cy="0"/>
          <a:chOff x="0" y="0"/>
          <a:chExt cx="0" cy="0"/>
        </a:xfrm>
      </p:grpSpPr>
      <p:pic>
        <p:nvPicPr>
          <p:cNvPr id="6" name="Picture 5">
            <a:extLst>
              <a:ext uri="{FF2B5EF4-FFF2-40B4-BE49-F238E27FC236}">
                <a16:creationId xmlns:a16="http://schemas.microsoft.com/office/drawing/2014/main" id="{9C575764-19B9-4A16-86A3-16ED7E7BFE6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413330525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42F7DDF8-09C2-4723-96FE-4077774318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59266298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DF082E-B760-4670-BDA6-C62CE7CAFA7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Tree>
    <p:extLst>
      <p:ext uri="{BB962C8B-B14F-4D97-AF65-F5344CB8AC3E}">
        <p14:creationId xmlns:p14="http://schemas.microsoft.com/office/powerpoint/2010/main" val="425969191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8A99A56-358A-47D6-8F77-BAC45A22C8A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74644892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8_Title Only">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03337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4D9B4C-D131-474B-B551-323A8C99C6E3}"/>
              </a:ext>
            </a:extLst>
          </p:cNvPr>
          <p:cNvPicPr>
            <a:picLocks noChangeAspect="1"/>
          </p:cNvPicPr>
          <p:nvPr userDrawn="1"/>
        </p:nvPicPr>
        <p:blipFill>
          <a:blip r:embed="rId2"/>
          <a:stretch>
            <a:fillRect/>
          </a:stretch>
        </p:blipFill>
        <p:spPr>
          <a:xfrm>
            <a:off x="-1" y="0"/>
            <a:ext cx="9144001" cy="6858000"/>
          </a:xfrm>
          <a:prstGeom prst="rect">
            <a:avLst/>
          </a:prstGeom>
        </p:spPr>
      </p:pic>
    </p:spTree>
    <p:extLst>
      <p:ext uri="{BB962C8B-B14F-4D97-AF65-F5344CB8AC3E}">
        <p14:creationId xmlns:p14="http://schemas.microsoft.com/office/powerpoint/2010/main" val="286999001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A82E34-215F-4053-A0E5-B6C124A491F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spTree>
    <p:extLst>
      <p:ext uri="{BB962C8B-B14F-4D97-AF65-F5344CB8AC3E}">
        <p14:creationId xmlns:p14="http://schemas.microsoft.com/office/powerpoint/2010/main" val="380346766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DE228FC1-F2B5-4DB1-920A-27D2EC828F9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71165829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320664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04/12/2025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3011569840"/>
      </p:ext>
    </p:extLst>
  </p:cSld>
  <p:clrMapOvr>
    <a:overrideClrMapping bg1="dk1" tx1="lt1" bg2="dk2" tx2="lt2" accent1="accent1" accent2="accent2" accent3="accent3" accent4="accent4" accent5="accent5" accent6="accent6" hlink="hlink" folHlink="folHlink"/>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04/12/2025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9511440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04/12/2025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76378630"/>
      </p:ext>
    </p:extLst>
  </p:cSld>
  <p:clrMapOvr>
    <a:overrideClrMapping bg1="lt1" tx1="dk1" bg2="lt2" tx2="dk2" accent1="accent1" accent2="accent2" accent3="accent3" accent4="accent4" accent5="accent5" accent6="accent6" hlink="hlink" folHlink="folHlink"/>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04/12/2025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36825648"/>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04/12/2025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290757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04/12/2025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25145988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04/12/2025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58551937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04/12/2025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108162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04/12/2025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16262296"/>
      </p:ext>
    </p:extLst>
  </p:cSld>
  <p:clrMapOvr>
    <a:overrideClrMapping bg1="lt1" tx1="dk1" bg2="lt2" tx2="dk2" accent1="accent1" accent2="accent2" accent3="accent3" accent4="accent4" accent5="accent5" accent6="accent6" hlink="hlink" folHlink="folHlink"/>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04/12/2025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66884307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445174"/>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04/12/2025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940393064"/>
      </p:ext>
    </p:extLst>
  </p:cSld>
  <p:clrMapOvr>
    <a:overrideClrMapping bg1="lt1" tx1="dk1" bg2="lt2" tx2="dk2" accent1="accent1" accent2="accent2" accent3="accent3" accent4="accent4" accent5="accent5" accent6="accent6" hlink="hlink" folHlink="folHlink"/>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itle" preserve="1">
  <p:cSld name="شريحة عنوان">
    <p:bg>
      <p:bgRef idx="1002">
        <a:schemeClr val="bg2"/>
      </p:bgRef>
    </p:bg>
    <p:spTree>
      <p:nvGrpSpPr>
        <p:cNvPr id="1" name=""/>
        <p:cNvGrpSpPr/>
        <p:nvPr/>
      </p:nvGrpSpPr>
      <p:grpSpPr>
        <a:xfrm>
          <a:off x="0" y="0"/>
          <a:ext cx="0" cy="0"/>
          <a:chOff x="0" y="0"/>
          <a:chExt cx="0" cy="0"/>
        </a:xfrm>
      </p:grpSpPr>
      <p:sp>
        <p:nvSpPr>
          <p:cNvPr id="7" name="شكل حر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8" name="شكل حر 7"/>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9" name="عنوان 8"/>
          <p:cNvSpPr>
            <a:spLocks noGrp="1"/>
          </p:cNvSpPr>
          <p:nvPr>
            <p:ph type="ctrTitle"/>
          </p:nvPr>
        </p:nvSpPr>
        <p:spPr>
          <a:xfrm>
            <a:off x="429064" y="3337560"/>
            <a:ext cx="6480048" cy="2301240"/>
          </a:xfrm>
        </p:spPr>
        <p:txBody>
          <a:bodyPr rIns="45720"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ar-SA"/>
              <a:t>انقر لتحرير نمط العنوان الرئيسي</a:t>
            </a:r>
            <a:endParaRPr kumimoji="0" lang="en-US"/>
          </a:p>
        </p:txBody>
      </p:sp>
      <p:sp>
        <p:nvSpPr>
          <p:cNvPr id="17" name="عنوان فرعي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b="1" i="0">
                <a:solidFill>
                  <a:schemeClr val="tx1"/>
                </a:solidFill>
                <a:effectLst/>
                <a:latin typeface="Arial" panose="020B0604020202020204" pitchFamily="34" charset="0"/>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ar-SA"/>
              <a:t>انقر لتحرير نمط العنوان الثانوي الرئيسي</a:t>
            </a:r>
            <a:endParaRPr kumimoji="0" lang="en-US"/>
          </a:p>
        </p:txBody>
      </p:sp>
      <p:sp>
        <p:nvSpPr>
          <p:cNvPr id="30" name="عنصر نائب للتاريخ 29"/>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19" name="عنصر نائب للتذييل 18"/>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27" name="عنصر نائب لرقم الشريحة 26"/>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2219157261"/>
      </p:ext>
    </p:extLst>
  </p:cSld>
  <p:clrMapOvr>
    <a:overrideClrMapping bg1="dk1" tx1="lt1" bg2="dk2" tx2="lt2" accent1="accent1" accent2="accent2" accent3="accent3" accent4="accent4" accent5="accent5" accent6="accent6" hlink="hlink" folHlink="folHlink"/>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عنوان ومحتوى">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lvl1pPr algn="l">
              <a:defRPr/>
            </a:lvl1pPr>
          </a:lstStyle>
          <a:p>
            <a:r>
              <a:rPr kumimoji="0" lang="ar-SA"/>
              <a:t>انقر لتحرير نمط العنوان الرئيسي</a:t>
            </a:r>
            <a:endParaRPr kumimoji="0" lang="en-US"/>
          </a:p>
        </p:txBody>
      </p:sp>
      <p:sp>
        <p:nvSpPr>
          <p:cNvPr id="3" name="عنصر نائب للمحتوى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30246946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secHead" preserve="1">
  <p:cSld name="عنوان المقطع">
    <p:bg>
      <p:bgRef idx="1002">
        <a:schemeClr val="bg2"/>
      </p:bgRef>
    </p:bg>
    <p:spTree>
      <p:nvGrpSpPr>
        <p:cNvPr id="1" name=""/>
        <p:cNvGrpSpPr/>
        <p:nvPr/>
      </p:nvGrpSpPr>
      <p:grpSpPr>
        <a:xfrm>
          <a:off x="0" y="0"/>
          <a:ext cx="0" cy="0"/>
          <a:chOff x="0" y="0"/>
          <a:chExt cx="0" cy="0"/>
        </a:xfrm>
      </p:grpSpPr>
      <p:sp>
        <p:nvSpPr>
          <p:cNvPr id="7" name="شكل حر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9" name="شكل حر 8"/>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2" name="عنوان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1"/>
          </p:nvPr>
        </p:nvSpPr>
        <p:spPr>
          <a:xfrm>
            <a:off x="685800" y="2485800"/>
            <a:ext cx="6629400" cy="1066688"/>
          </a:xfrm>
        </p:spPr>
        <p:txBody>
          <a:bodyPr lIns="45720" tIns="0" rIns="45720" bIns="0" anchor="b"/>
          <a:lstStyle>
            <a:lvl1pPr marL="0" indent="0" algn="l">
              <a:buNone/>
              <a:defRPr sz="2000" b="1" i="0">
                <a:solidFill>
                  <a:schemeClr val="tx1"/>
                </a:solidFill>
                <a:effectLst/>
                <a:latin typeface="Arial" panose="020B0604020202020204" pitchFamily="34" charset="0"/>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ar-SA"/>
              <a:t>انقر لتحرير أنماط النص الرئيسي</a:t>
            </a:r>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362237539"/>
      </p:ext>
    </p:extLst>
  </p:cSld>
  <p:clrMapOvr>
    <a:overrideClrMapping bg1="dk1" tx1="lt1" bg2="dk2" tx2="lt2" accent1="accent1" accent2="accent2" accent3="accent3" accent4="accent4" accent5="accent5" accent6="accent6" hlink="hlink" folHlink="folHlink"/>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محتويين">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4638"/>
            <a:ext cx="7467600" cy="1143000"/>
          </a:xfrm>
        </p:spPr>
        <p:txBody>
          <a:bodyPr/>
          <a:lstStyle/>
          <a:p>
            <a:r>
              <a:rPr kumimoji="0" lang="ar-SA"/>
              <a:t>انقر لتحرير نمط العنوان الرئيسي</a:t>
            </a:r>
            <a:endParaRPr kumimoji="0" lang="en-US"/>
          </a:p>
        </p:txBody>
      </p:sp>
      <p:sp>
        <p:nvSpPr>
          <p:cNvPr id="3" name="عنصر نائب للمحتوى 2"/>
          <p:cNvSpPr>
            <a:spLocks noGrp="1"/>
          </p:cNvSpPr>
          <p:nvPr>
            <p:ph sz="half" idx="1"/>
          </p:nvPr>
        </p:nvSpPr>
        <p:spPr>
          <a:xfrm>
            <a:off x="45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محتوى 3"/>
          <p:cNvSpPr>
            <a:spLocks noGrp="1"/>
          </p:cNvSpPr>
          <p:nvPr>
            <p:ph sz="half" idx="2"/>
          </p:nvPr>
        </p:nvSpPr>
        <p:spPr>
          <a:xfrm>
            <a:off x="426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5" name="عنصر نائب للتاريخ 4"/>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عنصر نائب للتذييل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عنصر نائب لرقم الشريحة 6"/>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288379794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woTxTwoObj" preserve="1">
  <p:cSld name="مقارنة">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3050"/>
            <a:ext cx="8229600" cy="1143000"/>
          </a:xfrm>
        </p:spPr>
        <p:txBody>
          <a:bodyPr anchor="ctr"/>
          <a:lstStyle>
            <a:lvl1pPr>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1"/>
          </p:nvPr>
        </p:nvSpPr>
        <p:spPr>
          <a:xfrm>
            <a:off x="457200" y="5486400"/>
            <a:ext cx="4040188" cy="838200"/>
          </a:xfrm>
        </p:spPr>
        <p:txBody>
          <a:bodyPr anchor="t"/>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ar-SA"/>
              <a:t>انقر لتحرير أنماط النص الرئيسي</a:t>
            </a:r>
          </a:p>
        </p:txBody>
      </p:sp>
      <p:sp>
        <p:nvSpPr>
          <p:cNvPr id="4" name="عنصر نائب للنص 3"/>
          <p:cNvSpPr>
            <a:spLocks noGrp="1"/>
          </p:cNvSpPr>
          <p:nvPr>
            <p:ph type="body" sz="half" idx="3"/>
          </p:nvPr>
        </p:nvSpPr>
        <p:spPr>
          <a:xfrm>
            <a:off x="4645025" y="5486400"/>
            <a:ext cx="4041775" cy="838200"/>
          </a:xfrm>
        </p:spPr>
        <p:txBody>
          <a:bodyPr anchor="t"/>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ar-SA"/>
              <a:t>انقر لتحرير أنماط النص الرئيسي</a:t>
            </a:r>
          </a:p>
        </p:txBody>
      </p:sp>
      <p:sp>
        <p:nvSpPr>
          <p:cNvPr id="5" name="عنصر نائب للمحتوى 4"/>
          <p:cNvSpPr>
            <a:spLocks noGrp="1"/>
          </p:cNvSpPr>
          <p:nvPr>
            <p:ph sz="quarter" idx="2"/>
          </p:nvPr>
        </p:nvSpPr>
        <p:spPr>
          <a:xfrm>
            <a:off x="457200" y="1516912"/>
            <a:ext cx="4040188"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6" name="عنصر نائب للمحتوى 5"/>
          <p:cNvSpPr>
            <a:spLocks noGrp="1"/>
          </p:cNvSpPr>
          <p:nvPr>
            <p:ph sz="quarter" idx="4"/>
          </p:nvPr>
        </p:nvSpPr>
        <p:spPr>
          <a:xfrm>
            <a:off x="4645025" y="1516912"/>
            <a:ext cx="4041775"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7" name="عنصر نائب للتاريخ 6"/>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عنصر نائب للتذييل 7"/>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عنصر نائب لرقم الشريحة 8"/>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59666820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عنوان فقط">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4320"/>
            <a:ext cx="7470648" cy="1143000"/>
          </a:xfrm>
        </p:spPr>
        <p:txBody>
          <a:bodyPr anchor="ctr"/>
          <a:lstStyle>
            <a:lvl1pPr algn="l">
              <a:defRPr sz="4600"/>
            </a:lvl1pPr>
          </a:lstStyle>
          <a:p>
            <a:r>
              <a:rPr kumimoji="0" lang="ar-SA"/>
              <a:t>انقر لتحرير نمط العنوان الرئيسي</a:t>
            </a:r>
            <a:endParaRPr kumimoji="0" lang="en-US"/>
          </a:p>
        </p:txBody>
      </p:sp>
      <p:sp>
        <p:nvSpPr>
          <p:cNvPr id="7" name="عنصر نائب للتاريخ 6"/>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عنصر نائب لرقم الشريحة 7"/>
          <p:cNvSpPr>
            <a:spLocks noGrp="1"/>
          </p:cNvSpPr>
          <p:nvPr>
            <p:ph type="sldNum" sz="quarter" idx="11"/>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
        <p:nvSpPr>
          <p:cNvPr id="9" name="عنصر نائب للتذييل 8"/>
          <p:cNvSpPr>
            <a:spLocks noGrp="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91263706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sp>
        <p:nvSpPr>
          <p:cNvPr id="2" name="عنصر نائب للتاريخ 1"/>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عنصر نائب للتذييل 2"/>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عنصر نائب لرقم الشريحة 3"/>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75890421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محتوى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2"/>
          </p:nvPr>
        </p:nvSpPr>
        <p:spPr>
          <a:xfrm>
            <a:off x="457200" y="214424"/>
            <a:ext cx="2743200" cy="914400"/>
          </a:xfrm>
        </p:spPr>
        <p:txBody>
          <a:bodyPr lIns="45720" tIns="0" rIns="45720" bIns="0" anchor="b"/>
          <a:lstStyle>
            <a:lvl1pPr marL="0" indent="0" algn="l">
              <a:buNone/>
              <a:defRPr sz="1400" b="1" i="0">
                <a:latin typeface="Arial" panose="020B0604020202020204" pitchFamily="34" charset="0"/>
              </a:defRPr>
            </a:lvl1pPr>
            <a:lvl2pPr>
              <a:buNone/>
              <a:defRPr sz="1200"/>
            </a:lvl2pPr>
            <a:lvl3pPr>
              <a:buNone/>
              <a:defRPr sz="1000"/>
            </a:lvl3pPr>
            <a:lvl4pPr>
              <a:buNone/>
              <a:defRPr sz="900"/>
            </a:lvl4pPr>
            <a:lvl5pPr>
              <a:buNone/>
              <a:defRPr sz="900"/>
            </a:lvl5pPr>
          </a:lstStyle>
          <a:p>
            <a:pPr lvl="0" eaLnBrk="1" latinLnBrk="0" hangingPunct="1"/>
            <a:r>
              <a:rPr kumimoji="0" lang="ar-SA"/>
              <a:t>انقر لتحرير أنماط النص الرئيسي</a:t>
            </a:r>
          </a:p>
        </p:txBody>
      </p:sp>
      <p:sp>
        <p:nvSpPr>
          <p:cNvPr id="4" name="عنصر نائب للمحتوى 3"/>
          <p:cNvSpPr>
            <a:spLocks noGrp="1"/>
          </p:cNvSpPr>
          <p:nvPr>
            <p:ph sz="half" idx="1"/>
          </p:nvPr>
        </p:nvSpPr>
        <p:spPr>
          <a:xfrm>
            <a:off x="457200" y="1981200"/>
            <a:ext cx="7086600" cy="3810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2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5" name="عنصر نائب للتاريخ 4"/>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عنصر نائب للتذييل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عنصر نائب لرقم الشريحة 6"/>
          <p:cNvSpPr>
            <a:spLocks noGrp="1"/>
          </p:cNvSpPr>
          <p:nvPr>
            <p:ph type="sldNum" sz="quarter" idx="12"/>
          </p:nvPr>
        </p:nvSpPr>
        <p:spPr>
          <a:xfrm>
            <a:off x="8156448" y="6422064"/>
            <a:ext cx="762000" cy="365125"/>
          </a:xfrm>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45858515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picTx" preserve="1">
  <p:cSld name="صورة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kumimoji="0" lang="ar-SA"/>
              <a:t>انقر لتحرير نمط العنوان الرئيسي</a:t>
            </a:r>
            <a:endParaRPr kumimoji="0" lang="en-US"/>
          </a:p>
        </p:txBody>
      </p:sp>
      <p:sp>
        <p:nvSpPr>
          <p:cNvPr id="3" name="عنصر نائب للصورة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lstStyle>
            <a:lvl1pPr marL="0" indent="0">
              <a:buNone/>
              <a:defRPr sz="3200" b="1" i="0">
                <a:latin typeface="Arial" panose="020B0604020202020204" pitchFamily="34" charset="0"/>
              </a:defRPr>
            </a:lvl1pPr>
          </a:lstStyle>
          <a:p>
            <a:r>
              <a:rPr kumimoji="0" lang="ar-SA"/>
              <a:t>انقر فوق الأيقونة لإضافة صورة</a:t>
            </a:r>
            <a:endParaRPr kumimoji="0" lang="en-US" dirty="0"/>
          </a:p>
        </p:txBody>
      </p:sp>
      <p:sp>
        <p:nvSpPr>
          <p:cNvPr id="4" name="عنصر نائب للنص 3"/>
          <p:cNvSpPr>
            <a:spLocks noGrp="1"/>
          </p:cNvSpPr>
          <p:nvPr>
            <p:ph type="body" sz="half" idx="2"/>
          </p:nvPr>
        </p:nvSpPr>
        <p:spPr>
          <a:xfrm>
            <a:off x="5556734" y="2998765"/>
            <a:ext cx="3053866" cy="2663482"/>
          </a:xfrm>
        </p:spPr>
        <p:txBody>
          <a:bodyPr lIns="45720" rIns="45720"/>
          <a:lstStyle>
            <a:lvl1pPr marL="0" indent="0">
              <a:buFontTx/>
              <a:buNone/>
              <a:defRPr sz="1200" b="1" i="0">
                <a:latin typeface="Arial" panose="020B0604020202020204" pitchFamily="34" charset="0"/>
              </a:defRPr>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ar-SA"/>
              <a:t>انقر لتحرير أنماط النص الرئيسي</a:t>
            </a:r>
          </a:p>
        </p:txBody>
      </p:sp>
      <p:sp>
        <p:nvSpPr>
          <p:cNvPr id="5" name="عنصر نائب للتاريخ 4"/>
          <p:cNvSpPr>
            <a:spLocks noGrp="1"/>
          </p:cNvSpPr>
          <p:nvPr>
            <p:ph type="dt" sz="half" idx="10"/>
          </p:nvPr>
        </p:nvSpPr>
        <p:spPr>
          <a:xfrm>
            <a:off x="457200" y="6422064"/>
            <a:ext cx="2133600" cy="365125"/>
          </a:xfrm>
        </p:spPr>
        <p:txBody>
          <a:bodyPr/>
          <a:lstStyle>
            <a:lvl1pPr>
              <a:defRPr b="1" i="0">
                <a:latin typeface="Arial" panose="020B0604020202020204" pitchFamily="34" charset="0"/>
              </a:defRPr>
            </a:lvl1pPr>
          </a:lstStyle>
          <a:p>
            <a:pPr>
              <a:defRPr/>
            </a:pPr>
            <a:endParaRPr lang="en-US"/>
          </a:p>
        </p:txBody>
      </p:sp>
      <p:sp>
        <p:nvSpPr>
          <p:cNvPr id="6" name="عنصر نائب للتذييل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عنصر نائب لرقم الشريحة 6"/>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83693700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56247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عنوان ونص عمودي">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kumimoji="0" lang="ar-SA"/>
              <a:t>انقر لتحرير نمط العنوان الرئيسي</a:t>
            </a:r>
            <a:endParaRPr kumimoji="0" lang="en-US"/>
          </a:p>
        </p:txBody>
      </p:sp>
      <p:sp>
        <p:nvSpPr>
          <p:cNvPr id="3" name="عنصر نائب للعنوان العمودي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416424922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عنوان ونص عموديان">
    <p:spTree>
      <p:nvGrpSpPr>
        <p:cNvPr id="1" name=""/>
        <p:cNvGrpSpPr/>
        <p:nvPr/>
      </p:nvGrpSpPr>
      <p:grpSpPr>
        <a:xfrm>
          <a:off x="0" y="0"/>
          <a:ext cx="0" cy="0"/>
          <a:chOff x="0" y="0"/>
          <a:chExt cx="0" cy="0"/>
        </a:xfrm>
      </p:grpSpPr>
      <p:sp>
        <p:nvSpPr>
          <p:cNvPr id="2" name="عنوان عمودي 1"/>
          <p:cNvSpPr>
            <a:spLocks noGrp="1"/>
          </p:cNvSpPr>
          <p:nvPr>
            <p:ph type="title" orient="vert"/>
          </p:nvPr>
        </p:nvSpPr>
        <p:spPr>
          <a:xfrm>
            <a:off x="6629400" y="274638"/>
            <a:ext cx="2057400" cy="5851525"/>
          </a:xfrm>
        </p:spPr>
        <p:txBody>
          <a:bodyPr vert="eaVert"/>
          <a:lstStyle/>
          <a:p>
            <a:r>
              <a:rPr kumimoji="0" lang="ar-SA"/>
              <a:t>انقر لتحرير نمط العنوان الرئيسي</a:t>
            </a:r>
            <a:endParaRPr kumimoji="0" lang="en-US"/>
          </a:p>
        </p:txBody>
      </p:sp>
      <p:sp>
        <p:nvSpPr>
          <p:cNvPr id="3" name="عنصر نائب للعنوان العمودي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00184301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79FE86D-14F9-5549-877D-926C2CBBA08A}" type="slidenum">
              <a:rPr lang="en-US"/>
              <a:pPr>
                <a:defRPr/>
              </a:pPr>
              <a:t>‹#›</a:t>
            </a:fld>
            <a:endParaRPr lang="en-US"/>
          </a:p>
        </p:txBody>
      </p:sp>
    </p:spTree>
    <p:extLst>
      <p:ext uri="{BB962C8B-B14F-4D97-AF65-F5344CB8AC3E}">
        <p14:creationId xmlns:p14="http://schemas.microsoft.com/office/powerpoint/2010/main" val="231031112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1BD0B25-CF26-874D-90D3-90C575CEB10F}" type="slidenum">
              <a:rPr lang="en-US"/>
              <a:pPr>
                <a:defRPr/>
              </a:pPr>
              <a:t>‹#›</a:t>
            </a:fld>
            <a:endParaRPr lang="en-US"/>
          </a:p>
        </p:txBody>
      </p:sp>
    </p:spTree>
    <p:extLst>
      <p:ext uri="{BB962C8B-B14F-4D97-AF65-F5344CB8AC3E}">
        <p14:creationId xmlns:p14="http://schemas.microsoft.com/office/powerpoint/2010/main" val="385243487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solidFill>
                  <a:schemeClr val="tx1"/>
                </a:solidFill>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solidFill>
                  <a:schemeClr val="tx1"/>
                </a:solidFill>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solidFill>
                  <a:schemeClr val="tx1"/>
                </a:solidFill>
                <a:latin typeface="Arial" panose="020B0604020202020204" pitchFamily="34" charset="0"/>
                <a:cs typeface="Arial" panose="020B0604020202020204" pitchFamily="34" charset="0"/>
              </a:defRPr>
            </a:lvl1pPr>
          </a:lstStyle>
          <a:p>
            <a:pPr>
              <a:defRPr/>
            </a:pPr>
            <a:fld id="{ECDE1555-21DA-DF46-AD66-DBEC314F3244}" type="slidenum">
              <a:rPr lang="en-US"/>
              <a:pPr>
                <a:defRPr/>
              </a:pPr>
              <a:t>‹#›</a:t>
            </a:fld>
            <a:endParaRPr lang="en-US"/>
          </a:p>
        </p:txBody>
      </p:sp>
    </p:spTree>
    <p:extLst>
      <p:ext uri="{BB962C8B-B14F-4D97-AF65-F5344CB8AC3E}">
        <p14:creationId xmlns:p14="http://schemas.microsoft.com/office/powerpoint/2010/main" val="307862435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D9B47D7-20B7-C241-8678-D717BC357534}" type="slidenum">
              <a:rPr lang="en-US"/>
              <a:pPr>
                <a:defRPr/>
              </a:pPr>
              <a:t>‹#›</a:t>
            </a:fld>
            <a:endParaRPr lang="en-US"/>
          </a:p>
        </p:txBody>
      </p:sp>
    </p:spTree>
    <p:extLst>
      <p:ext uri="{BB962C8B-B14F-4D97-AF65-F5344CB8AC3E}">
        <p14:creationId xmlns:p14="http://schemas.microsoft.com/office/powerpoint/2010/main" val="165719342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5FAB7C-453E-DF48-B8DD-6C68C5BA4EFA}" type="slidenum">
              <a:rPr lang="en-US"/>
              <a:pPr>
                <a:defRPr/>
              </a:pPr>
              <a:t>‹#›</a:t>
            </a:fld>
            <a:endParaRPr lang="en-US"/>
          </a:p>
        </p:txBody>
      </p:sp>
    </p:spTree>
    <p:extLst>
      <p:ext uri="{BB962C8B-B14F-4D97-AF65-F5344CB8AC3E}">
        <p14:creationId xmlns:p14="http://schemas.microsoft.com/office/powerpoint/2010/main" val="160450302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031931-3BDF-0C40-B1E2-D85E2E1F3B32}" type="slidenum">
              <a:rPr lang="en-US"/>
              <a:pPr>
                <a:defRPr/>
              </a:pPr>
              <a:t>‹#›</a:t>
            </a:fld>
            <a:endParaRPr lang="en-US"/>
          </a:p>
        </p:txBody>
      </p:sp>
    </p:spTree>
    <p:extLst>
      <p:ext uri="{BB962C8B-B14F-4D97-AF65-F5344CB8AC3E}">
        <p14:creationId xmlns:p14="http://schemas.microsoft.com/office/powerpoint/2010/main" val="100244421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A32B8B1-DD8C-8B4E-AABC-2CD39E947A3D}" type="slidenum">
              <a:rPr lang="en-US"/>
              <a:pPr>
                <a:defRPr/>
              </a:pPr>
              <a:t>‹#›</a:t>
            </a:fld>
            <a:endParaRPr lang="en-US"/>
          </a:p>
        </p:txBody>
      </p:sp>
    </p:spTree>
    <p:extLst>
      <p:ext uri="{BB962C8B-B14F-4D97-AF65-F5344CB8AC3E}">
        <p14:creationId xmlns:p14="http://schemas.microsoft.com/office/powerpoint/2010/main" val="78325783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424C255-8B92-7C4C-ADDF-1BFCB98E707A}" type="slidenum">
              <a:rPr lang="en-US"/>
              <a:pPr>
                <a:defRPr/>
              </a:pPr>
              <a:t>‹#›</a:t>
            </a:fld>
            <a:endParaRPr lang="en-US"/>
          </a:p>
        </p:txBody>
      </p:sp>
    </p:spTree>
    <p:extLst>
      <p:ext uri="{BB962C8B-B14F-4D97-AF65-F5344CB8AC3E}">
        <p14:creationId xmlns:p14="http://schemas.microsoft.com/office/powerpoint/2010/main" val="19424581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526605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1389041-F76D-7643-8CCA-3D671C52A4E2}" type="slidenum">
              <a:rPr lang="en-US"/>
              <a:pPr>
                <a:defRPr/>
              </a:pPr>
              <a:t>‹#›</a:t>
            </a:fld>
            <a:endParaRPr lang="en-US"/>
          </a:p>
        </p:txBody>
      </p:sp>
    </p:spTree>
    <p:extLst>
      <p:ext uri="{BB962C8B-B14F-4D97-AF65-F5344CB8AC3E}">
        <p14:creationId xmlns:p14="http://schemas.microsoft.com/office/powerpoint/2010/main" val="82123546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D03FD82-3704-C446-B971-EA815DA6AF82}" type="slidenum">
              <a:rPr lang="en-US"/>
              <a:pPr>
                <a:defRPr/>
              </a:pPr>
              <a:t>‹#›</a:t>
            </a:fld>
            <a:endParaRPr lang="en-US"/>
          </a:p>
        </p:txBody>
      </p:sp>
    </p:spTree>
    <p:extLst>
      <p:ext uri="{BB962C8B-B14F-4D97-AF65-F5344CB8AC3E}">
        <p14:creationId xmlns:p14="http://schemas.microsoft.com/office/powerpoint/2010/main" val="331008604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C83D319-8950-0642-BA23-78353F9C8D21}" type="slidenum">
              <a:rPr lang="en-US"/>
              <a:pPr>
                <a:defRPr/>
              </a:pPr>
              <a:t>‹#›</a:t>
            </a:fld>
            <a:endParaRPr lang="en-US"/>
          </a:p>
        </p:txBody>
      </p:sp>
    </p:spTree>
    <p:extLst>
      <p:ext uri="{BB962C8B-B14F-4D97-AF65-F5344CB8AC3E}">
        <p14:creationId xmlns:p14="http://schemas.microsoft.com/office/powerpoint/2010/main" val="427860722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36492C8-FF6B-7742-A9AF-F9C28CC6698E}" type="slidenum">
              <a:rPr lang="en-US"/>
              <a:pPr>
                <a:defRPr/>
              </a:pPr>
              <a:t>‹#›</a:t>
            </a:fld>
            <a:endParaRPr lang="en-US"/>
          </a:p>
        </p:txBody>
      </p:sp>
    </p:spTree>
    <p:extLst>
      <p:ext uri="{BB962C8B-B14F-4D97-AF65-F5344CB8AC3E}">
        <p14:creationId xmlns:p14="http://schemas.microsoft.com/office/powerpoint/2010/main" val="302595186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79E1083-E594-F74A-A5B8-D583D52EA235}" type="slidenum">
              <a:rPr lang="en-US"/>
              <a:pPr>
                <a:defRPr/>
              </a:pPr>
              <a:t>‹#›</a:t>
            </a:fld>
            <a:endParaRPr lang="en-US"/>
          </a:p>
        </p:txBody>
      </p:sp>
    </p:spTree>
    <p:extLst>
      <p:ext uri="{BB962C8B-B14F-4D97-AF65-F5344CB8AC3E}">
        <p14:creationId xmlns:p14="http://schemas.microsoft.com/office/powerpoint/2010/main" val="2986235444"/>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7DA88A-2A07-5745-91DE-3E754CCF2867}" type="slidenum">
              <a:rPr lang="en-US"/>
              <a:pPr>
                <a:defRPr/>
              </a:pPr>
              <a:t>‹#›</a:t>
            </a:fld>
            <a:endParaRPr lang="en-US"/>
          </a:p>
        </p:txBody>
      </p:sp>
    </p:spTree>
    <p:extLst>
      <p:ext uri="{BB962C8B-B14F-4D97-AF65-F5344CB8AC3E}">
        <p14:creationId xmlns:p14="http://schemas.microsoft.com/office/powerpoint/2010/main" val="356393259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F9765D0-0810-994E-AD33-783479F34DAE}" type="slidenum">
              <a:rPr lang="en-US"/>
              <a:pPr>
                <a:defRPr/>
              </a:pPr>
              <a:t>‹#›</a:t>
            </a:fld>
            <a:endParaRPr lang="en-US"/>
          </a:p>
        </p:txBody>
      </p:sp>
    </p:spTree>
    <p:extLst>
      <p:ext uri="{BB962C8B-B14F-4D97-AF65-F5344CB8AC3E}">
        <p14:creationId xmlns:p14="http://schemas.microsoft.com/office/powerpoint/2010/main" val="340839255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12"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a:endParaRPr lang="en-US" b="1" i="0">
                <a:latin typeface="Times New Roman" charset="0"/>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b="1" i="0">
                <a:latin typeface="Times New Roman" charset="0"/>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b="1" i="0">
                <a:latin typeface="Arial" panose="020B0604020202020204" pitchFamily="34" charset="0"/>
              </a:endParaRPr>
            </a:p>
          </p:txBody>
        </p:sp>
      </p:grpSp>
      <p:sp>
        <p:nvSpPr>
          <p:cNvPr id="196614" name="Rectangle 6"/>
          <p:cNvSpPr>
            <a:spLocks noGrp="1" noChangeArrowheads="1"/>
          </p:cNvSpPr>
          <p:nvPr>
            <p:ph type="ctrTitle"/>
          </p:nvPr>
        </p:nvSpPr>
        <p:spPr>
          <a:xfrm>
            <a:off x="1219200" y="838201"/>
            <a:ext cx="6781800" cy="2559051"/>
          </a:xfrm>
        </p:spPr>
        <p:txBody>
          <a:bodyPr anchorCtr="1"/>
          <a:lstStyle>
            <a:lvl1pPr algn="ctr">
              <a:defRPr sz="6200"/>
            </a:lvl1pPr>
          </a:lstStyle>
          <a:p>
            <a:r>
              <a:rPr lang="en-US"/>
              <a:t>Click to edit Master title style</a:t>
            </a:r>
          </a:p>
        </p:txBody>
      </p:sp>
      <p:sp>
        <p:nvSpPr>
          <p:cNvPr id="196615" name="Rectangle 7"/>
          <p:cNvSpPr>
            <a:spLocks noGrp="1" noChangeArrowheads="1"/>
          </p:cNvSpPr>
          <p:nvPr>
            <p:ph type="subTitle" idx="1"/>
          </p:nvPr>
        </p:nvSpPr>
        <p:spPr>
          <a:xfrm>
            <a:off x="1371600" y="3733801"/>
            <a:ext cx="6400800" cy="1873251"/>
          </a:xfrm>
        </p:spPr>
        <p:txBody>
          <a:bodyPr/>
          <a:lstStyle>
            <a:lvl1pPr marL="0" indent="0" algn="ctr">
              <a:buFont typeface="Wingdings" pitchFamily="-105" charset="2"/>
              <a:buNone/>
              <a:defRPr sz="3000" b="1" i="0">
                <a:latin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half" idx="10"/>
          </p:nvPr>
        </p:nvSpPr>
        <p:spPr>
          <a:xfrm>
            <a:off x="536583" y="6248400"/>
            <a:ext cx="2054225"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9"/>
          <p:cNvSpPr>
            <a:spLocks noGrp="1" noChangeArrowheads="1"/>
          </p:cNvSpPr>
          <p:nvPr>
            <p:ph type="ftr" sz="quarter" idx="11"/>
          </p:nvPr>
        </p:nvSpPr>
        <p:spPr>
          <a:xfrm>
            <a:off x="3251212" y="6248400"/>
            <a:ext cx="2887663"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b="1" i="0">
                <a:latin typeface="Arial" panose="020B0604020202020204" pitchFamily="34" charset="0"/>
                <a:cs typeface="Arial" panose="020B0604020202020204" pitchFamily="34" charset="0"/>
              </a:defRPr>
            </a:lvl1pPr>
          </a:lstStyle>
          <a:p>
            <a:pPr>
              <a:defRPr/>
            </a:pPr>
            <a:fld id="{1192A75F-EAAB-E549-875E-42A7B7EAF201}" type="slidenum">
              <a:rPr lang="en-US"/>
              <a:pPr>
                <a:defRPr/>
              </a:pPr>
              <a:t>‹#›</a:t>
            </a:fld>
            <a:endParaRPr lang="en-US"/>
          </a:p>
        </p:txBody>
      </p:sp>
    </p:spTree>
    <p:extLst>
      <p:ext uri="{BB962C8B-B14F-4D97-AF65-F5344CB8AC3E}">
        <p14:creationId xmlns:p14="http://schemas.microsoft.com/office/powerpoint/2010/main" val="3284153497"/>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A366ADB-227F-2F46-82CA-11F40A4F868A}" type="slidenum">
              <a:rPr lang="en-US"/>
              <a:pPr>
                <a:defRPr/>
              </a:pPr>
              <a:t>‹#›</a:t>
            </a:fld>
            <a:endParaRPr lang="en-US"/>
          </a:p>
        </p:txBody>
      </p:sp>
    </p:spTree>
    <p:extLst>
      <p:ext uri="{BB962C8B-B14F-4D97-AF65-F5344CB8AC3E}">
        <p14:creationId xmlns:p14="http://schemas.microsoft.com/office/powerpoint/2010/main" val="123917484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EDEC73D-781A-D940-8474-932BC2592BDD}" type="slidenum">
              <a:rPr lang="en-US"/>
              <a:pPr>
                <a:defRPr/>
              </a:pPr>
              <a:t>‹#›</a:t>
            </a:fld>
            <a:endParaRPr lang="en-US"/>
          </a:p>
        </p:txBody>
      </p:sp>
    </p:spTree>
    <p:extLst>
      <p:ext uri="{BB962C8B-B14F-4D97-AF65-F5344CB8AC3E}">
        <p14:creationId xmlns:p14="http://schemas.microsoft.com/office/powerpoint/2010/main" val="279692665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234122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3F8BF72-0B77-6448-8BFA-334B3FEC5721}" type="slidenum">
              <a:rPr lang="en-US"/>
              <a:pPr>
                <a:defRPr/>
              </a:pPr>
              <a:t>‹#›</a:t>
            </a:fld>
            <a:endParaRPr lang="en-US"/>
          </a:p>
        </p:txBody>
      </p:sp>
    </p:spTree>
    <p:extLst>
      <p:ext uri="{BB962C8B-B14F-4D97-AF65-F5344CB8AC3E}">
        <p14:creationId xmlns:p14="http://schemas.microsoft.com/office/powerpoint/2010/main" val="200436047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1E017A-9692-2342-9D3A-5E8525EC5B48}" type="slidenum">
              <a:rPr lang="en-US"/>
              <a:pPr>
                <a:defRPr/>
              </a:pPr>
              <a:t>‹#›</a:t>
            </a:fld>
            <a:endParaRPr lang="en-US"/>
          </a:p>
        </p:txBody>
      </p:sp>
    </p:spTree>
    <p:extLst>
      <p:ext uri="{BB962C8B-B14F-4D97-AF65-F5344CB8AC3E}">
        <p14:creationId xmlns:p14="http://schemas.microsoft.com/office/powerpoint/2010/main" val="259086873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0BEC2A2-2534-8D46-A0A5-AA476DD50327}" type="slidenum">
              <a:rPr lang="en-US"/>
              <a:pPr>
                <a:defRPr/>
              </a:pPr>
              <a:t>‹#›</a:t>
            </a:fld>
            <a:endParaRPr lang="en-US"/>
          </a:p>
        </p:txBody>
      </p:sp>
    </p:spTree>
    <p:extLst>
      <p:ext uri="{BB962C8B-B14F-4D97-AF65-F5344CB8AC3E}">
        <p14:creationId xmlns:p14="http://schemas.microsoft.com/office/powerpoint/2010/main" val="2152945754"/>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6DEC347-8004-1541-AB7A-8B37A9A21D12}" type="slidenum">
              <a:rPr lang="en-US"/>
              <a:pPr>
                <a:defRPr/>
              </a:pPr>
              <a:t>‹#›</a:t>
            </a:fld>
            <a:endParaRPr lang="en-US"/>
          </a:p>
        </p:txBody>
      </p:sp>
    </p:spTree>
    <p:extLst>
      <p:ext uri="{BB962C8B-B14F-4D97-AF65-F5344CB8AC3E}">
        <p14:creationId xmlns:p14="http://schemas.microsoft.com/office/powerpoint/2010/main" val="69363768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79EADAA-FD7D-164D-A114-FB083C71DC15}" type="slidenum">
              <a:rPr lang="en-US"/>
              <a:pPr>
                <a:defRPr/>
              </a:pPr>
              <a:t>‹#›</a:t>
            </a:fld>
            <a:endParaRPr lang="en-US"/>
          </a:p>
        </p:txBody>
      </p:sp>
    </p:spTree>
    <p:extLst>
      <p:ext uri="{BB962C8B-B14F-4D97-AF65-F5344CB8AC3E}">
        <p14:creationId xmlns:p14="http://schemas.microsoft.com/office/powerpoint/2010/main" val="53669438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23A902D-5A77-5B45-ACD6-5B07299E773E}" type="slidenum">
              <a:rPr lang="en-US"/>
              <a:pPr>
                <a:defRPr/>
              </a:pPr>
              <a:t>‹#›</a:t>
            </a:fld>
            <a:endParaRPr lang="en-US"/>
          </a:p>
        </p:txBody>
      </p:sp>
    </p:spTree>
    <p:extLst>
      <p:ext uri="{BB962C8B-B14F-4D97-AF65-F5344CB8AC3E}">
        <p14:creationId xmlns:p14="http://schemas.microsoft.com/office/powerpoint/2010/main" val="356286371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B7A95C-2443-1343-86EF-04D056EFC08F}" type="slidenum">
              <a:rPr lang="en-US"/>
              <a:pPr>
                <a:defRPr/>
              </a:pPr>
              <a:t>‹#›</a:t>
            </a:fld>
            <a:endParaRPr lang="en-US"/>
          </a:p>
        </p:txBody>
      </p:sp>
    </p:spTree>
    <p:extLst>
      <p:ext uri="{BB962C8B-B14F-4D97-AF65-F5344CB8AC3E}">
        <p14:creationId xmlns:p14="http://schemas.microsoft.com/office/powerpoint/2010/main" val="171189136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6"/>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6"/>
            <a:ext cx="5962650" cy="53943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78425D8-A993-914C-B2BC-D780D15FDFE2}" type="slidenum">
              <a:rPr lang="en-US"/>
              <a:pPr>
                <a:defRPr/>
              </a:pPr>
              <a:t>‹#›</a:t>
            </a:fld>
            <a:endParaRPr lang="en-US"/>
          </a:p>
        </p:txBody>
      </p:sp>
    </p:spTree>
    <p:extLst>
      <p:ext uri="{BB962C8B-B14F-4D97-AF65-F5344CB8AC3E}">
        <p14:creationId xmlns:p14="http://schemas.microsoft.com/office/powerpoint/2010/main" val="232035678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1F9311-8FB2-C246-A68A-D2EBDE3A3ECC}" type="slidenum">
              <a:rPr lang="en-US"/>
              <a:pPr>
                <a:defRPr/>
              </a:pPr>
              <a:t>‹#›</a:t>
            </a:fld>
            <a:endParaRPr lang="en-US"/>
          </a:p>
        </p:txBody>
      </p:sp>
    </p:spTree>
    <p:extLst>
      <p:ext uri="{BB962C8B-B14F-4D97-AF65-F5344CB8AC3E}">
        <p14:creationId xmlns:p14="http://schemas.microsoft.com/office/powerpoint/2010/main" val="178225968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cs typeface="Arial" panose="020B0604020202020204" pitchFamily="34" charset="0"/>
              </a:defRPr>
            </a:lvl1pPr>
          </a:lstStyle>
          <a:p>
            <a:pPr>
              <a:defRPr/>
            </a:pPr>
            <a:fld id="{51CA887E-8A7F-F445-9227-12A3353A3FF1}"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564413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319987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441886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0673215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6346571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1211393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0632168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5869195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7889747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24240892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9360127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0227694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3987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7049802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0168002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9046851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54713"/>
      </p:ext>
    </p:extLst>
  </p:cSld>
  <p:clrMapOvr>
    <a:masterClrMapping/>
  </p:clrMapOvr>
  <p:transition spd="med">
    <p:randomBar dir="vert"/>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166962"/>
      </p:ext>
    </p:extLst>
  </p:cSld>
  <p:clrMapOvr>
    <a:masterClrMapping/>
  </p:clrMapOvr>
  <p:transition spd="med">
    <p:randomBar dir="vert"/>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7237902"/>
      </p:ext>
    </p:extLst>
  </p:cSld>
  <p:clrMapOvr>
    <a:masterClrMapping/>
  </p:clrMapOvr>
  <p:transition spd="med">
    <p:randomBar dir="vert"/>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731056"/>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951600"/>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3558901"/>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293298"/>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394216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3245909"/>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4265740"/>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4932142"/>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0333753"/>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1C5421EB-CFF1-C846-BF96-0FFDCC2628C2}"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2030379420"/>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CE5DB02D-02AB-C447-8300-DC1125772939}"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4152005727"/>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9B7EA4E-3FB8-BB47-AD55-878244D58B5F}"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794865048"/>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72070795-C768-A141-8AAC-0D9D0D1FDAF5}"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28438514"/>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626B6614-C6D2-9741-86C4-41FD2ED4C123}"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492783577"/>
      </p:ext>
    </p:extLst>
  </p:cSld>
  <p:clrMapOvr>
    <a:masterClrMapping/>
  </p:clrMapOvr>
  <p:transition spd="med">
    <p:randomBar dir="vert"/>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599E4E64-6A3B-A642-81B5-43C1F983C83F}"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371917945"/>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470027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F97937A-6EFA-7244-9BBB-4B39FA4EDD5D}"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2961296479"/>
      </p:ext>
    </p:extLst>
  </p:cSld>
  <p:clrMapOvr>
    <a:masterClrMapping/>
  </p:clrMapOvr>
  <p:transition spd="med">
    <p:randomBar dir="vert"/>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B97A148-BB3A-6F4F-A713-8E6B70B4C0C8}"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259928883"/>
      </p:ext>
    </p:extLst>
  </p:cSld>
  <p:clrMapOvr>
    <a:masterClrMapping/>
  </p:clrMapOvr>
  <p:transition spd="med">
    <p:randomBar dir="vert"/>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43383A86-FADD-714B-BE63-5935EE91934F}"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41123807"/>
      </p:ext>
    </p:extLst>
  </p:cSld>
  <p:clrMapOvr>
    <a:masterClrMapping/>
  </p:clrMapOvr>
  <p:transition spd="med">
    <p:randomBar dir="vert"/>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33CBCA7D-BFD0-A945-9CDF-5C086F9AF08C}"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1022557336"/>
      </p:ext>
    </p:extLst>
  </p:cSld>
  <p:clrMapOvr>
    <a:masterClrMapping/>
  </p:clrMapOvr>
  <p:transition spd="med">
    <p:randomBar dir="vert"/>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A14E335-CA85-1D48-81B8-5D641B8822EA}"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405852941"/>
      </p:ext>
    </p:extLst>
  </p:cSld>
  <p:clrMapOvr>
    <a:masterClrMapping/>
  </p:clrMapOvr>
  <p:transition spd="med">
    <p:randomBar dir="vert"/>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63174D7-74D0-574E-AB1B-20ACBAC70165}"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544621271"/>
      </p:ext>
    </p:extLst>
  </p:cSld>
  <p:clrMapOvr>
    <a:masterClrMapping/>
  </p:clrMapOvr>
  <p:transition spd="med">
    <p:randomBar dir="vert"/>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47B111D0-2425-074F-B2B8-E0C41040BCD3}" type="slidenum">
              <a:rPr lang="en-US"/>
              <a:pPr>
                <a:defRPr/>
              </a:pPr>
              <a:t>‹#›</a:t>
            </a:fld>
            <a:endParaRPr lang="en-US"/>
          </a:p>
        </p:txBody>
      </p:sp>
    </p:spTree>
    <p:extLst>
      <p:ext uri="{BB962C8B-B14F-4D97-AF65-F5344CB8AC3E}">
        <p14:creationId xmlns:p14="http://schemas.microsoft.com/office/powerpoint/2010/main" val="384849217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D9AE8BE9-FED5-8F4B-B6DD-ADF350D32E13}" type="slidenum">
              <a:rPr lang="en-US"/>
              <a:pPr>
                <a:defRPr/>
              </a:pPr>
              <a:t>‹#›</a:t>
            </a:fld>
            <a:endParaRPr lang="en-US"/>
          </a:p>
        </p:txBody>
      </p:sp>
    </p:spTree>
    <p:extLst>
      <p:ext uri="{BB962C8B-B14F-4D97-AF65-F5344CB8AC3E}">
        <p14:creationId xmlns:p14="http://schemas.microsoft.com/office/powerpoint/2010/main" val="187703927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86F07FA2-3A17-5040-B586-B4AF278DC7A2}" type="slidenum">
              <a:rPr lang="en-US"/>
              <a:pPr>
                <a:defRPr/>
              </a:pPr>
              <a:t>‹#›</a:t>
            </a:fld>
            <a:endParaRPr lang="en-US"/>
          </a:p>
        </p:txBody>
      </p:sp>
    </p:spTree>
    <p:extLst>
      <p:ext uri="{BB962C8B-B14F-4D97-AF65-F5344CB8AC3E}">
        <p14:creationId xmlns:p14="http://schemas.microsoft.com/office/powerpoint/2010/main" val="73301163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7184F79E-BB1E-D246-9409-46D2624C31EE}" type="slidenum">
              <a:rPr lang="en-US"/>
              <a:pPr>
                <a:defRPr/>
              </a:pPr>
              <a:t>‹#›</a:t>
            </a:fld>
            <a:endParaRPr lang="en-US"/>
          </a:p>
        </p:txBody>
      </p:sp>
    </p:spTree>
    <p:extLst>
      <p:ext uri="{BB962C8B-B14F-4D97-AF65-F5344CB8AC3E}">
        <p14:creationId xmlns:p14="http://schemas.microsoft.com/office/powerpoint/2010/main" val="7751372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A665E8-CFA5-DC47-ABEF-BB6842A724D8}" type="slidenum">
              <a:rPr lang="en-US"/>
              <a:pPr>
                <a:defRPr/>
              </a:pPr>
              <a:t>‹#›</a:t>
            </a:fld>
            <a:endParaRPr lang="en-US"/>
          </a:p>
        </p:txBody>
      </p:sp>
    </p:spTree>
    <p:extLst>
      <p:ext uri="{BB962C8B-B14F-4D97-AF65-F5344CB8AC3E}">
        <p14:creationId xmlns:p14="http://schemas.microsoft.com/office/powerpoint/2010/main" val="88597666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58A9F6-C558-594D-8F7B-D3D61C46BBF2}"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31719703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2196B4FD-034F-2347-BB41-87521F71E472}" type="slidenum">
              <a:rPr lang="en-US"/>
              <a:pPr>
                <a:defRPr/>
              </a:pPr>
              <a:t>‹#›</a:t>
            </a:fld>
            <a:endParaRPr lang="en-US"/>
          </a:p>
        </p:txBody>
      </p:sp>
    </p:spTree>
    <p:extLst>
      <p:ext uri="{BB962C8B-B14F-4D97-AF65-F5344CB8AC3E}">
        <p14:creationId xmlns:p14="http://schemas.microsoft.com/office/powerpoint/2010/main" val="303922164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5F518B9D-FF0E-AB49-9004-0507CBEFA40D}" type="slidenum">
              <a:rPr lang="en-US"/>
              <a:pPr>
                <a:defRPr/>
              </a:pPr>
              <a:t>‹#›</a:t>
            </a:fld>
            <a:endParaRPr lang="en-US"/>
          </a:p>
        </p:txBody>
      </p:sp>
    </p:spTree>
    <p:extLst>
      <p:ext uri="{BB962C8B-B14F-4D97-AF65-F5344CB8AC3E}">
        <p14:creationId xmlns:p14="http://schemas.microsoft.com/office/powerpoint/2010/main" val="273259930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F5E3F0BE-6635-8C45-B37D-C87ABCF6C1CB}" type="slidenum">
              <a:rPr lang="en-US"/>
              <a:pPr>
                <a:defRPr/>
              </a:pPr>
              <a:t>‹#›</a:t>
            </a:fld>
            <a:endParaRPr lang="en-US"/>
          </a:p>
        </p:txBody>
      </p:sp>
    </p:spTree>
    <p:extLst>
      <p:ext uri="{BB962C8B-B14F-4D97-AF65-F5344CB8AC3E}">
        <p14:creationId xmlns:p14="http://schemas.microsoft.com/office/powerpoint/2010/main" val="1305331616"/>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15874BCC-05D8-034D-A05F-B6EE8F7C1A40}" type="slidenum">
              <a:rPr lang="en-US"/>
              <a:pPr>
                <a:defRPr/>
              </a:pPr>
              <a:t>‹#›</a:t>
            </a:fld>
            <a:endParaRPr lang="en-US"/>
          </a:p>
        </p:txBody>
      </p:sp>
    </p:spTree>
    <p:extLst>
      <p:ext uri="{BB962C8B-B14F-4D97-AF65-F5344CB8AC3E}">
        <p14:creationId xmlns:p14="http://schemas.microsoft.com/office/powerpoint/2010/main" val="306704116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C193274C-1339-FC47-A8BC-CD7BED57F4CD}" type="slidenum">
              <a:rPr lang="en-US"/>
              <a:pPr>
                <a:defRPr/>
              </a:pPr>
              <a:t>‹#›</a:t>
            </a:fld>
            <a:endParaRPr lang="en-US"/>
          </a:p>
        </p:txBody>
      </p:sp>
    </p:spTree>
    <p:extLst>
      <p:ext uri="{BB962C8B-B14F-4D97-AF65-F5344CB8AC3E}">
        <p14:creationId xmlns:p14="http://schemas.microsoft.com/office/powerpoint/2010/main" val="81982859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9C7C2EC6-55AB-4F42-8D75-B7BDA5F6D6E0}" type="slidenum">
              <a:rPr lang="en-US"/>
              <a:pPr>
                <a:defRPr/>
              </a:pPr>
              <a:t>‹#›</a:t>
            </a:fld>
            <a:endParaRPr lang="en-US"/>
          </a:p>
        </p:txBody>
      </p:sp>
    </p:spTree>
    <p:extLst>
      <p:ext uri="{BB962C8B-B14F-4D97-AF65-F5344CB8AC3E}">
        <p14:creationId xmlns:p14="http://schemas.microsoft.com/office/powerpoint/2010/main" val="378569240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6B5A5998-9C6A-9E40-8900-E379E8AD620B}" type="slidenum">
              <a:rPr lang="en-US"/>
              <a:pPr>
                <a:defRPr/>
              </a:pPr>
              <a:t>‹#›</a:t>
            </a:fld>
            <a:endParaRPr lang="en-US"/>
          </a:p>
        </p:txBody>
      </p:sp>
    </p:spTree>
    <p:extLst>
      <p:ext uri="{BB962C8B-B14F-4D97-AF65-F5344CB8AC3E}">
        <p14:creationId xmlns:p14="http://schemas.microsoft.com/office/powerpoint/2010/main" val="257709535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404DFF81-D208-B74D-9157-367C23428105}" type="slidenum">
              <a:rPr lang="en-US"/>
              <a:pPr>
                <a:defRPr/>
              </a:pPr>
              <a:t>‹#›</a:t>
            </a:fld>
            <a:endParaRPr lang="en-US"/>
          </a:p>
        </p:txBody>
      </p:sp>
    </p:spTree>
    <p:extLst>
      <p:ext uri="{BB962C8B-B14F-4D97-AF65-F5344CB8AC3E}">
        <p14:creationId xmlns:p14="http://schemas.microsoft.com/office/powerpoint/2010/main" val="184084781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BDD6E7E0-B98C-BB40-8E37-450EEB7CAF2A}" type="slidenum">
              <a:rPr lang="en-US"/>
              <a:pPr>
                <a:defRPr/>
              </a:pPr>
              <a:t>‹#›</a:t>
            </a:fld>
            <a:endParaRPr lang="en-US"/>
          </a:p>
        </p:txBody>
      </p:sp>
    </p:spTree>
    <p:extLst>
      <p:ext uri="{BB962C8B-B14F-4D97-AF65-F5344CB8AC3E}">
        <p14:creationId xmlns:p14="http://schemas.microsoft.com/office/powerpoint/2010/main" val="1854361417"/>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96A33F-57DA-943C-5383-964874D46DEF}"/>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1BDAC6C7-2F9E-2579-D0BE-C0A7EE57C281}"/>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12264630-6D69-2108-72E3-8239AB7E42B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EEE9A586-177C-E987-E891-3242BF610BE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0FE5E841-A564-D0A4-7035-CC96C2C29E3D}"/>
              </a:ext>
            </a:extLst>
          </p:cNvPr>
          <p:cNvSpPr>
            <a:spLocks noGrp="1"/>
          </p:cNvSpPr>
          <p:nvPr>
            <p:ph type="sldNum" sz="quarter" idx="12"/>
          </p:nvPr>
        </p:nvSpPr>
        <p:spPr/>
        <p:txBody>
          <a:bodyPr/>
          <a:lstStyle>
            <a:lvl1pPr>
              <a:defRPr b="1" i="0">
                <a:latin typeface="Arial" panose="020B0604020202020204" pitchFamily="34" charset="0"/>
              </a:defRPr>
            </a:lvl1pPr>
          </a:lstStyle>
          <a:p>
            <a:fld id="{CB1356BB-93DB-1047-AEF8-D063B29A47CD}" type="slidenum">
              <a:rPr lang="en-US" altLang="en-US"/>
              <a:pPr/>
              <a:t>‹#›</a:t>
            </a:fld>
            <a:endParaRPr lang="en-US" altLang="en-US"/>
          </a:p>
        </p:txBody>
      </p:sp>
    </p:spTree>
    <p:extLst>
      <p:ext uri="{BB962C8B-B14F-4D97-AF65-F5344CB8AC3E}">
        <p14:creationId xmlns:p14="http://schemas.microsoft.com/office/powerpoint/2010/main" val="368064639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BB6FE26-F08D-2F47-8723-7204C5BF5CC1}"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39999148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ABE92F-B143-6F15-FE7B-037D98298B98}"/>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6FEAEB23-1726-8D87-8CE9-27EA64199E9C}"/>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85E44-E2D7-AD5B-E19D-44EE371645F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17E70167-B4CE-5D1C-A97A-E88DB43F99A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23591ED6-98F8-B6F4-D16C-4C10C935303E}"/>
              </a:ext>
            </a:extLst>
          </p:cNvPr>
          <p:cNvSpPr>
            <a:spLocks noGrp="1"/>
          </p:cNvSpPr>
          <p:nvPr>
            <p:ph type="sldNum" sz="quarter" idx="12"/>
          </p:nvPr>
        </p:nvSpPr>
        <p:spPr/>
        <p:txBody>
          <a:bodyPr/>
          <a:lstStyle>
            <a:lvl1pPr>
              <a:defRPr b="1" i="0">
                <a:latin typeface="Arial" panose="020B0604020202020204" pitchFamily="34" charset="0"/>
              </a:defRPr>
            </a:lvl1pPr>
          </a:lstStyle>
          <a:p>
            <a:fld id="{F6E47C94-053E-E64D-85F5-850390A23172}" type="slidenum">
              <a:rPr lang="en-US" altLang="en-US"/>
              <a:pPr/>
              <a:t>‹#›</a:t>
            </a:fld>
            <a:endParaRPr lang="en-US" altLang="en-US"/>
          </a:p>
        </p:txBody>
      </p:sp>
    </p:spTree>
    <p:extLst>
      <p:ext uri="{BB962C8B-B14F-4D97-AF65-F5344CB8AC3E}">
        <p14:creationId xmlns:p14="http://schemas.microsoft.com/office/powerpoint/2010/main" val="314638081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F71732-8B1A-88B8-1D8B-F008DB2BC669}"/>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1D863916-B60A-66D9-D0B5-717D1F1FDD55}"/>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9BD2367E-E4DC-2882-32EC-70177F18DE1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6AECAE0F-CC1F-707F-EA16-F5C8EEE6D2D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DDB92303-0CCE-F50A-81F6-13BFADECA097}"/>
              </a:ext>
            </a:extLst>
          </p:cNvPr>
          <p:cNvSpPr>
            <a:spLocks noGrp="1"/>
          </p:cNvSpPr>
          <p:nvPr>
            <p:ph type="sldNum" sz="quarter" idx="12"/>
          </p:nvPr>
        </p:nvSpPr>
        <p:spPr/>
        <p:txBody>
          <a:bodyPr/>
          <a:lstStyle>
            <a:lvl1pPr>
              <a:defRPr b="1" i="0">
                <a:latin typeface="Arial" panose="020B0604020202020204" pitchFamily="34" charset="0"/>
              </a:defRPr>
            </a:lvl1pPr>
          </a:lstStyle>
          <a:p>
            <a:fld id="{1E6F1A39-D831-0B45-B4F7-96CEB8FD3BA1}" type="slidenum">
              <a:rPr lang="en-US" altLang="en-US"/>
              <a:pPr/>
              <a:t>‹#›</a:t>
            </a:fld>
            <a:endParaRPr lang="en-US" altLang="en-US"/>
          </a:p>
        </p:txBody>
      </p:sp>
    </p:spTree>
    <p:extLst>
      <p:ext uri="{BB962C8B-B14F-4D97-AF65-F5344CB8AC3E}">
        <p14:creationId xmlns:p14="http://schemas.microsoft.com/office/powerpoint/2010/main" val="422697084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4EB47-D1CB-FE6A-0AB2-C665C41BFD71}"/>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3F3AA9B1-F599-41CB-33A2-6BE21611E940}"/>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B15EE6-C534-54E6-D4FE-42805EC24378}"/>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64B3419-1703-3913-AD16-2F42F62071A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4A0A4F24-59BE-E2BC-94BE-5DB8DF5DE46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22FD34AB-BBDF-1AC8-F88E-9AAE2B9AD22E}"/>
              </a:ext>
            </a:extLst>
          </p:cNvPr>
          <p:cNvSpPr>
            <a:spLocks noGrp="1"/>
          </p:cNvSpPr>
          <p:nvPr>
            <p:ph type="sldNum" sz="quarter" idx="12"/>
          </p:nvPr>
        </p:nvSpPr>
        <p:spPr/>
        <p:txBody>
          <a:bodyPr/>
          <a:lstStyle>
            <a:lvl1pPr>
              <a:defRPr b="1" i="0">
                <a:latin typeface="Arial" panose="020B0604020202020204" pitchFamily="34" charset="0"/>
              </a:defRPr>
            </a:lvl1pPr>
          </a:lstStyle>
          <a:p>
            <a:fld id="{5E2F0634-8799-C447-9B56-2FCAB57E7792}" type="slidenum">
              <a:rPr lang="en-US" altLang="en-US"/>
              <a:pPr/>
              <a:t>‹#›</a:t>
            </a:fld>
            <a:endParaRPr lang="en-US" altLang="en-US"/>
          </a:p>
        </p:txBody>
      </p:sp>
    </p:spTree>
    <p:extLst>
      <p:ext uri="{BB962C8B-B14F-4D97-AF65-F5344CB8AC3E}">
        <p14:creationId xmlns:p14="http://schemas.microsoft.com/office/powerpoint/2010/main" val="283758557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7B426-C097-6CE5-CAD1-E44CAC63E69F}"/>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795D2619-9DE8-BB3F-B3AE-471B178FFC02}"/>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61EE1995-C3C1-AC7D-9224-E838BF2837F8}"/>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AA32614-AD57-A234-631B-C150E35968B5}"/>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2381838-D428-2F08-1D7F-44140B1A4649}"/>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9809F9D-1296-737F-DCDC-BD77D17B303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8" name="Footer Placeholder 7">
            <a:extLst>
              <a:ext uri="{FF2B5EF4-FFF2-40B4-BE49-F238E27FC236}">
                <a16:creationId xmlns:a16="http://schemas.microsoft.com/office/drawing/2014/main" id="{C91A5E38-9883-D28B-3056-3975168004A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9" name="Slide Number Placeholder 8">
            <a:extLst>
              <a:ext uri="{FF2B5EF4-FFF2-40B4-BE49-F238E27FC236}">
                <a16:creationId xmlns:a16="http://schemas.microsoft.com/office/drawing/2014/main" id="{2BC361E6-12EE-9237-DAD4-B0DB42EC5401}"/>
              </a:ext>
            </a:extLst>
          </p:cNvPr>
          <p:cNvSpPr>
            <a:spLocks noGrp="1"/>
          </p:cNvSpPr>
          <p:nvPr>
            <p:ph type="sldNum" sz="quarter" idx="12"/>
          </p:nvPr>
        </p:nvSpPr>
        <p:spPr/>
        <p:txBody>
          <a:bodyPr/>
          <a:lstStyle>
            <a:lvl1pPr>
              <a:defRPr b="1" i="0">
                <a:latin typeface="Arial" panose="020B0604020202020204" pitchFamily="34" charset="0"/>
              </a:defRPr>
            </a:lvl1pPr>
          </a:lstStyle>
          <a:p>
            <a:fld id="{46BDC930-73B5-8343-A2AB-CC3504E01918}" type="slidenum">
              <a:rPr lang="en-US" altLang="en-US"/>
              <a:pPr/>
              <a:t>‹#›</a:t>
            </a:fld>
            <a:endParaRPr lang="en-US" altLang="en-US"/>
          </a:p>
        </p:txBody>
      </p:sp>
    </p:spTree>
    <p:extLst>
      <p:ext uri="{BB962C8B-B14F-4D97-AF65-F5344CB8AC3E}">
        <p14:creationId xmlns:p14="http://schemas.microsoft.com/office/powerpoint/2010/main" val="13885998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C11E3-F90B-879B-2ACE-CB66C0142481}"/>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a:extLst>
              <a:ext uri="{FF2B5EF4-FFF2-40B4-BE49-F238E27FC236}">
                <a16:creationId xmlns:a16="http://schemas.microsoft.com/office/drawing/2014/main" id="{9FD58638-3A64-19A9-F7F9-5B84AA36037C}"/>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4" name="Footer Placeholder 3">
            <a:extLst>
              <a:ext uri="{FF2B5EF4-FFF2-40B4-BE49-F238E27FC236}">
                <a16:creationId xmlns:a16="http://schemas.microsoft.com/office/drawing/2014/main" id="{D58FFFF9-8717-5B20-2572-92E29F7F70CB}"/>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5" name="Slide Number Placeholder 4">
            <a:extLst>
              <a:ext uri="{FF2B5EF4-FFF2-40B4-BE49-F238E27FC236}">
                <a16:creationId xmlns:a16="http://schemas.microsoft.com/office/drawing/2014/main" id="{FB03F977-87BF-9A47-9D57-3F57A152DA4C}"/>
              </a:ext>
            </a:extLst>
          </p:cNvPr>
          <p:cNvSpPr>
            <a:spLocks noGrp="1"/>
          </p:cNvSpPr>
          <p:nvPr>
            <p:ph type="sldNum" sz="quarter" idx="12"/>
          </p:nvPr>
        </p:nvSpPr>
        <p:spPr/>
        <p:txBody>
          <a:bodyPr/>
          <a:lstStyle>
            <a:lvl1pPr>
              <a:defRPr b="1" i="0">
                <a:latin typeface="Arial" panose="020B0604020202020204" pitchFamily="34" charset="0"/>
              </a:defRPr>
            </a:lvl1pPr>
          </a:lstStyle>
          <a:p>
            <a:fld id="{911E82B4-E8B8-2247-90A7-7D5B42EF2DF7}" type="slidenum">
              <a:rPr lang="en-US" altLang="en-US"/>
              <a:pPr/>
              <a:t>‹#›</a:t>
            </a:fld>
            <a:endParaRPr lang="en-US" altLang="en-US"/>
          </a:p>
        </p:txBody>
      </p:sp>
    </p:spTree>
    <p:extLst>
      <p:ext uri="{BB962C8B-B14F-4D97-AF65-F5344CB8AC3E}">
        <p14:creationId xmlns:p14="http://schemas.microsoft.com/office/powerpoint/2010/main" val="242669905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59F61D-C0EB-C942-E7A5-2EA294E9E7E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3" name="Footer Placeholder 2">
            <a:extLst>
              <a:ext uri="{FF2B5EF4-FFF2-40B4-BE49-F238E27FC236}">
                <a16:creationId xmlns:a16="http://schemas.microsoft.com/office/drawing/2014/main" id="{B75304CD-F47B-6CCF-5D46-1644462F7D3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4" name="Slide Number Placeholder 3">
            <a:extLst>
              <a:ext uri="{FF2B5EF4-FFF2-40B4-BE49-F238E27FC236}">
                <a16:creationId xmlns:a16="http://schemas.microsoft.com/office/drawing/2014/main" id="{77311180-0B28-3AEB-846F-A0FC9724F869}"/>
              </a:ext>
            </a:extLst>
          </p:cNvPr>
          <p:cNvSpPr>
            <a:spLocks noGrp="1"/>
          </p:cNvSpPr>
          <p:nvPr>
            <p:ph type="sldNum" sz="quarter" idx="12"/>
          </p:nvPr>
        </p:nvSpPr>
        <p:spPr/>
        <p:txBody>
          <a:bodyPr/>
          <a:lstStyle>
            <a:lvl1pPr>
              <a:defRPr b="1" i="0">
                <a:latin typeface="Arial" panose="020B0604020202020204" pitchFamily="34" charset="0"/>
              </a:defRPr>
            </a:lvl1pPr>
          </a:lstStyle>
          <a:p>
            <a:fld id="{1992FBB4-D52A-AA4F-94FB-400BD131C004}" type="slidenum">
              <a:rPr lang="en-US" altLang="en-US"/>
              <a:pPr/>
              <a:t>‹#›</a:t>
            </a:fld>
            <a:endParaRPr lang="en-US" altLang="en-US"/>
          </a:p>
        </p:txBody>
      </p:sp>
    </p:spTree>
    <p:extLst>
      <p:ext uri="{BB962C8B-B14F-4D97-AF65-F5344CB8AC3E}">
        <p14:creationId xmlns:p14="http://schemas.microsoft.com/office/powerpoint/2010/main" val="74691932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D40C4F-81BE-2C95-BC21-1DBB13985E6F}"/>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17A19CC1-DFF2-BDD4-93D1-28D1FA442014}"/>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CF82F42-62A5-CC1F-8469-BBA0E8201B88}"/>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C44EB6ED-CF12-F9F1-D389-5042897159B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A2E7E31D-ED7C-4E27-F32B-741DF6AB46B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74BB37B8-C72A-5380-4878-304DB0F18E9B}"/>
              </a:ext>
            </a:extLst>
          </p:cNvPr>
          <p:cNvSpPr>
            <a:spLocks noGrp="1"/>
          </p:cNvSpPr>
          <p:nvPr>
            <p:ph type="sldNum" sz="quarter" idx="12"/>
          </p:nvPr>
        </p:nvSpPr>
        <p:spPr/>
        <p:txBody>
          <a:bodyPr/>
          <a:lstStyle>
            <a:lvl1pPr>
              <a:defRPr b="1" i="0">
                <a:latin typeface="Arial" panose="020B0604020202020204" pitchFamily="34" charset="0"/>
              </a:defRPr>
            </a:lvl1pPr>
          </a:lstStyle>
          <a:p>
            <a:fld id="{835E70E5-BB6B-E442-9C86-3A70189E0F36}" type="slidenum">
              <a:rPr lang="en-US" altLang="en-US"/>
              <a:pPr/>
              <a:t>‹#›</a:t>
            </a:fld>
            <a:endParaRPr lang="en-US" altLang="en-US"/>
          </a:p>
        </p:txBody>
      </p:sp>
    </p:spTree>
    <p:extLst>
      <p:ext uri="{BB962C8B-B14F-4D97-AF65-F5344CB8AC3E}">
        <p14:creationId xmlns:p14="http://schemas.microsoft.com/office/powerpoint/2010/main" val="210196113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AF2BDE-555D-DFC8-0ACB-7641654B67F7}"/>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Picture Placeholder 2">
            <a:extLst>
              <a:ext uri="{FF2B5EF4-FFF2-40B4-BE49-F238E27FC236}">
                <a16:creationId xmlns:a16="http://schemas.microsoft.com/office/drawing/2014/main" id="{B12CCBAF-6E59-1D57-0803-A181662E03C8}"/>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5CB7F286-764C-EEE0-1AB1-2DBD6CCC5A8B}"/>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9A772A1-A0CC-A3B9-66F9-19C3BDF5136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B2F985DE-B00E-4102-DB78-14AEA0525B9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55E183F1-0E3B-0E8B-AE90-DB82B4936753}"/>
              </a:ext>
            </a:extLst>
          </p:cNvPr>
          <p:cNvSpPr>
            <a:spLocks noGrp="1"/>
          </p:cNvSpPr>
          <p:nvPr>
            <p:ph type="sldNum" sz="quarter" idx="12"/>
          </p:nvPr>
        </p:nvSpPr>
        <p:spPr/>
        <p:txBody>
          <a:bodyPr/>
          <a:lstStyle>
            <a:lvl1pPr>
              <a:defRPr b="1" i="0">
                <a:latin typeface="Arial" panose="020B0604020202020204" pitchFamily="34" charset="0"/>
              </a:defRPr>
            </a:lvl1pPr>
          </a:lstStyle>
          <a:p>
            <a:fld id="{9B7BF9EE-A66C-5946-BFBF-EEBC8F84EFF7}" type="slidenum">
              <a:rPr lang="en-US" altLang="en-US"/>
              <a:pPr/>
              <a:t>‹#›</a:t>
            </a:fld>
            <a:endParaRPr lang="en-US" altLang="en-US"/>
          </a:p>
        </p:txBody>
      </p:sp>
    </p:spTree>
    <p:extLst>
      <p:ext uri="{BB962C8B-B14F-4D97-AF65-F5344CB8AC3E}">
        <p14:creationId xmlns:p14="http://schemas.microsoft.com/office/powerpoint/2010/main" val="367650938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AF6A2-43C0-0D3D-FBD4-6475FD76D5EF}"/>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E35CDF62-BF25-4CAF-1A25-4730156A2B6C}"/>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07A522-0AE2-D0F0-D23C-BD0BA591448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22BB7AF9-EB0E-64AE-4B8A-AFCDE9FB0DA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996A2AC-A6BB-C89B-5B51-AA3CEAF2449B}"/>
              </a:ext>
            </a:extLst>
          </p:cNvPr>
          <p:cNvSpPr>
            <a:spLocks noGrp="1"/>
          </p:cNvSpPr>
          <p:nvPr>
            <p:ph type="sldNum" sz="quarter" idx="12"/>
          </p:nvPr>
        </p:nvSpPr>
        <p:spPr/>
        <p:txBody>
          <a:bodyPr/>
          <a:lstStyle>
            <a:lvl1pPr>
              <a:defRPr b="1" i="0">
                <a:latin typeface="Arial" panose="020B0604020202020204" pitchFamily="34" charset="0"/>
              </a:defRPr>
            </a:lvl1pPr>
          </a:lstStyle>
          <a:p>
            <a:fld id="{4245E213-709C-984C-A824-5C45C9555C99}" type="slidenum">
              <a:rPr lang="en-US" altLang="en-US"/>
              <a:pPr/>
              <a:t>‹#›</a:t>
            </a:fld>
            <a:endParaRPr lang="en-US" altLang="en-US"/>
          </a:p>
        </p:txBody>
      </p:sp>
    </p:spTree>
    <p:extLst>
      <p:ext uri="{BB962C8B-B14F-4D97-AF65-F5344CB8AC3E}">
        <p14:creationId xmlns:p14="http://schemas.microsoft.com/office/powerpoint/2010/main" val="293407107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9EACF7-DF86-4829-FFAD-6B70D9A65992}"/>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8CBA2D46-2E4D-29E2-7E90-9E854798164A}"/>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F707E1-89F8-FAD3-C287-D52A4DD99324}"/>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0F17C28A-BCEB-9975-6FE2-CC4BA2E00D1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CF9914D6-2334-15D6-B0E0-5A1081275661}"/>
              </a:ext>
            </a:extLst>
          </p:cNvPr>
          <p:cNvSpPr>
            <a:spLocks noGrp="1"/>
          </p:cNvSpPr>
          <p:nvPr>
            <p:ph type="sldNum" sz="quarter" idx="12"/>
          </p:nvPr>
        </p:nvSpPr>
        <p:spPr/>
        <p:txBody>
          <a:bodyPr/>
          <a:lstStyle>
            <a:lvl1pPr>
              <a:defRPr b="1" i="0">
                <a:latin typeface="Arial" panose="020B0604020202020204" pitchFamily="34" charset="0"/>
              </a:defRPr>
            </a:lvl1pPr>
          </a:lstStyle>
          <a:p>
            <a:fld id="{DE70C007-0EA3-D341-BBE1-F4DBDFAD7947}" type="slidenum">
              <a:rPr lang="en-US" altLang="en-US"/>
              <a:pPr/>
              <a:t>‹#›</a:t>
            </a:fld>
            <a:endParaRPr lang="en-US" altLang="en-US"/>
          </a:p>
        </p:txBody>
      </p:sp>
    </p:spTree>
    <p:extLst>
      <p:ext uri="{BB962C8B-B14F-4D97-AF65-F5344CB8AC3E}">
        <p14:creationId xmlns:p14="http://schemas.microsoft.com/office/powerpoint/2010/main" val="373179944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1A4DE61-2ECC-BB41-8805-0F015FC6C779}"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317347706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CF410-B877-CBAE-737E-DB48BF38601D}"/>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034662D9-A327-D82A-86C1-9F5CBF5B59F3}"/>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CB0DCAFF-7163-AC03-E65B-4D8BB722503B}"/>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0849B5F1-1020-5311-6BA1-8F8552B46B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A9E69FE7-211E-6839-920C-9747DB952E16}"/>
              </a:ext>
            </a:extLst>
          </p:cNvPr>
          <p:cNvSpPr>
            <a:spLocks noGrp="1"/>
          </p:cNvSpPr>
          <p:nvPr>
            <p:ph type="sldNum" sz="quarter" idx="12"/>
          </p:nvPr>
        </p:nvSpPr>
        <p:spPr/>
        <p:txBody>
          <a:bodyPr/>
          <a:lstStyle>
            <a:lvl1pPr>
              <a:defRPr b="1" i="0">
                <a:latin typeface="Arial" panose="020B0604020202020204" pitchFamily="34" charset="0"/>
              </a:defRPr>
            </a:lvl1pPr>
          </a:lstStyle>
          <a:p>
            <a:fld id="{88BAEFA7-C949-984A-B324-C32881CF6192}" type="slidenum">
              <a:rPr lang="en-US" altLang="en-US"/>
              <a:pPr/>
              <a:t>‹#›</a:t>
            </a:fld>
            <a:endParaRPr lang="en-US" altLang="en-US"/>
          </a:p>
        </p:txBody>
      </p:sp>
    </p:spTree>
    <p:extLst>
      <p:ext uri="{BB962C8B-B14F-4D97-AF65-F5344CB8AC3E}">
        <p14:creationId xmlns:p14="http://schemas.microsoft.com/office/powerpoint/2010/main" val="2135554773"/>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EF13D-F5BB-48CC-226D-7E626568EBD9}"/>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1339C56F-5825-0083-640E-41EB90DAAE43}"/>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D987C5E-AAE5-D790-1DD7-427AE66CFDB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C323AA71-ECBD-2A43-CF68-257A38DDA51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142D70BB-A643-7C06-DAF6-F77FEFE644A9}"/>
              </a:ext>
            </a:extLst>
          </p:cNvPr>
          <p:cNvSpPr>
            <a:spLocks noGrp="1"/>
          </p:cNvSpPr>
          <p:nvPr>
            <p:ph type="sldNum" sz="quarter" idx="12"/>
          </p:nvPr>
        </p:nvSpPr>
        <p:spPr/>
        <p:txBody>
          <a:bodyPr/>
          <a:lstStyle>
            <a:lvl1pPr>
              <a:defRPr b="1" i="0">
                <a:latin typeface="Arial" panose="020B0604020202020204" pitchFamily="34" charset="0"/>
              </a:defRPr>
            </a:lvl1pPr>
          </a:lstStyle>
          <a:p>
            <a:fld id="{4A6AC0F4-C991-544F-B033-61CD87BE5C26}" type="slidenum">
              <a:rPr lang="en-US" altLang="en-US"/>
              <a:pPr/>
              <a:t>‹#›</a:t>
            </a:fld>
            <a:endParaRPr lang="en-US" altLang="en-US"/>
          </a:p>
        </p:txBody>
      </p:sp>
    </p:spTree>
    <p:extLst>
      <p:ext uri="{BB962C8B-B14F-4D97-AF65-F5344CB8AC3E}">
        <p14:creationId xmlns:p14="http://schemas.microsoft.com/office/powerpoint/2010/main" val="26283832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C70A36-E892-C3EB-F85B-47F5E083AC01}"/>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51644D13-D69B-55E0-C9A3-927D81C73D2E}"/>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44E5EC71-2BE5-7B87-7D8E-EE2DC7DF220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F61F2D3B-D44B-5A48-6FC8-EF584A27DC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DFB768D3-9885-26A5-EC2C-F7BAA6BB069D}"/>
              </a:ext>
            </a:extLst>
          </p:cNvPr>
          <p:cNvSpPr>
            <a:spLocks noGrp="1"/>
          </p:cNvSpPr>
          <p:nvPr>
            <p:ph type="sldNum" sz="quarter" idx="12"/>
          </p:nvPr>
        </p:nvSpPr>
        <p:spPr/>
        <p:txBody>
          <a:bodyPr/>
          <a:lstStyle>
            <a:lvl1pPr>
              <a:defRPr b="1" i="0">
                <a:latin typeface="Arial" panose="020B0604020202020204" pitchFamily="34" charset="0"/>
              </a:defRPr>
            </a:lvl1pPr>
          </a:lstStyle>
          <a:p>
            <a:fld id="{1F47ECD3-E115-3544-A7F0-782D7265D0BE}" type="slidenum">
              <a:rPr lang="en-US" altLang="en-US"/>
              <a:pPr/>
              <a:t>‹#›</a:t>
            </a:fld>
            <a:endParaRPr lang="en-US" altLang="en-US"/>
          </a:p>
        </p:txBody>
      </p:sp>
    </p:spTree>
    <p:extLst>
      <p:ext uri="{BB962C8B-B14F-4D97-AF65-F5344CB8AC3E}">
        <p14:creationId xmlns:p14="http://schemas.microsoft.com/office/powerpoint/2010/main" val="146313370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D12F7-7B6D-3D5C-F902-EC0ED9DB7D2E}"/>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0D319847-52A1-4EE3-ABF9-A363AD44F5CC}"/>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6E89E4-2C01-73D1-8387-CFB7D90F472D}"/>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B8691C7-A89D-F37C-F35E-2E2D548112E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E173288B-5F78-45D5-8F67-7CA5E242D35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1BD9D950-9B13-EF0B-2FB8-39A5452A859F}"/>
              </a:ext>
            </a:extLst>
          </p:cNvPr>
          <p:cNvSpPr>
            <a:spLocks noGrp="1"/>
          </p:cNvSpPr>
          <p:nvPr>
            <p:ph type="sldNum" sz="quarter" idx="12"/>
          </p:nvPr>
        </p:nvSpPr>
        <p:spPr/>
        <p:txBody>
          <a:bodyPr/>
          <a:lstStyle>
            <a:lvl1pPr>
              <a:defRPr b="1" i="0">
                <a:latin typeface="Arial" panose="020B0604020202020204" pitchFamily="34" charset="0"/>
              </a:defRPr>
            </a:lvl1pPr>
          </a:lstStyle>
          <a:p>
            <a:fld id="{4C0BBC97-9836-5248-8D98-35463AA06B46}" type="slidenum">
              <a:rPr lang="en-US" altLang="en-US"/>
              <a:pPr/>
              <a:t>‹#›</a:t>
            </a:fld>
            <a:endParaRPr lang="en-US" altLang="en-US"/>
          </a:p>
        </p:txBody>
      </p:sp>
    </p:spTree>
    <p:extLst>
      <p:ext uri="{BB962C8B-B14F-4D97-AF65-F5344CB8AC3E}">
        <p14:creationId xmlns:p14="http://schemas.microsoft.com/office/powerpoint/2010/main" val="283543230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BC8119-FA76-922D-7537-34DF69AD86C8}"/>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DE5AD823-CC87-B94C-A5F9-6A61365E7D11}"/>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09E33E58-722D-9FC9-769D-43C04EDFE1F5}"/>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8F2B52-5E70-A65E-A57C-2495F8DFD4A3}"/>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62BBD189-CBE9-5407-D31E-0CE56FBF4B34}"/>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ACFE47-86FD-71FC-613F-2CB82AED418B}"/>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8" name="Footer Placeholder 7">
            <a:extLst>
              <a:ext uri="{FF2B5EF4-FFF2-40B4-BE49-F238E27FC236}">
                <a16:creationId xmlns:a16="http://schemas.microsoft.com/office/drawing/2014/main" id="{7729ACA4-D4F8-D5AD-D3B4-279AA2D6752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9" name="Slide Number Placeholder 8">
            <a:extLst>
              <a:ext uri="{FF2B5EF4-FFF2-40B4-BE49-F238E27FC236}">
                <a16:creationId xmlns:a16="http://schemas.microsoft.com/office/drawing/2014/main" id="{3E3B60C3-4491-4057-A517-461E958492C6}"/>
              </a:ext>
            </a:extLst>
          </p:cNvPr>
          <p:cNvSpPr>
            <a:spLocks noGrp="1"/>
          </p:cNvSpPr>
          <p:nvPr>
            <p:ph type="sldNum" sz="quarter" idx="12"/>
          </p:nvPr>
        </p:nvSpPr>
        <p:spPr/>
        <p:txBody>
          <a:bodyPr/>
          <a:lstStyle>
            <a:lvl1pPr>
              <a:defRPr b="1" i="0">
                <a:latin typeface="Arial" panose="020B0604020202020204" pitchFamily="34" charset="0"/>
              </a:defRPr>
            </a:lvl1pPr>
          </a:lstStyle>
          <a:p>
            <a:fld id="{17865F5C-2C1F-C14A-837C-5DCEFD5AFCA7}" type="slidenum">
              <a:rPr lang="en-US" altLang="en-US"/>
              <a:pPr/>
              <a:t>‹#›</a:t>
            </a:fld>
            <a:endParaRPr lang="en-US" altLang="en-US"/>
          </a:p>
        </p:txBody>
      </p:sp>
    </p:spTree>
    <p:extLst>
      <p:ext uri="{BB962C8B-B14F-4D97-AF65-F5344CB8AC3E}">
        <p14:creationId xmlns:p14="http://schemas.microsoft.com/office/powerpoint/2010/main" val="165788688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28165-78C0-31E9-B19B-3E774EDA3176}"/>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a:extLst>
              <a:ext uri="{FF2B5EF4-FFF2-40B4-BE49-F238E27FC236}">
                <a16:creationId xmlns:a16="http://schemas.microsoft.com/office/drawing/2014/main" id="{3E7A8C35-576A-285F-7260-ADFCD4E679C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4" name="Footer Placeholder 3">
            <a:extLst>
              <a:ext uri="{FF2B5EF4-FFF2-40B4-BE49-F238E27FC236}">
                <a16:creationId xmlns:a16="http://schemas.microsoft.com/office/drawing/2014/main" id="{4EC85DB0-3CD0-A622-BE36-1C0041EE297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5" name="Slide Number Placeholder 4">
            <a:extLst>
              <a:ext uri="{FF2B5EF4-FFF2-40B4-BE49-F238E27FC236}">
                <a16:creationId xmlns:a16="http://schemas.microsoft.com/office/drawing/2014/main" id="{5DA7D76E-E208-19CA-768A-20AA637B9B60}"/>
              </a:ext>
            </a:extLst>
          </p:cNvPr>
          <p:cNvSpPr>
            <a:spLocks noGrp="1"/>
          </p:cNvSpPr>
          <p:nvPr>
            <p:ph type="sldNum" sz="quarter" idx="12"/>
          </p:nvPr>
        </p:nvSpPr>
        <p:spPr/>
        <p:txBody>
          <a:bodyPr/>
          <a:lstStyle>
            <a:lvl1pPr>
              <a:defRPr b="1" i="0">
                <a:latin typeface="Arial" panose="020B0604020202020204" pitchFamily="34" charset="0"/>
              </a:defRPr>
            </a:lvl1pPr>
          </a:lstStyle>
          <a:p>
            <a:fld id="{66544164-5095-BC4C-AF99-C9903077F463}" type="slidenum">
              <a:rPr lang="en-US" altLang="en-US"/>
              <a:pPr/>
              <a:t>‹#›</a:t>
            </a:fld>
            <a:endParaRPr lang="en-US" altLang="en-US"/>
          </a:p>
        </p:txBody>
      </p:sp>
    </p:spTree>
    <p:extLst>
      <p:ext uri="{BB962C8B-B14F-4D97-AF65-F5344CB8AC3E}">
        <p14:creationId xmlns:p14="http://schemas.microsoft.com/office/powerpoint/2010/main" val="2889479113"/>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EC9EF55-EEDC-A19A-2EEE-4EAD58B4315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3" name="Footer Placeholder 2">
            <a:extLst>
              <a:ext uri="{FF2B5EF4-FFF2-40B4-BE49-F238E27FC236}">
                <a16:creationId xmlns:a16="http://schemas.microsoft.com/office/drawing/2014/main" id="{B9F9F6B3-AFF6-08B0-8663-3153F961054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4" name="Slide Number Placeholder 3">
            <a:extLst>
              <a:ext uri="{FF2B5EF4-FFF2-40B4-BE49-F238E27FC236}">
                <a16:creationId xmlns:a16="http://schemas.microsoft.com/office/drawing/2014/main" id="{B466EDD8-3F76-307B-6C24-943A9702439D}"/>
              </a:ext>
            </a:extLst>
          </p:cNvPr>
          <p:cNvSpPr>
            <a:spLocks noGrp="1"/>
          </p:cNvSpPr>
          <p:nvPr>
            <p:ph type="sldNum" sz="quarter" idx="12"/>
          </p:nvPr>
        </p:nvSpPr>
        <p:spPr/>
        <p:txBody>
          <a:bodyPr/>
          <a:lstStyle>
            <a:lvl1pPr>
              <a:defRPr b="1" i="0">
                <a:latin typeface="Arial" panose="020B0604020202020204" pitchFamily="34" charset="0"/>
              </a:defRPr>
            </a:lvl1pPr>
          </a:lstStyle>
          <a:p>
            <a:fld id="{4B7D85A4-FC0A-D542-974D-23749BC03978}" type="slidenum">
              <a:rPr lang="en-US" altLang="en-US"/>
              <a:pPr/>
              <a:t>‹#›</a:t>
            </a:fld>
            <a:endParaRPr lang="en-US" altLang="en-US"/>
          </a:p>
        </p:txBody>
      </p:sp>
    </p:spTree>
    <p:extLst>
      <p:ext uri="{BB962C8B-B14F-4D97-AF65-F5344CB8AC3E}">
        <p14:creationId xmlns:p14="http://schemas.microsoft.com/office/powerpoint/2010/main" val="3434242746"/>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4D126-BDBF-E27F-F559-2CCEC669FFDD}"/>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CC2DC884-2653-9AB9-A632-ACE3083676FB}"/>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1D5D50E-9A23-A0C4-3317-CF14A1DC5B63}"/>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6B1DCA4-15E4-D102-7FE7-B8DF51E4A36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2D969EDB-FB87-37EF-5880-0A38E55D5FD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E4E77477-47D9-2D45-2632-CB6C05EEEEED}"/>
              </a:ext>
            </a:extLst>
          </p:cNvPr>
          <p:cNvSpPr>
            <a:spLocks noGrp="1"/>
          </p:cNvSpPr>
          <p:nvPr>
            <p:ph type="sldNum" sz="quarter" idx="12"/>
          </p:nvPr>
        </p:nvSpPr>
        <p:spPr/>
        <p:txBody>
          <a:bodyPr/>
          <a:lstStyle>
            <a:lvl1pPr>
              <a:defRPr b="1" i="0">
                <a:latin typeface="Arial" panose="020B0604020202020204" pitchFamily="34" charset="0"/>
              </a:defRPr>
            </a:lvl1pPr>
          </a:lstStyle>
          <a:p>
            <a:fld id="{7BEF1BCD-084B-2641-A754-6A602B46B859}" type="slidenum">
              <a:rPr lang="en-US" altLang="en-US"/>
              <a:pPr/>
              <a:t>‹#›</a:t>
            </a:fld>
            <a:endParaRPr lang="en-US" altLang="en-US"/>
          </a:p>
        </p:txBody>
      </p:sp>
    </p:spTree>
    <p:extLst>
      <p:ext uri="{BB962C8B-B14F-4D97-AF65-F5344CB8AC3E}">
        <p14:creationId xmlns:p14="http://schemas.microsoft.com/office/powerpoint/2010/main" val="112104675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53BD33-D8C2-49D6-0487-D4686EAD6A12}"/>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Picture Placeholder 2">
            <a:extLst>
              <a:ext uri="{FF2B5EF4-FFF2-40B4-BE49-F238E27FC236}">
                <a16:creationId xmlns:a16="http://schemas.microsoft.com/office/drawing/2014/main" id="{5E7EC040-8FB6-130D-89F6-A30B770A98E3}"/>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3EED6D55-A40C-0DEF-FC9C-BB524999A1B9}"/>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9B4E536-F797-A265-E1A0-E5A90F95F1E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91B4ED4B-5252-4882-5649-3EE28468F3DB}"/>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CF011F8A-76B1-B388-D99E-DDDAB826274C}"/>
              </a:ext>
            </a:extLst>
          </p:cNvPr>
          <p:cNvSpPr>
            <a:spLocks noGrp="1"/>
          </p:cNvSpPr>
          <p:nvPr>
            <p:ph type="sldNum" sz="quarter" idx="12"/>
          </p:nvPr>
        </p:nvSpPr>
        <p:spPr/>
        <p:txBody>
          <a:bodyPr/>
          <a:lstStyle>
            <a:lvl1pPr>
              <a:defRPr b="1" i="0">
                <a:latin typeface="Arial" panose="020B0604020202020204" pitchFamily="34" charset="0"/>
              </a:defRPr>
            </a:lvl1pPr>
          </a:lstStyle>
          <a:p>
            <a:fld id="{72A2AB14-5188-E548-AC3E-E6868F05B2EC}" type="slidenum">
              <a:rPr lang="en-US" altLang="en-US"/>
              <a:pPr/>
              <a:t>‹#›</a:t>
            </a:fld>
            <a:endParaRPr lang="en-US" altLang="en-US"/>
          </a:p>
        </p:txBody>
      </p:sp>
    </p:spTree>
    <p:extLst>
      <p:ext uri="{BB962C8B-B14F-4D97-AF65-F5344CB8AC3E}">
        <p14:creationId xmlns:p14="http://schemas.microsoft.com/office/powerpoint/2010/main" val="705597146"/>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43797-0190-3B5D-0682-E58333F3DCAD}"/>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2A407929-8F84-D02D-87E1-E9F2F497E332}"/>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B196D-CD19-3DDD-5225-C2900ED3459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BD4E60BF-C817-D4EC-2A90-DCBA360DEF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EF9AAFFB-6704-702E-253B-6CBE8C13ADFA}"/>
              </a:ext>
            </a:extLst>
          </p:cNvPr>
          <p:cNvSpPr>
            <a:spLocks noGrp="1"/>
          </p:cNvSpPr>
          <p:nvPr>
            <p:ph type="sldNum" sz="quarter" idx="12"/>
          </p:nvPr>
        </p:nvSpPr>
        <p:spPr/>
        <p:txBody>
          <a:bodyPr/>
          <a:lstStyle>
            <a:lvl1pPr>
              <a:defRPr b="1" i="0">
                <a:latin typeface="Arial" panose="020B0604020202020204" pitchFamily="34" charset="0"/>
              </a:defRPr>
            </a:lvl1pPr>
          </a:lstStyle>
          <a:p>
            <a:fld id="{EC523A66-F7CC-C745-A0DF-82FD65B38EE9}" type="slidenum">
              <a:rPr lang="en-US" altLang="en-US"/>
              <a:pPr/>
              <a:t>‹#›</a:t>
            </a:fld>
            <a:endParaRPr lang="en-US" altLang="en-US"/>
          </a:p>
        </p:txBody>
      </p:sp>
    </p:spTree>
    <p:extLst>
      <p:ext uri="{BB962C8B-B14F-4D97-AF65-F5344CB8AC3E}">
        <p14:creationId xmlns:p14="http://schemas.microsoft.com/office/powerpoint/2010/main" val="120253811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F3C066B-F536-FD47-88E9-09CED71AFE4D}"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400070355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BA94B3-E0B6-58DD-628A-2AB460F0AEA0}"/>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E2E54C4E-5AEF-C212-0864-DCFDE6AB3C82}"/>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27D380-9F64-83C5-FFB0-449A07D23B9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D5EC2FB3-D86B-67A4-7BBA-B36B42BA7DC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814A652-0D98-D63E-A5B3-6CADD4E102F6}"/>
              </a:ext>
            </a:extLst>
          </p:cNvPr>
          <p:cNvSpPr>
            <a:spLocks noGrp="1"/>
          </p:cNvSpPr>
          <p:nvPr>
            <p:ph type="sldNum" sz="quarter" idx="12"/>
          </p:nvPr>
        </p:nvSpPr>
        <p:spPr/>
        <p:txBody>
          <a:bodyPr/>
          <a:lstStyle>
            <a:lvl1pPr>
              <a:defRPr b="1" i="0">
                <a:latin typeface="Arial" panose="020B0604020202020204" pitchFamily="34" charset="0"/>
              </a:defRPr>
            </a:lvl1pPr>
          </a:lstStyle>
          <a:p>
            <a:fld id="{52330E82-915D-1E41-8FD8-FC4677B8EF0E}" type="slidenum">
              <a:rPr lang="en-US" altLang="en-US"/>
              <a:pPr/>
              <a:t>‹#›</a:t>
            </a:fld>
            <a:endParaRPr lang="en-US" altLang="en-US"/>
          </a:p>
        </p:txBody>
      </p:sp>
    </p:spTree>
    <p:extLst>
      <p:ext uri="{BB962C8B-B14F-4D97-AF65-F5344CB8AC3E}">
        <p14:creationId xmlns:p14="http://schemas.microsoft.com/office/powerpoint/2010/main" val="3635754528"/>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1F9AB7E-EE84-A448-B56E-927658C469B6}" type="slidenum">
              <a:rPr lang="en-US"/>
              <a:pPr>
                <a:defRPr/>
              </a:pPr>
              <a:t>‹#›</a:t>
            </a:fld>
            <a:endParaRPr lang="en-US"/>
          </a:p>
        </p:txBody>
      </p:sp>
    </p:spTree>
    <p:extLst>
      <p:ext uri="{BB962C8B-B14F-4D97-AF65-F5344CB8AC3E}">
        <p14:creationId xmlns:p14="http://schemas.microsoft.com/office/powerpoint/2010/main" val="211814184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1C992F2-44A8-D244-932C-F3265202B4EA}" type="slidenum">
              <a:rPr lang="en-US"/>
              <a:pPr>
                <a:defRPr/>
              </a:pPr>
              <a:t>‹#›</a:t>
            </a:fld>
            <a:endParaRPr lang="en-US"/>
          </a:p>
        </p:txBody>
      </p:sp>
    </p:spTree>
    <p:extLst>
      <p:ext uri="{BB962C8B-B14F-4D97-AF65-F5344CB8AC3E}">
        <p14:creationId xmlns:p14="http://schemas.microsoft.com/office/powerpoint/2010/main" val="22378566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B38BFA3-9F77-9D43-90E8-29157309B708}" type="slidenum">
              <a:rPr lang="en-US"/>
              <a:pPr>
                <a:defRPr/>
              </a:pPr>
              <a:t>‹#›</a:t>
            </a:fld>
            <a:endParaRPr lang="en-US"/>
          </a:p>
        </p:txBody>
      </p:sp>
    </p:spTree>
    <p:extLst>
      <p:ext uri="{BB962C8B-B14F-4D97-AF65-F5344CB8AC3E}">
        <p14:creationId xmlns:p14="http://schemas.microsoft.com/office/powerpoint/2010/main" val="324742549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F221CFD-7E04-9C4C-B7C1-96FEC2B8FAED}" type="slidenum">
              <a:rPr lang="en-US"/>
              <a:pPr>
                <a:defRPr/>
              </a:pPr>
              <a:t>‹#›</a:t>
            </a:fld>
            <a:endParaRPr lang="en-US"/>
          </a:p>
        </p:txBody>
      </p:sp>
    </p:spTree>
    <p:extLst>
      <p:ext uri="{BB962C8B-B14F-4D97-AF65-F5344CB8AC3E}">
        <p14:creationId xmlns:p14="http://schemas.microsoft.com/office/powerpoint/2010/main" val="76552799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E5578B-FF68-0042-B0B0-4AE9927A6940}" type="slidenum">
              <a:rPr lang="en-US"/>
              <a:pPr>
                <a:defRPr/>
              </a:pPr>
              <a:t>‹#›</a:t>
            </a:fld>
            <a:endParaRPr lang="en-US"/>
          </a:p>
        </p:txBody>
      </p:sp>
    </p:spTree>
    <p:extLst>
      <p:ext uri="{BB962C8B-B14F-4D97-AF65-F5344CB8AC3E}">
        <p14:creationId xmlns:p14="http://schemas.microsoft.com/office/powerpoint/2010/main" val="1696138730"/>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B5B0D19-50DE-0047-A6EC-BBBCA219AE91}" type="slidenum">
              <a:rPr lang="en-US"/>
              <a:pPr>
                <a:defRPr/>
              </a:pPr>
              <a:t>‹#›</a:t>
            </a:fld>
            <a:endParaRPr lang="en-US"/>
          </a:p>
        </p:txBody>
      </p:sp>
    </p:spTree>
    <p:extLst>
      <p:ext uri="{BB962C8B-B14F-4D97-AF65-F5344CB8AC3E}">
        <p14:creationId xmlns:p14="http://schemas.microsoft.com/office/powerpoint/2010/main" val="387199962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C1B9710-A218-E84F-8654-74584C2FDB8A}" type="slidenum">
              <a:rPr lang="en-US"/>
              <a:pPr>
                <a:defRPr/>
              </a:pPr>
              <a:t>‹#›</a:t>
            </a:fld>
            <a:endParaRPr lang="en-US"/>
          </a:p>
        </p:txBody>
      </p:sp>
    </p:spTree>
    <p:extLst>
      <p:ext uri="{BB962C8B-B14F-4D97-AF65-F5344CB8AC3E}">
        <p14:creationId xmlns:p14="http://schemas.microsoft.com/office/powerpoint/2010/main" val="3351001184"/>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00BCBF1-1E15-234E-8E57-9A08863B08DB}" type="slidenum">
              <a:rPr lang="en-US"/>
              <a:pPr>
                <a:defRPr/>
              </a:pPr>
              <a:t>‹#›</a:t>
            </a:fld>
            <a:endParaRPr lang="en-US"/>
          </a:p>
        </p:txBody>
      </p:sp>
    </p:spTree>
    <p:extLst>
      <p:ext uri="{BB962C8B-B14F-4D97-AF65-F5344CB8AC3E}">
        <p14:creationId xmlns:p14="http://schemas.microsoft.com/office/powerpoint/2010/main" val="363966693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926DF43-F34A-B44E-AF7A-34D403A4AB99}" type="slidenum">
              <a:rPr lang="en-US"/>
              <a:pPr>
                <a:defRPr/>
              </a:pPr>
              <a:t>‹#›</a:t>
            </a:fld>
            <a:endParaRPr lang="en-US"/>
          </a:p>
        </p:txBody>
      </p:sp>
    </p:spTree>
    <p:extLst>
      <p:ext uri="{BB962C8B-B14F-4D97-AF65-F5344CB8AC3E}">
        <p14:creationId xmlns:p14="http://schemas.microsoft.com/office/powerpoint/2010/main" val="164068380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925AFF0-A7D9-484B-AB98-CDFFB6B2C6D0}"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3504686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57EE6F-89C0-144F-9A6F-4A29E8CB3F67}" type="slidenum">
              <a:rPr lang="en-US"/>
              <a:pPr>
                <a:defRPr/>
              </a:pPr>
              <a:t>‹#›</a:t>
            </a:fld>
            <a:endParaRPr lang="en-US"/>
          </a:p>
        </p:txBody>
      </p:sp>
    </p:spTree>
    <p:extLst>
      <p:ext uri="{BB962C8B-B14F-4D97-AF65-F5344CB8AC3E}">
        <p14:creationId xmlns:p14="http://schemas.microsoft.com/office/powerpoint/2010/main" val="79733631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6EAF88B-182E-6F40-8AD5-31231903959A}" type="slidenum">
              <a:rPr lang="en-US"/>
              <a:pPr>
                <a:defRPr/>
              </a:pPr>
              <a:t>‹#›</a:t>
            </a:fld>
            <a:endParaRPr lang="en-US"/>
          </a:p>
        </p:txBody>
      </p:sp>
    </p:spTree>
    <p:extLst>
      <p:ext uri="{BB962C8B-B14F-4D97-AF65-F5344CB8AC3E}">
        <p14:creationId xmlns:p14="http://schemas.microsoft.com/office/powerpoint/2010/main" val="183356505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15F778C-41F0-A44B-90CA-8CDCE80FE9E6}" type="slidenum">
              <a:rPr lang="en-US"/>
              <a:pPr>
                <a:defRPr/>
              </a:pPr>
              <a:t>‹#›</a:t>
            </a:fld>
            <a:endParaRPr lang="en-US"/>
          </a:p>
        </p:txBody>
      </p:sp>
    </p:spTree>
    <p:extLst>
      <p:ext uri="{BB962C8B-B14F-4D97-AF65-F5344CB8AC3E}">
        <p14:creationId xmlns:p14="http://schemas.microsoft.com/office/powerpoint/2010/main" val="230410660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445E820-A3DA-B34F-B2B6-D6E451276F28}" type="slidenum">
              <a:rPr lang="en-US"/>
              <a:pPr>
                <a:defRPr/>
              </a:pPr>
              <a:t>‹#›</a:t>
            </a:fld>
            <a:endParaRPr lang="en-US"/>
          </a:p>
        </p:txBody>
      </p:sp>
    </p:spTree>
    <p:extLst>
      <p:ext uri="{BB962C8B-B14F-4D97-AF65-F5344CB8AC3E}">
        <p14:creationId xmlns:p14="http://schemas.microsoft.com/office/powerpoint/2010/main" val="10300779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87DCE-FD14-7343-B764-12A30FE914A7}" type="slidenum">
              <a:rPr lang="en-US"/>
              <a:pPr>
                <a:defRPr/>
              </a:pPr>
              <a:t>‹#›</a:t>
            </a:fld>
            <a:endParaRPr lang="en-US"/>
          </a:p>
        </p:txBody>
      </p:sp>
    </p:spTree>
    <p:extLst>
      <p:ext uri="{BB962C8B-B14F-4D97-AF65-F5344CB8AC3E}">
        <p14:creationId xmlns:p14="http://schemas.microsoft.com/office/powerpoint/2010/main" val="729174125"/>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A8032A-FEC0-B943-B9E7-A6357A8E2EFE}" type="slidenum">
              <a:rPr lang="en-US"/>
              <a:pPr>
                <a:defRPr/>
              </a:pPr>
              <a:t>‹#›</a:t>
            </a:fld>
            <a:endParaRPr lang="en-US"/>
          </a:p>
        </p:txBody>
      </p:sp>
    </p:spTree>
    <p:extLst>
      <p:ext uri="{BB962C8B-B14F-4D97-AF65-F5344CB8AC3E}">
        <p14:creationId xmlns:p14="http://schemas.microsoft.com/office/powerpoint/2010/main" val="44452191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E1D76C-C44F-3948-9958-708EDE2575F1}" type="slidenum">
              <a:rPr lang="en-US"/>
              <a:pPr>
                <a:defRPr/>
              </a:pPr>
              <a:t>‹#›</a:t>
            </a:fld>
            <a:endParaRPr lang="en-US"/>
          </a:p>
        </p:txBody>
      </p:sp>
    </p:spTree>
    <p:extLst>
      <p:ext uri="{BB962C8B-B14F-4D97-AF65-F5344CB8AC3E}">
        <p14:creationId xmlns:p14="http://schemas.microsoft.com/office/powerpoint/2010/main" val="235753311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EB8EDC-7251-CD4F-B185-DA8862C07CC9}" type="slidenum">
              <a:rPr lang="en-US"/>
              <a:pPr>
                <a:defRPr/>
              </a:pPr>
              <a:t>‹#›</a:t>
            </a:fld>
            <a:endParaRPr lang="en-US"/>
          </a:p>
        </p:txBody>
      </p:sp>
    </p:spTree>
    <p:extLst>
      <p:ext uri="{BB962C8B-B14F-4D97-AF65-F5344CB8AC3E}">
        <p14:creationId xmlns:p14="http://schemas.microsoft.com/office/powerpoint/2010/main" val="166171574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0D48AC-55B0-9047-AE12-2F3B8AF3A1E2}" type="slidenum">
              <a:rPr lang="en-US"/>
              <a:pPr>
                <a:defRPr/>
              </a:pPr>
              <a:t>‹#›</a:t>
            </a:fld>
            <a:endParaRPr lang="en-US"/>
          </a:p>
        </p:txBody>
      </p:sp>
    </p:spTree>
    <p:extLst>
      <p:ext uri="{BB962C8B-B14F-4D97-AF65-F5344CB8AC3E}">
        <p14:creationId xmlns:p14="http://schemas.microsoft.com/office/powerpoint/2010/main" val="287947800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D26C43-4CA9-8049-B130-615892B45CDE}" type="slidenum">
              <a:rPr lang="en-US"/>
              <a:pPr>
                <a:defRPr/>
              </a:pPr>
              <a:t>‹#›</a:t>
            </a:fld>
            <a:endParaRPr lang="en-US"/>
          </a:p>
        </p:txBody>
      </p:sp>
    </p:spTree>
    <p:extLst>
      <p:ext uri="{BB962C8B-B14F-4D97-AF65-F5344CB8AC3E}">
        <p14:creationId xmlns:p14="http://schemas.microsoft.com/office/powerpoint/2010/main" val="288889499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7E82697-7928-5149-A767-AF84D366E4A2}"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89230642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F492D19-876D-164E-8D2E-262A379634EF}" type="slidenum">
              <a:rPr lang="en-US"/>
              <a:pPr>
                <a:defRPr/>
              </a:pPr>
              <a:t>‹#›</a:t>
            </a:fld>
            <a:endParaRPr lang="en-US"/>
          </a:p>
        </p:txBody>
      </p:sp>
    </p:spTree>
    <p:extLst>
      <p:ext uri="{BB962C8B-B14F-4D97-AF65-F5344CB8AC3E}">
        <p14:creationId xmlns:p14="http://schemas.microsoft.com/office/powerpoint/2010/main" val="262185239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0811D0-55A6-0248-9E34-27D2309CF2D1}" type="slidenum">
              <a:rPr lang="en-US"/>
              <a:pPr>
                <a:defRPr/>
              </a:pPr>
              <a:t>‹#›</a:t>
            </a:fld>
            <a:endParaRPr lang="en-US"/>
          </a:p>
        </p:txBody>
      </p:sp>
    </p:spTree>
    <p:extLst>
      <p:ext uri="{BB962C8B-B14F-4D97-AF65-F5344CB8AC3E}">
        <p14:creationId xmlns:p14="http://schemas.microsoft.com/office/powerpoint/2010/main" val="409195760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12222F0-CD68-F54A-BD66-0BE6821D6001}" type="slidenum">
              <a:rPr lang="en-US"/>
              <a:pPr>
                <a:defRPr/>
              </a:pPr>
              <a:t>‹#›</a:t>
            </a:fld>
            <a:endParaRPr lang="en-US"/>
          </a:p>
        </p:txBody>
      </p:sp>
    </p:spTree>
    <p:extLst>
      <p:ext uri="{BB962C8B-B14F-4D97-AF65-F5344CB8AC3E}">
        <p14:creationId xmlns:p14="http://schemas.microsoft.com/office/powerpoint/2010/main" val="127879314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AE8CCA-A641-8B48-8277-1A9C55A518E5}" type="slidenum">
              <a:rPr lang="en-US"/>
              <a:pPr>
                <a:defRPr/>
              </a:pPr>
              <a:t>‹#›</a:t>
            </a:fld>
            <a:endParaRPr lang="en-US"/>
          </a:p>
        </p:txBody>
      </p:sp>
    </p:spTree>
    <p:extLst>
      <p:ext uri="{BB962C8B-B14F-4D97-AF65-F5344CB8AC3E}">
        <p14:creationId xmlns:p14="http://schemas.microsoft.com/office/powerpoint/2010/main" val="414585179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F83511A-0A6B-644F-BD98-73066F7E6514}" type="slidenum">
              <a:rPr lang="en-US"/>
              <a:pPr>
                <a:defRPr/>
              </a:pPr>
              <a:t>‹#›</a:t>
            </a:fld>
            <a:endParaRPr lang="en-US"/>
          </a:p>
        </p:txBody>
      </p:sp>
    </p:spTree>
    <p:extLst>
      <p:ext uri="{BB962C8B-B14F-4D97-AF65-F5344CB8AC3E}">
        <p14:creationId xmlns:p14="http://schemas.microsoft.com/office/powerpoint/2010/main" val="250598378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32525555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45019266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28454821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2230398"/>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1056308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96E55D5-BFA9-A742-BA88-CEB0F893FCB5}"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388441083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11996322"/>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02808558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42320841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56353195"/>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11750712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9419228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9179628"/>
      </p:ext>
    </p:extLst>
  </p:cSld>
  <p:clrMapOvr>
    <a:masterClrMapping/>
  </p:clrMapOvr>
  <p:transition>
    <p:fade/>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21771341"/>
      </p:ext>
    </p:extLst>
  </p:cSld>
  <p:clrMapOvr>
    <a:masterClrMapping/>
  </p:clrMapOvr>
  <p:transition>
    <p:fade/>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54282146"/>
      </p:ext>
    </p:extLst>
  </p:cSld>
  <p:clrMapOvr>
    <a:masterClrMapping/>
  </p:clrMapOvr>
  <p:transition>
    <p:fade/>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1623409"/>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3136AE8-D944-AA43-96CB-4EFF08ED57C3}"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96471060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2339246"/>
      </p:ext>
    </p:extLst>
  </p:cSld>
  <p:clrMapOvr>
    <a:masterClrMapping/>
  </p:clrMapOvr>
  <p:transition>
    <p:fade/>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3580793920"/>
      </p:ext>
    </p:extLst>
  </p:cSld>
  <p:clrMapOvr>
    <a:masterClrMapping/>
  </p:clrMapOvr>
  <p:transition>
    <p:fade/>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5886670"/>
      </p:ext>
    </p:extLst>
  </p:cSld>
  <p:clrMapOvr>
    <a:masterClrMapping/>
  </p:clrMapOvr>
  <p:transition>
    <p:fad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80505211"/>
      </p:ext>
    </p:extLst>
  </p:cSld>
  <p:clrMapOvr>
    <a:masterClrMapping/>
  </p:clrMapOvr>
  <p:transition>
    <p:fade/>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59309012"/>
      </p:ext>
    </p:extLst>
  </p:cSld>
  <p:clrMapOvr>
    <a:masterClrMapping/>
  </p:clrMapOvr>
  <p:transition>
    <p:fade/>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0885724"/>
      </p:ext>
    </p:extLst>
  </p:cSld>
  <p:clrMapOvr>
    <a:masterClrMapping/>
  </p:clrMapOvr>
  <p:transition>
    <p:fade/>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758646"/>
      </p:ext>
    </p:extLst>
  </p:cSld>
  <p:clrMapOvr>
    <a:masterClrMapping/>
  </p:clrMapOvr>
  <p:transition>
    <p:fade/>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0EE940A8-25F5-C949-8FE1-20A7DF4489C3}" type="slidenum">
              <a:rPr lang="en-US"/>
              <a:pPr/>
              <a:t>‹#›</a:t>
            </a:fld>
            <a:endParaRPr lang="en-US"/>
          </a:p>
        </p:txBody>
      </p:sp>
    </p:spTree>
    <p:extLst>
      <p:ext uri="{BB962C8B-B14F-4D97-AF65-F5344CB8AC3E}">
        <p14:creationId xmlns:p14="http://schemas.microsoft.com/office/powerpoint/2010/main" val="180083134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7EFC86F-F2EB-5349-B793-E2E1D282B72D}" type="slidenum">
              <a:rPr lang="en-US"/>
              <a:pPr>
                <a:defRPr/>
              </a:pPr>
              <a:t>‹#›</a:t>
            </a:fld>
            <a:endParaRPr lang="en-US"/>
          </a:p>
        </p:txBody>
      </p:sp>
    </p:spTree>
    <p:extLst>
      <p:ext uri="{BB962C8B-B14F-4D97-AF65-F5344CB8AC3E}">
        <p14:creationId xmlns:p14="http://schemas.microsoft.com/office/powerpoint/2010/main" val="348416925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1114530-1EFF-B549-9B94-03B65829A586}" type="slidenum">
              <a:rPr lang="en-US"/>
              <a:pPr>
                <a:defRPr/>
              </a:pPr>
              <a:t>‹#›</a:t>
            </a:fld>
            <a:endParaRPr lang="en-US"/>
          </a:p>
        </p:txBody>
      </p:sp>
    </p:spTree>
    <p:extLst>
      <p:ext uri="{BB962C8B-B14F-4D97-AF65-F5344CB8AC3E}">
        <p14:creationId xmlns:p14="http://schemas.microsoft.com/office/powerpoint/2010/main" val="207680637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1B6D1E5-B37C-DD49-87BF-891B92A5FFD4}"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13302672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C272B7E-E42A-4642-8DB3-ABBF5D72D9E7}" type="slidenum">
              <a:rPr lang="en-US"/>
              <a:pPr>
                <a:defRPr/>
              </a:pPr>
              <a:t>‹#›</a:t>
            </a:fld>
            <a:endParaRPr lang="en-US"/>
          </a:p>
        </p:txBody>
      </p:sp>
    </p:spTree>
    <p:extLst>
      <p:ext uri="{BB962C8B-B14F-4D97-AF65-F5344CB8AC3E}">
        <p14:creationId xmlns:p14="http://schemas.microsoft.com/office/powerpoint/2010/main" val="64010785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FFA2F85-2E68-5647-87C8-C18A88E2D6C0}" type="slidenum">
              <a:rPr lang="en-US"/>
              <a:pPr>
                <a:defRPr/>
              </a:pPr>
              <a:t>‹#›</a:t>
            </a:fld>
            <a:endParaRPr lang="en-US"/>
          </a:p>
        </p:txBody>
      </p:sp>
    </p:spTree>
    <p:extLst>
      <p:ext uri="{BB962C8B-B14F-4D97-AF65-F5344CB8AC3E}">
        <p14:creationId xmlns:p14="http://schemas.microsoft.com/office/powerpoint/2010/main" val="3103503250"/>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353FE39-9064-9248-A54D-3132445D5885}" type="slidenum">
              <a:rPr lang="en-US"/>
              <a:pPr>
                <a:defRPr/>
              </a:pPr>
              <a:t>‹#›</a:t>
            </a:fld>
            <a:endParaRPr lang="en-US"/>
          </a:p>
        </p:txBody>
      </p:sp>
    </p:spTree>
    <p:extLst>
      <p:ext uri="{BB962C8B-B14F-4D97-AF65-F5344CB8AC3E}">
        <p14:creationId xmlns:p14="http://schemas.microsoft.com/office/powerpoint/2010/main" val="2589181338"/>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2CE3308-B51F-9E4F-9680-6272242A10CE}" type="slidenum">
              <a:rPr lang="en-US"/>
              <a:pPr>
                <a:defRPr/>
              </a:pPr>
              <a:t>‹#›</a:t>
            </a:fld>
            <a:endParaRPr lang="en-US"/>
          </a:p>
        </p:txBody>
      </p:sp>
    </p:spTree>
    <p:extLst>
      <p:ext uri="{BB962C8B-B14F-4D97-AF65-F5344CB8AC3E}">
        <p14:creationId xmlns:p14="http://schemas.microsoft.com/office/powerpoint/2010/main" val="143809301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C11D37B-D075-C942-93E4-0981F80B488A}" type="slidenum">
              <a:rPr lang="en-US"/>
              <a:pPr>
                <a:defRPr/>
              </a:pPr>
              <a:t>‹#›</a:t>
            </a:fld>
            <a:endParaRPr lang="en-US"/>
          </a:p>
        </p:txBody>
      </p:sp>
    </p:spTree>
    <p:extLst>
      <p:ext uri="{BB962C8B-B14F-4D97-AF65-F5344CB8AC3E}">
        <p14:creationId xmlns:p14="http://schemas.microsoft.com/office/powerpoint/2010/main" val="350118757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0173233-DEF0-3442-9D56-7288F1BA5D00}" type="slidenum">
              <a:rPr lang="en-US"/>
              <a:pPr>
                <a:defRPr/>
              </a:pPr>
              <a:t>‹#›</a:t>
            </a:fld>
            <a:endParaRPr lang="en-US"/>
          </a:p>
        </p:txBody>
      </p:sp>
    </p:spTree>
    <p:extLst>
      <p:ext uri="{BB962C8B-B14F-4D97-AF65-F5344CB8AC3E}">
        <p14:creationId xmlns:p14="http://schemas.microsoft.com/office/powerpoint/2010/main" val="194830325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FBA24CB-A8F1-D145-AC2D-5B2ECA72B23D}" type="slidenum">
              <a:rPr lang="en-US"/>
              <a:pPr>
                <a:defRPr/>
              </a:pPr>
              <a:t>‹#›</a:t>
            </a:fld>
            <a:endParaRPr lang="en-US"/>
          </a:p>
        </p:txBody>
      </p:sp>
    </p:spTree>
    <p:extLst>
      <p:ext uri="{BB962C8B-B14F-4D97-AF65-F5344CB8AC3E}">
        <p14:creationId xmlns:p14="http://schemas.microsoft.com/office/powerpoint/2010/main" val="337779033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C533E48-9802-BB48-98CA-F7AAD321A6BA}" type="slidenum">
              <a:rPr lang="en-US"/>
              <a:pPr>
                <a:defRPr/>
              </a:pPr>
              <a:t>‹#›</a:t>
            </a:fld>
            <a:endParaRPr lang="en-US"/>
          </a:p>
        </p:txBody>
      </p:sp>
    </p:spTree>
    <p:extLst>
      <p:ext uri="{BB962C8B-B14F-4D97-AF65-F5344CB8AC3E}">
        <p14:creationId xmlns:p14="http://schemas.microsoft.com/office/powerpoint/2010/main" val="3471848610"/>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C2547E2-2F66-8947-A756-D27A41316BC0}" type="slidenum">
              <a:rPr lang="en-US"/>
              <a:pPr>
                <a:defRPr/>
              </a:pPr>
              <a:t>‹#›</a:t>
            </a:fld>
            <a:endParaRPr lang="en-US"/>
          </a:p>
        </p:txBody>
      </p:sp>
    </p:spTree>
    <p:extLst>
      <p:ext uri="{BB962C8B-B14F-4D97-AF65-F5344CB8AC3E}">
        <p14:creationId xmlns:p14="http://schemas.microsoft.com/office/powerpoint/2010/main" val="377929831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48B89BF-B844-CB4F-8EC2-3502B8E793DA}" type="slidenum">
              <a:rPr lang="en-US"/>
              <a:pPr>
                <a:defRPr/>
              </a:pPr>
              <a:t>‹#›</a:t>
            </a:fld>
            <a:endParaRPr lang="en-US"/>
          </a:p>
        </p:txBody>
      </p:sp>
    </p:spTree>
    <p:extLst>
      <p:ext uri="{BB962C8B-B14F-4D97-AF65-F5344CB8AC3E}">
        <p14:creationId xmlns:p14="http://schemas.microsoft.com/office/powerpoint/2010/main" val="426988067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17D97F4-B518-4841-B88E-0472935B45BC}"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55690427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4118447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00974491"/>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5712847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28371463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4739856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72136454"/>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78370292"/>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33762269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3680353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137976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CF59B2A-E243-3D41-8856-05783187A6E5}" type="slidenum">
              <a:rPr lang="en-US"/>
              <a:pPr>
                <a:defRPr/>
              </a:pPr>
              <a:t>‹#›</a:t>
            </a:fld>
            <a:endParaRPr lang="en-US"/>
          </a:p>
        </p:txBody>
      </p:sp>
    </p:spTree>
    <p:extLst>
      <p:ext uri="{BB962C8B-B14F-4D97-AF65-F5344CB8AC3E}">
        <p14:creationId xmlns:p14="http://schemas.microsoft.com/office/powerpoint/2010/main" val="26236488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D6C04B5-0A61-AC46-AC12-90CBEA74734D}"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351033190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6002469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25162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78464035"/>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pPr>
                <a:defRPr/>
              </a:pPr>
              <a:t>‹#›</a:t>
            </a:fld>
            <a:endParaRPr lang="en-US"/>
          </a:p>
        </p:txBody>
      </p:sp>
    </p:spTree>
    <p:extLst>
      <p:ext uri="{BB962C8B-B14F-4D97-AF65-F5344CB8AC3E}">
        <p14:creationId xmlns:p14="http://schemas.microsoft.com/office/powerpoint/2010/main" val="4178268710"/>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3128860167"/>
      </p:ext>
    </p:extLst>
  </p:cSld>
  <p:clrMapOvr>
    <a:masterClrMapping/>
  </p:clrMapOvr>
  <p:transition spd="med">
    <p:randomBar dir="vert"/>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1231129330"/>
      </p:ext>
    </p:extLst>
  </p:cSld>
  <p:clrMapOvr>
    <a:masterClrMapping/>
  </p:clrMapOvr>
  <p:transition spd="med">
    <p:randomBar dir="vert"/>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5A7D0711-7818-4BF9-A6D6-61276B769637}" type="slidenum">
              <a:rPr lang="en-GB"/>
              <a:pPr>
                <a:defRPr/>
              </a:pPr>
              <a:t>‹#›</a:t>
            </a:fld>
            <a:endParaRPr lang="en-GB"/>
          </a:p>
        </p:txBody>
      </p:sp>
    </p:spTree>
    <p:extLst>
      <p:ext uri="{BB962C8B-B14F-4D97-AF65-F5344CB8AC3E}">
        <p14:creationId xmlns:p14="http://schemas.microsoft.com/office/powerpoint/2010/main" val="159241989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54FF682-A8BD-4165-A0BB-A7FF5473B22C}" type="slidenum">
              <a:rPr lang="en-GB"/>
              <a:pPr>
                <a:defRPr/>
              </a:pPr>
              <a:t>‹#›</a:t>
            </a:fld>
            <a:endParaRPr lang="en-GB"/>
          </a:p>
        </p:txBody>
      </p:sp>
    </p:spTree>
    <p:extLst>
      <p:ext uri="{BB962C8B-B14F-4D97-AF65-F5344CB8AC3E}">
        <p14:creationId xmlns:p14="http://schemas.microsoft.com/office/powerpoint/2010/main" val="3743915405"/>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6D582BC-7C70-4B2E-9094-DFFF3B83C4E6}" type="slidenum">
              <a:rPr lang="en-GB"/>
              <a:pPr>
                <a:defRPr/>
              </a:pPr>
              <a:t>‹#›</a:t>
            </a:fld>
            <a:endParaRPr lang="en-GB"/>
          </a:p>
        </p:txBody>
      </p:sp>
    </p:spTree>
    <p:extLst>
      <p:ext uri="{BB962C8B-B14F-4D97-AF65-F5344CB8AC3E}">
        <p14:creationId xmlns:p14="http://schemas.microsoft.com/office/powerpoint/2010/main" val="184626695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844DA2C-1FDB-4623-B29F-51604828A22E}" type="slidenum">
              <a:rPr lang="en-GB"/>
              <a:pPr>
                <a:defRPr/>
              </a:pPr>
              <a:t>‹#›</a:t>
            </a:fld>
            <a:endParaRPr lang="en-GB"/>
          </a:p>
        </p:txBody>
      </p:sp>
    </p:spTree>
    <p:extLst>
      <p:ext uri="{BB962C8B-B14F-4D97-AF65-F5344CB8AC3E}">
        <p14:creationId xmlns:p14="http://schemas.microsoft.com/office/powerpoint/2010/main" val="323034725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CE1A1A59-FEB3-4B1E-90ED-7417F1721EE5}" type="datetimeFigureOut">
              <a:rPr lang="en-US" altLang="en-US"/>
              <a:pPr/>
              <a:t>12/4/25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D4CF5E2-771F-4122-8007-39A87C07A96A}" type="slidenum">
              <a:rPr lang="en-US" altLang="en-US"/>
              <a:pPr/>
              <a:t>‹#›</a:t>
            </a:fld>
            <a:endParaRPr lang="en-US" altLang="en-US"/>
          </a:p>
        </p:txBody>
      </p:sp>
    </p:spTree>
    <p:extLst>
      <p:ext uri="{BB962C8B-B14F-4D97-AF65-F5344CB8AC3E}">
        <p14:creationId xmlns:p14="http://schemas.microsoft.com/office/powerpoint/2010/main" val="221890598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9FBDE648-77DC-4838-82DF-08BC9664D74B}" type="slidenum">
              <a:rPr lang="en-GB"/>
              <a:pPr>
                <a:defRPr/>
              </a:pPr>
              <a:t>‹#›</a:t>
            </a:fld>
            <a:endParaRPr lang="en-GB"/>
          </a:p>
        </p:txBody>
      </p:sp>
    </p:spTree>
    <p:extLst>
      <p:ext uri="{BB962C8B-B14F-4D97-AF65-F5344CB8AC3E}">
        <p14:creationId xmlns:p14="http://schemas.microsoft.com/office/powerpoint/2010/main" val="201113533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079D1C79-F9D3-4D09-9178-6110896FF6FA}" type="slidenum">
              <a:rPr lang="en-GB"/>
              <a:pPr>
                <a:defRPr/>
              </a:pPr>
              <a:t>‹#›</a:t>
            </a:fld>
            <a:endParaRPr lang="en-GB"/>
          </a:p>
        </p:txBody>
      </p:sp>
    </p:spTree>
    <p:extLst>
      <p:ext uri="{BB962C8B-B14F-4D97-AF65-F5344CB8AC3E}">
        <p14:creationId xmlns:p14="http://schemas.microsoft.com/office/powerpoint/2010/main" val="385125745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D54FD1B4-E9EB-4300-9AA5-4F7E218D9DB6}" type="slidenum">
              <a:rPr lang="en-GB"/>
              <a:pPr>
                <a:defRPr/>
              </a:pPr>
              <a:t>‹#›</a:t>
            </a:fld>
            <a:endParaRPr lang="en-GB"/>
          </a:p>
        </p:txBody>
      </p:sp>
    </p:spTree>
    <p:extLst>
      <p:ext uri="{BB962C8B-B14F-4D97-AF65-F5344CB8AC3E}">
        <p14:creationId xmlns:p14="http://schemas.microsoft.com/office/powerpoint/2010/main" val="3455578934"/>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88AEFBB4-637D-40E5-9D05-B7C5C233F6E2}" type="slidenum">
              <a:rPr lang="en-GB"/>
              <a:pPr>
                <a:defRPr/>
              </a:pPr>
              <a:t>‹#›</a:t>
            </a:fld>
            <a:endParaRPr lang="en-GB"/>
          </a:p>
        </p:txBody>
      </p:sp>
    </p:spTree>
    <p:extLst>
      <p:ext uri="{BB962C8B-B14F-4D97-AF65-F5344CB8AC3E}">
        <p14:creationId xmlns:p14="http://schemas.microsoft.com/office/powerpoint/2010/main" val="2588437256"/>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27F95F7A-3F5E-4E56-AF4C-0356B588006E}" type="slidenum">
              <a:rPr lang="en-GB"/>
              <a:pPr>
                <a:defRPr/>
              </a:pPr>
              <a:t>‹#›</a:t>
            </a:fld>
            <a:endParaRPr lang="en-GB"/>
          </a:p>
        </p:txBody>
      </p:sp>
    </p:spTree>
    <p:extLst>
      <p:ext uri="{BB962C8B-B14F-4D97-AF65-F5344CB8AC3E}">
        <p14:creationId xmlns:p14="http://schemas.microsoft.com/office/powerpoint/2010/main" val="3592915024"/>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80E1515-B4FA-46F5-82DF-DF14C6639523}" type="slidenum">
              <a:rPr lang="en-GB"/>
              <a:pPr>
                <a:defRPr/>
              </a:pPr>
              <a:t>‹#›</a:t>
            </a:fld>
            <a:endParaRPr lang="en-GB"/>
          </a:p>
        </p:txBody>
      </p:sp>
    </p:spTree>
    <p:extLst>
      <p:ext uri="{BB962C8B-B14F-4D97-AF65-F5344CB8AC3E}">
        <p14:creationId xmlns:p14="http://schemas.microsoft.com/office/powerpoint/2010/main" val="3299819175"/>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094621E5-E8D8-4D89-9DD4-6E64CA7AB50A}" type="slidenum">
              <a:rPr lang="en-GB"/>
              <a:pPr>
                <a:defRPr/>
              </a:pPr>
              <a:t>‹#›</a:t>
            </a:fld>
            <a:endParaRPr lang="en-GB"/>
          </a:p>
        </p:txBody>
      </p:sp>
    </p:spTree>
    <p:extLst>
      <p:ext uri="{BB962C8B-B14F-4D97-AF65-F5344CB8AC3E}">
        <p14:creationId xmlns:p14="http://schemas.microsoft.com/office/powerpoint/2010/main" val="234041501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05342188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805956432"/>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20375638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4C2E20A8-D4D4-4BFD-A5FA-CD38D3FFEA44}" type="datetimeFigureOut">
              <a:rPr lang="en-US" altLang="en-US"/>
              <a:pPr/>
              <a:t>12/4/25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8C56552-7310-43DA-9003-21D66AC1E0AF}" type="slidenum">
              <a:rPr lang="en-US" altLang="en-US"/>
              <a:pPr/>
              <a:t>‹#›</a:t>
            </a:fld>
            <a:endParaRPr lang="en-US" altLang="en-US"/>
          </a:p>
        </p:txBody>
      </p:sp>
    </p:spTree>
    <p:extLst>
      <p:ext uri="{BB962C8B-B14F-4D97-AF65-F5344CB8AC3E}">
        <p14:creationId xmlns:p14="http://schemas.microsoft.com/office/powerpoint/2010/main" val="323368899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36813856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67675676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65527669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319017196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5158460"/>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4019441919"/>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65264730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802133092"/>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88659269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8152520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9E3D6DAB-CCCD-4489-A907-0D6802EDB13A}" type="datetimeFigureOut">
              <a:rPr lang="en-US" altLang="en-US"/>
              <a:pPr/>
              <a:t>12/4/25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C72B174-FC81-46DD-9C3B-7C757A3AF59A}" type="slidenum">
              <a:rPr lang="en-US" altLang="en-US"/>
              <a:pPr/>
              <a:t>‹#›</a:t>
            </a:fld>
            <a:endParaRPr lang="en-US" altLang="en-US"/>
          </a:p>
        </p:txBody>
      </p:sp>
    </p:spTree>
    <p:extLst>
      <p:ext uri="{BB962C8B-B14F-4D97-AF65-F5344CB8AC3E}">
        <p14:creationId xmlns:p14="http://schemas.microsoft.com/office/powerpoint/2010/main" val="96314966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4FD6F29-E748-40CB-86CC-C86DC4C5A894}" type="datetimeFigureOut">
              <a:rPr lang="en-US" altLang="en-US"/>
              <a:pPr/>
              <a:t>12/4/25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868425BE-98B0-4D75-97EE-7F654E6CA9A9}" type="slidenum">
              <a:rPr lang="en-US" altLang="en-US"/>
              <a:pPr/>
              <a:t>‹#›</a:t>
            </a:fld>
            <a:endParaRPr lang="en-US" altLang="en-US"/>
          </a:p>
        </p:txBody>
      </p:sp>
    </p:spTree>
    <p:extLst>
      <p:ext uri="{BB962C8B-B14F-4D97-AF65-F5344CB8AC3E}">
        <p14:creationId xmlns:p14="http://schemas.microsoft.com/office/powerpoint/2010/main" val="177910582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26F069E5-8AA0-4632-A2AC-36458ECAB562}" type="datetimeFigureOut">
              <a:rPr lang="en-US" altLang="en-US"/>
              <a:pPr/>
              <a:t>12/4/25</a:t>
            </a:fld>
            <a:endParaRPr lang="en-US" alt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9FE19169-2F61-4AF0-9464-6B401EFF8FA3}" type="slidenum">
              <a:rPr lang="en-US" altLang="en-US"/>
              <a:pPr/>
              <a:t>‹#›</a:t>
            </a:fld>
            <a:endParaRPr lang="en-US" altLang="en-US"/>
          </a:p>
        </p:txBody>
      </p:sp>
    </p:spTree>
    <p:extLst>
      <p:ext uri="{BB962C8B-B14F-4D97-AF65-F5344CB8AC3E}">
        <p14:creationId xmlns:p14="http://schemas.microsoft.com/office/powerpoint/2010/main" val="11352351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7E587A2A-4776-4BD8-B677-30BBC78D9F6C}" type="datetimeFigureOut">
              <a:rPr lang="en-US" altLang="en-US"/>
              <a:pPr/>
              <a:t>12/4/25</a:t>
            </a:fld>
            <a:endParaRPr lang="en-US" alt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B92584C5-4E3E-4851-8117-A6C183F51AD2}" type="slidenum">
              <a:rPr lang="en-US" altLang="en-US"/>
              <a:pPr/>
              <a:t>‹#›</a:t>
            </a:fld>
            <a:endParaRPr lang="en-US" altLang="en-US"/>
          </a:p>
        </p:txBody>
      </p:sp>
    </p:spTree>
    <p:extLst>
      <p:ext uri="{BB962C8B-B14F-4D97-AF65-F5344CB8AC3E}">
        <p14:creationId xmlns:p14="http://schemas.microsoft.com/office/powerpoint/2010/main" val="106824534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A0636926-7FE0-4A88-B3E7-B3ED9D3BC4AC}" type="datetimeFigureOut">
              <a:rPr lang="en-US" altLang="en-US"/>
              <a:pPr/>
              <a:t>12/4/25</a:t>
            </a:fld>
            <a:endParaRPr lang="en-US" alt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C975412D-8685-4B03-828A-ADDEB1C774B6}" type="slidenum">
              <a:rPr lang="en-US" altLang="en-US"/>
              <a:pPr/>
              <a:t>‹#›</a:t>
            </a:fld>
            <a:endParaRPr lang="en-US" altLang="en-US"/>
          </a:p>
        </p:txBody>
      </p:sp>
    </p:spTree>
    <p:extLst>
      <p:ext uri="{BB962C8B-B14F-4D97-AF65-F5344CB8AC3E}">
        <p14:creationId xmlns:p14="http://schemas.microsoft.com/office/powerpoint/2010/main" val="42393556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D5A9894-DCBD-40C1-A225-86949467AF31}" type="datetimeFigureOut">
              <a:rPr lang="en-US" altLang="en-US"/>
              <a:pPr/>
              <a:t>12/4/25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704A7C0C-CCF5-4326-A28F-ACF7A3E5DA8E}" type="slidenum">
              <a:rPr lang="en-US" altLang="en-US"/>
              <a:pPr/>
              <a:t>‹#›</a:t>
            </a:fld>
            <a:endParaRPr lang="en-US" altLang="en-US"/>
          </a:p>
        </p:txBody>
      </p:sp>
    </p:spTree>
    <p:extLst>
      <p:ext uri="{BB962C8B-B14F-4D97-AF65-F5344CB8AC3E}">
        <p14:creationId xmlns:p14="http://schemas.microsoft.com/office/powerpoint/2010/main" val="27224577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8B25E67C-7F37-4337-847A-561C81EE9E72}" type="datetimeFigureOut">
              <a:rPr lang="en-US" altLang="en-US"/>
              <a:pPr/>
              <a:t>12/4/25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614277F9-2CDD-453C-A965-5909FE099677}" type="slidenum">
              <a:rPr lang="en-US" altLang="en-US"/>
              <a:pPr/>
              <a:t>‹#›</a:t>
            </a:fld>
            <a:endParaRPr lang="en-US" altLang="en-US"/>
          </a:p>
        </p:txBody>
      </p:sp>
    </p:spTree>
    <p:extLst>
      <p:ext uri="{BB962C8B-B14F-4D97-AF65-F5344CB8AC3E}">
        <p14:creationId xmlns:p14="http://schemas.microsoft.com/office/powerpoint/2010/main" val="232823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F12E44E-07CB-3447-B383-C19F8598D1F0}" type="slidenum">
              <a:rPr lang="en-US"/>
              <a:pPr>
                <a:defRPr/>
              </a:pPr>
              <a:t>‹#›</a:t>
            </a:fld>
            <a:endParaRPr lang="en-US"/>
          </a:p>
        </p:txBody>
      </p:sp>
    </p:spTree>
    <p:extLst>
      <p:ext uri="{BB962C8B-B14F-4D97-AF65-F5344CB8AC3E}">
        <p14:creationId xmlns:p14="http://schemas.microsoft.com/office/powerpoint/2010/main" val="370049264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7C6B330-6CB3-4698-9619-946A927E8204}" type="datetimeFigureOut">
              <a:rPr lang="en-US" altLang="en-US"/>
              <a:pPr/>
              <a:t>12/4/25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AB60E30-2F14-4FD9-8D9A-A39D54DCDEE7}" type="slidenum">
              <a:rPr lang="en-US" altLang="en-US"/>
              <a:pPr/>
              <a:t>‹#›</a:t>
            </a:fld>
            <a:endParaRPr lang="en-US" altLang="en-US"/>
          </a:p>
        </p:txBody>
      </p:sp>
    </p:spTree>
    <p:extLst>
      <p:ext uri="{BB962C8B-B14F-4D97-AF65-F5344CB8AC3E}">
        <p14:creationId xmlns:p14="http://schemas.microsoft.com/office/powerpoint/2010/main" val="200534455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A091191C-A5C0-4537-BA30-63069146F788}" type="datetimeFigureOut">
              <a:rPr lang="en-US" altLang="en-US"/>
              <a:pPr/>
              <a:t>12/4/25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1654485-55BE-4FA6-87F1-E763D01470EB}" type="slidenum">
              <a:rPr lang="en-US" altLang="en-US"/>
              <a:pPr/>
              <a:t>‹#›</a:t>
            </a:fld>
            <a:endParaRPr lang="en-US" altLang="en-US"/>
          </a:p>
        </p:txBody>
      </p:sp>
    </p:spTree>
    <p:extLst>
      <p:ext uri="{BB962C8B-B14F-4D97-AF65-F5344CB8AC3E}">
        <p14:creationId xmlns:p14="http://schemas.microsoft.com/office/powerpoint/2010/main" val="42442424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cSld name="OBJECT_ONLY">
    <p:spTree>
      <p:nvGrpSpPr>
        <p:cNvPr id="1" name="Shape 79"/>
        <p:cNvGrpSpPr/>
        <p:nvPr/>
      </p:nvGrpSpPr>
      <p:grpSpPr>
        <a:xfrm>
          <a:off x="0" y="0"/>
          <a:ext cx="0" cy="0"/>
          <a:chOff x="0" y="0"/>
          <a:chExt cx="0" cy="0"/>
        </a:xfrm>
      </p:grpSpPr>
      <p:sp>
        <p:nvSpPr>
          <p:cNvPr id="80" name="Shape 80"/>
          <p:cNvSpPr txBox="1">
            <a:spLocks noGrp="1"/>
          </p:cNvSpPr>
          <p:nvPr>
            <p:ph type="body" idx="1"/>
          </p:nvPr>
        </p:nvSpPr>
        <p:spPr>
          <a:xfrm>
            <a:off x="685800" y="609609"/>
            <a:ext cx="7772400" cy="5486399"/>
          </a:xfrm>
          <a:prstGeom prst="rect">
            <a:avLst/>
          </a:prstGeom>
          <a:noFill/>
          <a:ln>
            <a:noFill/>
          </a:ln>
        </p:spPr>
        <p:txBody>
          <a:bodyPr lIns="91425" tIns="91425" rIns="91425" bIns="91425" anchor="t" anchorCtr="0"/>
          <a:lstStyle>
            <a:lvl1pPr marL="342900" indent="-222250" algn="l" rtl="0">
              <a:spcBef>
                <a:spcPts val="640"/>
              </a:spcBef>
              <a:buClr>
                <a:schemeClr val="lt1"/>
              </a:buClr>
              <a:buFont typeface="Arial"/>
              <a:buChar char="•"/>
              <a:defRPr sz="3200">
                <a:solidFill>
                  <a:schemeClr val="lt1"/>
                </a:solidFill>
                <a:latin typeface="Calibri"/>
                <a:ea typeface="Calibri"/>
                <a:cs typeface="Calibri"/>
                <a:sym typeface="Calibri"/>
              </a:defRPr>
            </a:lvl1pPr>
            <a:lvl2pPr marL="742950" indent="-177800" algn="l" rtl="0">
              <a:spcBef>
                <a:spcPts val="560"/>
              </a:spcBef>
              <a:buClr>
                <a:schemeClr val="lt1"/>
              </a:buClr>
              <a:buFont typeface="Arial"/>
              <a:buChar char="•"/>
              <a:defRPr sz="2800">
                <a:solidFill>
                  <a:schemeClr val="lt1"/>
                </a:solidFill>
                <a:latin typeface="Calibri"/>
                <a:ea typeface="Calibri"/>
                <a:cs typeface="Calibri"/>
                <a:sym typeface="Calibri"/>
              </a:defRPr>
            </a:lvl2pPr>
            <a:lvl3pPr marL="1143000" indent="-136525" algn="l" rtl="0">
              <a:spcBef>
                <a:spcPts val="480"/>
              </a:spcBef>
              <a:buClr>
                <a:schemeClr val="lt1"/>
              </a:buClr>
              <a:buFont typeface="Arial"/>
              <a:buChar char="•"/>
              <a:defRPr sz="2400">
                <a:solidFill>
                  <a:schemeClr val="lt1"/>
                </a:solidFill>
                <a:latin typeface="Calibri"/>
                <a:ea typeface="Calibri"/>
                <a:cs typeface="Calibri"/>
                <a:sym typeface="Calibri"/>
              </a:defRPr>
            </a:lvl3pPr>
            <a:lvl4pPr marL="1600200" indent="-152400" algn="l" rtl="0">
              <a:spcBef>
                <a:spcPts val="400"/>
              </a:spcBef>
              <a:buClr>
                <a:schemeClr val="lt1"/>
              </a:buClr>
              <a:buFont typeface="Arial"/>
              <a:buChar char="•"/>
              <a:defRPr sz="2000">
                <a:solidFill>
                  <a:schemeClr val="lt1"/>
                </a:solidFill>
                <a:latin typeface="Calibri"/>
                <a:ea typeface="Calibri"/>
                <a:cs typeface="Calibri"/>
                <a:sym typeface="Calibri"/>
              </a:defRPr>
            </a:lvl4pPr>
            <a:lvl5pPr marL="2057400" indent="-152400" algn="l" rtl="0">
              <a:spcBef>
                <a:spcPts val="400"/>
              </a:spcBef>
              <a:buClr>
                <a:schemeClr val="lt1"/>
              </a:buClr>
              <a:buFont typeface="Arial"/>
              <a:buChar char="•"/>
              <a:defRPr sz="2000">
                <a:solidFill>
                  <a:schemeClr val="lt1"/>
                </a:solidFill>
                <a:latin typeface="Calibri"/>
                <a:ea typeface="Calibri"/>
                <a:cs typeface="Calibri"/>
                <a:sym typeface="Calibri"/>
              </a:defRPr>
            </a:lvl5pPr>
            <a:lvl6pPr marL="2514600" indent="-152400" algn="l" rtl="0">
              <a:spcBef>
                <a:spcPts val="400"/>
              </a:spcBef>
              <a:buClr>
                <a:schemeClr val="lt1"/>
              </a:buClr>
              <a:buFont typeface="Arial"/>
              <a:buChar char="•"/>
              <a:defRPr sz="2000">
                <a:solidFill>
                  <a:schemeClr val="lt1"/>
                </a:solidFill>
                <a:latin typeface="Calibri"/>
                <a:ea typeface="Calibri"/>
                <a:cs typeface="Calibri"/>
                <a:sym typeface="Calibri"/>
              </a:defRPr>
            </a:lvl6pPr>
            <a:lvl7pPr marL="2971800" indent="-152400" algn="l" rtl="0">
              <a:spcBef>
                <a:spcPts val="400"/>
              </a:spcBef>
              <a:buClr>
                <a:schemeClr val="lt1"/>
              </a:buClr>
              <a:buFont typeface="Arial"/>
              <a:buChar char="•"/>
              <a:defRPr sz="2000">
                <a:solidFill>
                  <a:schemeClr val="lt1"/>
                </a:solidFill>
                <a:latin typeface="Calibri"/>
                <a:ea typeface="Calibri"/>
                <a:cs typeface="Calibri"/>
                <a:sym typeface="Calibri"/>
              </a:defRPr>
            </a:lvl7pPr>
            <a:lvl8pPr marL="3429000" indent="-152400" algn="l" rtl="0">
              <a:spcBef>
                <a:spcPts val="400"/>
              </a:spcBef>
              <a:buClr>
                <a:schemeClr val="lt1"/>
              </a:buClr>
              <a:buFont typeface="Arial"/>
              <a:buChar char="•"/>
              <a:defRPr sz="2000">
                <a:solidFill>
                  <a:schemeClr val="lt1"/>
                </a:solidFill>
                <a:latin typeface="Calibri"/>
                <a:ea typeface="Calibri"/>
                <a:cs typeface="Calibri"/>
                <a:sym typeface="Calibri"/>
              </a:defRPr>
            </a:lvl8pPr>
            <a:lvl9pPr marL="3886200" indent="-152400" algn="l" rtl="0">
              <a:spcBef>
                <a:spcPts val="400"/>
              </a:spcBef>
              <a:buClr>
                <a:schemeClr val="lt1"/>
              </a:buClr>
              <a:buFont typeface="Arial"/>
              <a:buChar char="•"/>
              <a:defRPr sz="2000">
                <a:solidFill>
                  <a:schemeClr val="lt1"/>
                </a:solidFill>
                <a:latin typeface="Calibri"/>
                <a:ea typeface="Calibri"/>
                <a:cs typeface="Calibri"/>
                <a:sym typeface="Calibri"/>
              </a:defRPr>
            </a:lvl9pPr>
          </a:lstStyle>
          <a:p>
            <a:endParaRPr/>
          </a:p>
        </p:txBody>
      </p:sp>
      <p:sp>
        <p:nvSpPr>
          <p:cNvPr id="81" name="Shape 81"/>
          <p:cNvSpPr txBox="1">
            <a:spLocks noGrp="1"/>
          </p:cNvSpPr>
          <p:nvPr>
            <p:ph type="dt" idx="10"/>
          </p:nvPr>
        </p:nvSpPr>
        <p:spPr>
          <a:xfrm>
            <a:off x="685812" y="6248400"/>
            <a:ext cx="1904999" cy="457200"/>
          </a:xfrm>
          <a:prstGeom prst="rect">
            <a:avLst/>
          </a:prstGeom>
          <a:noFill/>
          <a:ln>
            <a:noFill/>
          </a:ln>
        </p:spPr>
        <p:txBody>
          <a:bodyPr lIns="91425" tIns="91425" rIns="91425" bIns="91425" anchor="ctr" anchorCtr="0"/>
          <a:lstStyle>
            <a:lvl1pPr marL="0" marR="0" indent="0" algn="l"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2" name="Shape 82"/>
          <p:cNvSpPr txBox="1">
            <a:spLocks noGrp="1"/>
          </p:cNvSpPr>
          <p:nvPr>
            <p:ph type="ftr" idx="11"/>
          </p:nvPr>
        </p:nvSpPr>
        <p:spPr>
          <a:xfrm>
            <a:off x="3124200" y="6248400"/>
            <a:ext cx="2895600" cy="457200"/>
          </a:xfrm>
          <a:prstGeom prst="rect">
            <a:avLst/>
          </a:prstGeom>
          <a:noFill/>
          <a:ln>
            <a:noFill/>
          </a:ln>
        </p:spPr>
        <p:txBody>
          <a:bodyPr lIns="91425" tIns="91425" rIns="91425" bIns="91425" anchor="ctr" anchorCtr="0"/>
          <a:lstStyle>
            <a:lvl1pPr marL="0" marR="0" indent="0" algn="ct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3" name="Shape 83"/>
          <p:cNvSpPr txBox="1">
            <a:spLocks noGrp="1"/>
          </p:cNvSpPr>
          <p:nvPr>
            <p:ph type="sldNum" idx="12"/>
          </p:nvPr>
        </p:nvSpPr>
        <p:spPr>
          <a:xfrm>
            <a:off x="6553212" y="6248400"/>
            <a:ext cx="1904999" cy="457200"/>
          </a:xfrm>
          <a:prstGeom prst="rect">
            <a:avLst/>
          </a:prstGeom>
          <a:noFill/>
          <a:ln>
            <a:noFill/>
          </a:ln>
        </p:spPr>
        <p:txBody>
          <a:bodyPr lIns="91425" tIns="91425" rIns="91425" bIns="91425" anchor="ctr" anchorCtr="0"/>
          <a:lstStyle>
            <a:lvl1pPr marL="0" marR="0" indent="0" algn="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Tree>
    <p:extLst>
      <p:ext uri="{BB962C8B-B14F-4D97-AF65-F5344CB8AC3E}">
        <p14:creationId xmlns:p14="http://schemas.microsoft.com/office/powerpoint/2010/main" val="28568850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fontAlgn="auto">
              <a:spcBef>
                <a:spcPts val="0"/>
              </a:spcBef>
              <a:spcAft>
                <a:spcPts val="0"/>
              </a:spcAft>
              <a:defRPr smtClean="0">
                <a:ea typeface="+mn-ea"/>
                <a:cs typeface="+mn-cs"/>
              </a:defRPr>
            </a:lvl1pPr>
          </a:lstStyle>
          <a:p>
            <a:pPr>
              <a:defRPr/>
            </a:pPr>
            <a:fld id="{8ACCE09C-E4BE-5443-8617-76DD8A6889C2}" type="datetime1">
              <a:rPr lang="en-US"/>
              <a:pPr>
                <a:defRPr/>
              </a:pPr>
              <a:t>12/4/25</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smtClean="0">
                <a:ea typeface="+mn-ea"/>
                <a:cs typeface="+mn-cs"/>
              </a:defRPr>
            </a:lvl1pPr>
          </a:lstStyle>
          <a:p>
            <a:pPr>
              <a:defRPr/>
            </a:pPr>
            <a:fld id="{BA349518-065C-AD44-9DB7-686E3AE6D7B4}" type="slidenum">
              <a:rPr lang="en-US"/>
              <a:pPr>
                <a:defRPr/>
              </a:pPr>
              <a:t>‹#›</a:t>
            </a:fld>
            <a:endParaRPr lang="en-US"/>
          </a:p>
        </p:txBody>
      </p:sp>
    </p:spTree>
    <p:extLst>
      <p:ext uri="{BB962C8B-B14F-4D97-AF65-F5344CB8AC3E}">
        <p14:creationId xmlns:p14="http://schemas.microsoft.com/office/powerpoint/2010/main" val="30544570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ED4DE703-35AF-EA4B-BE3F-3157C850C2B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84567926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89B3F30-8E59-D144-A58F-DD3744FB760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981224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CE26427-D743-3A40-ACC3-CA56B5FBFB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0638021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3FC6DECB-8670-2F45-88DA-D53077EB3A3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6771877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AA4DDA62-ADCA-9842-AF5E-A3694342231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4164782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D83A0B92-2FD5-9045-96C7-2045826FB1E5}"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1587201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ED27297-6633-4E47-A1F3-AAFE488CB05E}" type="slidenum">
              <a:rPr lang="en-US"/>
              <a:pPr>
                <a:defRPr/>
              </a:pPr>
              <a:t>‹#›</a:t>
            </a:fld>
            <a:endParaRPr lang="en-US"/>
          </a:p>
        </p:txBody>
      </p:sp>
    </p:spTree>
    <p:extLst>
      <p:ext uri="{BB962C8B-B14F-4D97-AF65-F5344CB8AC3E}">
        <p14:creationId xmlns:p14="http://schemas.microsoft.com/office/powerpoint/2010/main" val="155484397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F3CDF46B-E8AB-2F4E-8E68-2FC0F5331D5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2270791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4A81D6C-0D5B-3845-B38D-DA7ED022D29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6202063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FF8B3C-92AA-6240-929E-548F31F8BE8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72380968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47376E3B-DB14-A349-B42C-4178E58C731A}"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0092125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1E51B02-D137-1D45-BA20-64244989101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2329100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12" y="1752600"/>
            <a:ext cx="9142413" cy="1981200"/>
            <a:chOff x="0" y="1104"/>
            <a:chExt cx="5759" cy="1248"/>
          </a:xfrm>
        </p:grpSpPr>
        <p:pic>
          <p:nvPicPr>
            <p:cNvPr id="7171"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172"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grpSp>
          <p:nvGrpSpPr>
            <p:cNvPr id="7173" name="Group 5"/>
            <p:cNvGrpSpPr>
              <a:grpSpLocks/>
            </p:cNvGrpSpPr>
            <p:nvPr/>
          </p:nvGrpSpPr>
          <p:grpSpPr bwMode="auto">
            <a:xfrm>
              <a:off x="0" y="2208"/>
              <a:ext cx="5759" cy="144"/>
              <a:chOff x="0" y="2208"/>
              <a:chExt cx="5759" cy="144"/>
            </a:xfrm>
          </p:grpSpPr>
          <p:sp>
            <p:nvSpPr>
              <p:cNvPr id="7174"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7175"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7176"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grpSp>
      <p:sp>
        <p:nvSpPr>
          <p:cNvPr id="7177"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7178"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179"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7180"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7181" name="Rectangle 13"/>
          <p:cNvSpPr>
            <a:spLocks noGrp="1" noChangeArrowheads="1"/>
          </p:cNvSpPr>
          <p:nvPr>
            <p:ph type="sldNum" sz="quarter" idx="4"/>
          </p:nvPr>
        </p:nvSpPr>
        <p:spPr/>
        <p:txBody>
          <a:bodyPr/>
          <a:lstStyle>
            <a:lvl1pPr>
              <a:defRPr/>
            </a:lvl1pPr>
          </a:lstStyle>
          <a:p>
            <a:fld id="{235B87DE-5D1E-694F-A565-8A57F40F3C4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4707841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C07D51A-81D1-DB4F-A73B-302C9278FD7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6440181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75A25104-9BE7-3444-A21A-1AA371F455C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419780920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F73DD1C-334C-2241-8B93-23DE2DF685D8}"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13334368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BD6F8D46-F3C0-EF49-BFED-277A30338A2F}"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526108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10.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4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12.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13.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14.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8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2.png"/><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16.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image" Target="../media/image2.png"/><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7.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image" Target="../media/image2.png"/><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8.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9.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20.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21.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57.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22.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23.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24.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5.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26.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slideLayout" Target="../slideLayouts/slideLayout218.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slideLayout" Target="../slideLayouts/slideLayout217.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6.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heme" Target="../theme/theme28.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232.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5" Type="http://schemas.openxmlformats.org/officeDocument/2006/relationships/image" Target="../media/image4.jpeg"/><Relationship Id="rId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theme" Target="../theme/theme3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52.xml"/><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31.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3.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theme" Target="../theme/theme34.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5.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6.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theme" Target="../theme/theme37.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14" Type="http://schemas.openxmlformats.org/officeDocument/2006/relationships/image" Target="../media/image7.jpeg"/></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theme" Target="../theme/theme38.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slideLayout" Target="../slideLayouts/slideLayout337.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theme" Target="../theme/theme39.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7.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57.xml"/><Relationship Id="rId13" Type="http://schemas.openxmlformats.org/officeDocument/2006/relationships/image" Target="../media/image8.jpeg"/><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theme" Target="../theme/theme40.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41.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79.xml"/><Relationship Id="rId13" Type="http://schemas.openxmlformats.org/officeDocument/2006/relationships/theme" Target="../theme/theme42.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slideLayout" Target="../slideLayouts/slideLayout383.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theme" Target="../theme/theme43.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slideLayout" Target="../slideLayouts/slideLayout395.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03.xml"/><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theme" Target="../theme/theme44.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s>
</file>

<file path=ppt/slideMasters/_rels/slideMaster45.xml.rels><?xml version="1.0" encoding="UTF-8" standalone="yes"?>
<Relationships xmlns="http://schemas.openxmlformats.org/package/2006/relationships"><Relationship Id="rId3" Type="http://schemas.openxmlformats.org/officeDocument/2006/relationships/slideLayout" Target="../slideLayouts/slideLayout409.xml"/><Relationship Id="rId7" Type="http://schemas.openxmlformats.org/officeDocument/2006/relationships/image" Target="../media/image9.jpeg"/><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theme" Target="../theme/theme45.xml"/><Relationship Id="rId5" Type="http://schemas.openxmlformats.org/officeDocument/2006/relationships/slideLayout" Target="../slideLayouts/slideLayout411.xml"/><Relationship Id="rId4" Type="http://schemas.openxmlformats.org/officeDocument/2006/relationships/slideLayout" Target="../slideLayouts/slideLayout41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46.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47.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1.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8.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2.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theme" Target="../theme/theme49.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2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50.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51.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5.xml"/><Relationship Id="rId3" Type="http://schemas.openxmlformats.org/officeDocument/2006/relationships/slideLayout" Target="../slideLayouts/slideLayout480.xml"/><Relationship Id="rId7" Type="http://schemas.openxmlformats.org/officeDocument/2006/relationships/slideLayout" Target="../slideLayouts/slideLayout484.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theme" Target="../theme/theme52.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95.xml"/><Relationship Id="rId13" Type="http://schemas.openxmlformats.org/officeDocument/2006/relationships/slideLayout" Target="../slideLayouts/slideLayout500.xml"/><Relationship Id="rId3" Type="http://schemas.openxmlformats.org/officeDocument/2006/relationships/slideLayout" Target="../slideLayouts/slideLayout490.xml"/><Relationship Id="rId7" Type="http://schemas.openxmlformats.org/officeDocument/2006/relationships/slideLayout" Target="../slideLayouts/slideLayout494.xml"/><Relationship Id="rId12" Type="http://schemas.openxmlformats.org/officeDocument/2006/relationships/slideLayout" Target="../slideLayouts/slideLayout499.xml"/><Relationship Id="rId2" Type="http://schemas.openxmlformats.org/officeDocument/2006/relationships/slideLayout" Target="../slideLayouts/slideLayout489.xml"/><Relationship Id="rId1" Type="http://schemas.openxmlformats.org/officeDocument/2006/relationships/slideLayout" Target="../slideLayouts/slideLayout488.xml"/><Relationship Id="rId6" Type="http://schemas.openxmlformats.org/officeDocument/2006/relationships/slideLayout" Target="../slideLayouts/slideLayout493.xml"/><Relationship Id="rId11" Type="http://schemas.openxmlformats.org/officeDocument/2006/relationships/slideLayout" Target="../slideLayouts/slideLayout498.xml"/><Relationship Id="rId5" Type="http://schemas.openxmlformats.org/officeDocument/2006/relationships/slideLayout" Target="../slideLayouts/slideLayout492.xml"/><Relationship Id="rId10" Type="http://schemas.openxmlformats.org/officeDocument/2006/relationships/slideLayout" Target="../slideLayouts/slideLayout497.xml"/><Relationship Id="rId4" Type="http://schemas.openxmlformats.org/officeDocument/2006/relationships/slideLayout" Target="../slideLayouts/slideLayout491.xml"/><Relationship Id="rId9" Type="http://schemas.openxmlformats.org/officeDocument/2006/relationships/slideLayout" Target="../slideLayouts/slideLayout496.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08.xml"/><Relationship Id="rId3" Type="http://schemas.openxmlformats.org/officeDocument/2006/relationships/slideLayout" Target="../slideLayouts/slideLayout503.xml"/><Relationship Id="rId7" Type="http://schemas.openxmlformats.org/officeDocument/2006/relationships/slideLayout" Target="../slideLayouts/slideLayout507.xml"/><Relationship Id="rId2" Type="http://schemas.openxmlformats.org/officeDocument/2006/relationships/slideLayout" Target="../slideLayouts/slideLayout502.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5" Type="http://schemas.openxmlformats.org/officeDocument/2006/relationships/slideLayout" Target="../slideLayouts/slideLayout505.xml"/><Relationship Id="rId10" Type="http://schemas.openxmlformats.org/officeDocument/2006/relationships/theme" Target="../theme/theme54.xml"/><Relationship Id="rId4" Type="http://schemas.openxmlformats.org/officeDocument/2006/relationships/slideLayout" Target="../slideLayouts/slideLayout504.xml"/><Relationship Id="rId9" Type="http://schemas.openxmlformats.org/officeDocument/2006/relationships/slideLayout" Target="../slideLayouts/slideLayout50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17.xml"/><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theme" Target="../theme/theme55.xml"/><Relationship Id="rId2" Type="http://schemas.openxmlformats.org/officeDocument/2006/relationships/slideLayout" Target="../slideLayouts/slideLayout511.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28.xml"/><Relationship Id="rId3" Type="http://schemas.openxmlformats.org/officeDocument/2006/relationships/slideLayout" Target="../slideLayouts/slideLayout523.xml"/><Relationship Id="rId7" Type="http://schemas.openxmlformats.org/officeDocument/2006/relationships/slideLayout" Target="../slideLayouts/slideLayout527.xml"/><Relationship Id="rId12" Type="http://schemas.openxmlformats.org/officeDocument/2006/relationships/theme" Target="../theme/theme56.xml"/><Relationship Id="rId2" Type="http://schemas.openxmlformats.org/officeDocument/2006/relationships/slideLayout" Target="../slideLayouts/slideLayout522.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5" Type="http://schemas.openxmlformats.org/officeDocument/2006/relationships/slideLayout" Target="../slideLayouts/slideLayout525.xml"/><Relationship Id="rId10" Type="http://schemas.openxmlformats.org/officeDocument/2006/relationships/slideLayout" Target="../slideLayouts/slideLayout530.xml"/><Relationship Id="rId4" Type="http://schemas.openxmlformats.org/officeDocument/2006/relationships/slideLayout" Target="../slideLayouts/slideLayout524.xml"/><Relationship Id="rId9" Type="http://schemas.openxmlformats.org/officeDocument/2006/relationships/slideLayout" Target="../slideLayouts/slideLayout529.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532.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534.xml"/><Relationship Id="rId1" Type="http://schemas.openxmlformats.org/officeDocument/2006/relationships/slideLayout" Target="../slideLayouts/slideLayout533.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535.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43.xml"/><Relationship Id="rId13" Type="http://schemas.openxmlformats.org/officeDocument/2006/relationships/image" Target="../media/image8.jpeg"/><Relationship Id="rId3" Type="http://schemas.openxmlformats.org/officeDocument/2006/relationships/slideLayout" Target="../slideLayouts/slideLayout538.xml"/><Relationship Id="rId7" Type="http://schemas.openxmlformats.org/officeDocument/2006/relationships/slideLayout" Target="../slideLayouts/slideLayout542.xml"/><Relationship Id="rId12" Type="http://schemas.openxmlformats.org/officeDocument/2006/relationships/theme" Target="../theme/theme60.xml"/><Relationship Id="rId2" Type="http://schemas.openxmlformats.org/officeDocument/2006/relationships/slideLayout" Target="../slideLayouts/slideLayout537.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0" Type="http://schemas.openxmlformats.org/officeDocument/2006/relationships/slideLayout" Target="../slideLayouts/slideLayout545.xml"/><Relationship Id="rId4" Type="http://schemas.openxmlformats.org/officeDocument/2006/relationships/slideLayout" Target="../slideLayouts/slideLayout539.xml"/><Relationship Id="rId9" Type="http://schemas.openxmlformats.org/officeDocument/2006/relationships/slideLayout" Target="../slideLayouts/slideLayout54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54.xml"/><Relationship Id="rId3" Type="http://schemas.openxmlformats.org/officeDocument/2006/relationships/slideLayout" Target="../slideLayouts/slideLayout549.xml"/><Relationship Id="rId7" Type="http://schemas.openxmlformats.org/officeDocument/2006/relationships/slideLayout" Target="../slideLayouts/slideLayout553.xml"/><Relationship Id="rId12" Type="http://schemas.openxmlformats.org/officeDocument/2006/relationships/theme" Target="../theme/theme61.xml"/><Relationship Id="rId2" Type="http://schemas.openxmlformats.org/officeDocument/2006/relationships/slideLayout" Target="../slideLayouts/slideLayout548.xml"/><Relationship Id="rId1" Type="http://schemas.openxmlformats.org/officeDocument/2006/relationships/slideLayout" Target="../slideLayouts/slideLayout547.xml"/><Relationship Id="rId6" Type="http://schemas.openxmlformats.org/officeDocument/2006/relationships/slideLayout" Target="../slideLayouts/slideLayout552.xml"/><Relationship Id="rId11" Type="http://schemas.openxmlformats.org/officeDocument/2006/relationships/slideLayout" Target="../slideLayouts/slideLayout557.xml"/><Relationship Id="rId5" Type="http://schemas.openxmlformats.org/officeDocument/2006/relationships/slideLayout" Target="../slideLayouts/slideLayout551.xml"/><Relationship Id="rId10" Type="http://schemas.openxmlformats.org/officeDocument/2006/relationships/slideLayout" Target="../slideLayouts/slideLayout556.xml"/><Relationship Id="rId4" Type="http://schemas.openxmlformats.org/officeDocument/2006/relationships/slideLayout" Target="../slideLayouts/slideLayout550.xml"/><Relationship Id="rId9" Type="http://schemas.openxmlformats.org/officeDocument/2006/relationships/slideLayout" Target="../slideLayouts/slideLayout555.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558.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5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67.xml"/><Relationship Id="rId13" Type="http://schemas.openxmlformats.org/officeDocument/2006/relationships/slideLayout" Target="../slideLayouts/slideLayout572.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slideLayout" Target="../slideLayouts/slideLayout571.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 Id="rId14" Type="http://schemas.openxmlformats.org/officeDocument/2006/relationships/theme" Target="../theme/theme6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80.xml"/><Relationship Id="rId3" Type="http://schemas.openxmlformats.org/officeDocument/2006/relationships/slideLayout" Target="../slideLayouts/slideLayout575.xml"/><Relationship Id="rId7" Type="http://schemas.openxmlformats.org/officeDocument/2006/relationships/slideLayout" Target="../slideLayouts/slideLayout579.xml"/><Relationship Id="rId12" Type="http://schemas.openxmlformats.org/officeDocument/2006/relationships/theme" Target="../theme/theme65.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11" Type="http://schemas.openxmlformats.org/officeDocument/2006/relationships/slideLayout" Target="../slideLayouts/slideLayout583.xml"/><Relationship Id="rId5" Type="http://schemas.openxmlformats.org/officeDocument/2006/relationships/slideLayout" Target="../slideLayouts/slideLayout577.xml"/><Relationship Id="rId10" Type="http://schemas.openxmlformats.org/officeDocument/2006/relationships/slideLayout" Target="../slideLayouts/slideLayout582.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91.xml"/><Relationship Id="rId13" Type="http://schemas.openxmlformats.org/officeDocument/2006/relationships/theme" Target="../theme/theme66.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slideLayout" Target="../slideLayouts/slideLayout595.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slideLayout" Target="../slideLayouts/slideLayout608.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slideLayout" Target="../slideLayouts/slideLayout607.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 Id="rId1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16.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theme" Target="../theme/theme68.xml"/><Relationship Id="rId2" Type="http://schemas.openxmlformats.org/officeDocument/2006/relationships/slideLayout" Target="../slideLayouts/slideLayout610.xml"/><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27.xml"/><Relationship Id="rId3" Type="http://schemas.openxmlformats.org/officeDocument/2006/relationships/slideLayout" Target="../slideLayouts/slideLayout622.xml"/><Relationship Id="rId7" Type="http://schemas.openxmlformats.org/officeDocument/2006/relationships/slideLayout" Target="../slideLayouts/slideLayout626.xml"/><Relationship Id="rId12" Type="http://schemas.openxmlformats.org/officeDocument/2006/relationships/theme" Target="../theme/theme69.xml"/><Relationship Id="rId2" Type="http://schemas.openxmlformats.org/officeDocument/2006/relationships/slideLayout" Target="../slideLayouts/slideLayout621.xml"/><Relationship Id="rId1" Type="http://schemas.openxmlformats.org/officeDocument/2006/relationships/slideLayout" Target="../slideLayouts/slideLayout620.xml"/><Relationship Id="rId6" Type="http://schemas.openxmlformats.org/officeDocument/2006/relationships/slideLayout" Target="../slideLayouts/slideLayout625.xml"/><Relationship Id="rId11" Type="http://schemas.openxmlformats.org/officeDocument/2006/relationships/slideLayout" Target="../slideLayouts/slideLayout630.xml"/><Relationship Id="rId5" Type="http://schemas.openxmlformats.org/officeDocument/2006/relationships/slideLayout" Target="../slideLayouts/slideLayout624.xml"/><Relationship Id="rId10" Type="http://schemas.openxmlformats.org/officeDocument/2006/relationships/slideLayout" Target="../slideLayouts/slideLayout629.xml"/><Relationship Id="rId4" Type="http://schemas.openxmlformats.org/officeDocument/2006/relationships/slideLayout" Target="../slideLayouts/slideLayout623.xml"/><Relationship Id="rId9" Type="http://schemas.openxmlformats.org/officeDocument/2006/relationships/slideLayout" Target="../slideLayouts/slideLayout628.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32.xml"/><Relationship Id="rId1" Type="http://schemas.openxmlformats.org/officeDocument/2006/relationships/slideLayout" Target="../slideLayouts/slideLayout31.xml"/><Relationship Id="rId4" Type="http://schemas.openxmlformats.org/officeDocument/2006/relationships/image" Target="../media/image1.jpe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38.xml"/><Relationship Id="rId13" Type="http://schemas.openxmlformats.org/officeDocument/2006/relationships/slideLayout" Target="../slideLayouts/slideLayout643.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slideLayout" Target="../slideLayouts/slideLayout642.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 Id="rId14" Type="http://schemas.openxmlformats.org/officeDocument/2006/relationships/theme" Target="../theme/theme7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image" Target="../media/image32.jpeg"/><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71.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62.xml"/><Relationship Id="rId13" Type="http://schemas.openxmlformats.org/officeDocument/2006/relationships/image" Target="../media/image33.png"/><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72.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image" Target="../media/image33.png"/><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73.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7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theme" Target="../theme/theme74.xml"/><Relationship Id="rId1" Type="http://schemas.openxmlformats.org/officeDocument/2006/relationships/slideLayout" Target="../slideLayouts/slideLayout677.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85.xml"/><Relationship Id="rId13" Type="http://schemas.openxmlformats.org/officeDocument/2006/relationships/theme" Target="../theme/theme7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slideLayout" Target="../slideLayouts/slideLayout689.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97.xml"/><Relationship Id="rId13" Type="http://schemas.openxmlformats.org/officeDocument/2006/relationships/slideLayout" Target="../slideLayouts/slideLayout702.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slideLayout" Target="../slideLayouts/slideLayout701.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5" Type="http://schemas.openxmlformats.org/officeDocument/2006/relationships/theme" Target="../theme/theme76.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 Id="rId14" Type="http://schemas.openxmlformats.org/officeDocument/2006/relationships/slideLayout" Target="../slideLayouts/slideLayout703.xml"/></Relationships>
</file>

<file path=ppt/slideMasters/_rels/slideMaster77.xml.rels><?xml version="1.0" encoding="UTF-8" standalone="yes"?>
<Relationships xmlns="http://schemas.openxmlformats.org/package/2006/relationships"><Relationship Id="rId3" Type="http://schemas.openxmlformats.org/officeDocument/2006/relationships/theme" Target="../theme/theme77.xml"/><Relationship Id="rId2" Type="http://schemas.openxmlformats.org/officeDocument/2006/relationships/slideLayout" Target="../slideLayouts/slideLayout705.xml"/><Relationship Id="rId1" Type="http://schemas.openxmlformats.org/officeDocument/2006/relationships/slideLayout" Target="../slideLayouts/slideLayout704.xml"/><Relationship Id="rId4" Type="http://schemas.openxmlformats.org/officeDocument/2006/relationships/image" Target="../media/image1.jpe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13.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78.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24.xml"/><Relationship Id="rId13" Type="http://schemas.openxmlformats.org/officeDocument/2006/relationships/slideLayout" Target="../slideLayouts/slideLayout729.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slideLayout" Target="../slideLayouts/slideLayout728.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33.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Verdana" charset="0"/>
                <a:cs typeface="Arial" panose="020B0604020202020204" pitchFamily="34" charset="0"/>
              </a:defRPr>
            </a:lvl1pPr>
          </a:lstStyle>
          <a:p>
            <a:pPr>
              <a:defRPr/>
            </a:pPr>
            <a:fld id="{E563105C-AD2D-7F44-A52D-25562485D230}" type="slidenum">
              <a:rPr lang="en-US"/>
              <a:pPr>
                <a:defRPr/>
              </a:pPr>
              <a:t>‹#›</a:t>
            </a:fld>
            <a:endParaRPr lang="en-US"/>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84" r:id="rId1"/>
    <p:sldLayoutId id="2147486330" r:id="rId2"/>
    <p:sldLayoutId id="2147486331" r:id="rId3"/>
    <p:sldLayoutId id="2147486332" r:id="rId4"/>
    <p:sldLayoutId id="2147486333" r:id="rId5"/>
    <p:sldLayoutId id="2147486334" r:id="rId6"/>
    <p:sldLayoutId id="2147486335" r:id="rId7"/>
    <p:sldLayoutId id="2147486336" r:id="rId8"/>
    <p:sldLayoutId id="2147486337" r:id="rId9"/>
    <p:sldLayoutId id="2147486338" r:id="rId10"/>
    <p:sldLayoutId id="2147486339" r:id="rId11"/>
    <p:sldLayoutId id="2147486340"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u"/>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715991"/>
      </p:ext>
    </p:extLst>
  </p:cSld>
  <p:clrMap bg1="lt1" tx1="dk1" bg2="lt2" tx2="dk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 id="2147486452" r:id="rId6"/>
    <p:sldLayoutId id="2147486453" r:id="rId7"/>
    <p:sldLayoutId id="2147486454" r:id="rId8"/>
    <p:sldLayoutId id="2147486455" r:id="rId9"/>
    <p:sldLayoutId id="2147486456" r:id="rId10"/>
    <p:sldLayoutId id="214748645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pPr defTabSz="457200"/>
            <a:fld id="{2A5FC235-B5DC-0B4F-9CB2-D0801D2FA478}" type="datetime1">
              <a:rPr lang="en-US" smtClean="0"/>
              <a:pPr defTabSz="457200"/>
              <a:t>12/4/25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b="1" i="0">
                <a:solidFill>
                  <a:prstClr val="black">
                    <a:tint val="75000"/>
                  </a:prstClr>
                </a:solidFill>
                <a:latin typeface="Arial" panose="020B0604020202020204" pitchFamily="34" charset="0"/>
                <a:ea typeface="+mn-ea"/>
                <a:cs typeface="+mn-cs"/>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pPr defTabSz="457200"/>
            <a:fld id="{BAEE9B74-FA52-7A48-A50D-5A9B5C30C197}" type="slidenum">
              <a:rPr lang="en-US" smtClean="0"/>
              <a:pPr defTabSz="457200"/>
              <a:t>‹#›</a:t>
            </a:fld>
            <a:endParaRPr lang="en-US"/>
          </a:p>
        </p:txBody>
      </p:sp>
    </p:spTree>
    <p:extLst>
      <p:ext uri="{BB962C8B-B14F-4D97-AF65-F5344CB8AC3E}">
        <p14:creationId xmlns:p14="http://schemas.microsoft.com/office/powerpoint/2010/main" val="3722546866"/>
      </p:ext>
    </p:extLst>
  </p:cSld>
  <p:clrMap bg1="lt1" tx1="dk1" bg2="lt2" tx2="dk2" accent1="accent1" accent2="accent2" accent3="accent3" accent4="accent4" accent5="accent5" accent6="accent6" hlink="hlink" folHlink="folHlink"/>
  <p:sldLayoutIdLst>
    <p:sldLayoutId id="2147486459" r:id="rId1"/>
  </p:sldLayoutIdLst>
  <p:txStyles>
    <p:titleStyle>
      <a:lvl1pPr algn="ctr" defTabSz="457200" rtl="0" eaLnBrk="0" fontAlgn="base" hangingPunct="0">
        <a:spcBef>
          <a:spcPct val="0"/>
        </a:spcBef>
        <a:spcAft>
          <a:spcPct val="0"/>
        </a:spcAft>
        <a:defRPr sz="3600" b="1" i="0" kern="120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ＭＳ Ｐゴシック" charset="-128"/>
        </a:defRPr>
      </a:lvl1pPr>
      <a:lvl2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2pPr>
      <a:lvl3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3pPr>
      <a:lvl4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4pPr>
      <a:lvl5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5pPr>
      <a:lvl6pPr marL="4572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6pPr>
      <a:lvl7pPr marL="9144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7pPr>
      <a:lvl8pPr marL="13716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8pPr>
      <a:lvl9pPr marL="18288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9pPr>
    </p:titleStyle>
    <p:bodyStyle>
      <a:lvl1pPr marL="342900" indent="-3429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ＭＳ Ｐゴシック" charset="-128"/>
        </a:defRPr>
      </a:lvl1pPr>
      <a:lvl2pPr marL="4572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2pPr>
      <a:lvl3pPr marL="9144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3pPr>
      <a:lvl4pPr marL="13716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4pPr>
      <a:lvl5pPr marL="18288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1167966"/>
      </p:ext>
    </p:extLst>
  </p:cSld>
  <p:clrMap bg1="lt1" tx1="dk1" bg2="lt2" tx2="dk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 id="2147486488"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endParaRPr lang="en-US">
              <a:solidFill>
                <a:srgbClr val="000000"/>
              </a:solidFill>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a:solidFill>
                <a:srgbClr val="000000"/>
              </a:solidFill>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fld id="{9C82705C-7457-ED43-87A8-948A9E1D2416}" type="slidenum">
              <a:rPr lang="en-US">
                <a:solidFill>
                  <a:srgbClr val="000000"/>
                </a:solidFill>
                <a:ea typeface="ヒラギノ角ゴ Pro W3" charset="0"/>
                <a:cs typeface="ヒラギノ角ゴ Pro W3" charset="0"/>
              </a:rPr>
              <a:pPr eaLnBrk="0" hangingPunct="0"/>
              <a:t>‹#›</a:t>
            </a:fld>
            <a:endParaRPr lang="en-US">
              <a:solidFill>
                <a:srgbClr val="000000"/>
              </a:solidFill>
              <a:ea typeface="ヒラギノ角ゴ Pro W3" charset="0"/>
              <a:cs typeface="ヒラギノ角ゴ Pro W3" charset="0"/>
            </a:endParaRPr>
          </a:p>
        </p:txBody>
      </p:sp>
    </p:spTree>
    <p:extLst>
      <p:ext uri="{BB962C8B-B14F-4D97-AF65-F5344CB8AC3E}">
        <p14:creationId xmlns:p14="http://schemas.microsoft.com/office/powerpoint/2010/main" val="2651711260"/>
      </p:ext>
    </p:extLst>
  </p:cSld>
  <p:clrMap bg1="lt1" tx1="dk1" bg2="lt2" tx2="dk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171"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C28ADCC1-67C2-4EA2-8C5E-5C9CC73298A5}" type="datetimeFigureOut">
              <a:rPr lang="en-US" altLang="en-US">
                <a:ea typeface="MS PGothic" pitchFamily="34" charset="-128"/>
                <a:cs typeface="+mn-cs"/>
              </a:rPr>
              <a:pPr/>
              <a:t>12/4/25</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defRPr>
            </a:lvl1pPr>
          </a:lstStyle>
          <a:p>
            <a:pPr>
              <a:defRPr/>
            </a:pPr>
            <a:endParaRPr lang="en-US">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fld id="{A634498B-9F25-4ED2-898D-D65A9EA030A1}"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2421352441"/>
      </p:ext>
    </p:extLst>
  </p:cSld>
  <p:clrMap bg1="lt1" tx1="dk1" bg2="lt2" tx2="dk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 id="2147486526" r:id="rId12"/>
  </p:sldLayoutIdLst>
  <p:txStyles>
    <p:titleStyle>
      <a:lvl1pPr algn="ctr" rtl="0" fontAlgn="base">
        <a:spcBef>
          <a:spcPct val="0"/>
        </a:spcBef>
        <a:spcAft>
          <a:spcPct val="0"/>
        </a:spcAft>
        <a:defRPr sz="4400" kern="1200">
          <a:solidFill>
            <a:schemeClr val="tx1"/>
          </a:solidFill>
          <a:latin typeface="+mj-lt"/>
          <a:ea typeface="MS PGothic" pitchFamily="34" charset="-128"/>
          <a:cs typeface="+mj-cs"/>
        </a:defRPr>
      </a:lvl1pPr>
      <a:lvl2pPr algn="ctr" rtl="0" fontAlgn="base">
        <a:spcBef>
          <a:spcPct val="0"/>
        </a:spcBef>
        <a:spcAft>
          <a:spcPct val="0"/>
        </a:spcAft>
        <a:defRPr sz="4400">
          <a:solidFill>
            <a:schemeClr val="tx1"/>
          </a:solidFill>
          <a:latin typeface="Calibri" pitchFamily="34" charset="0"/>
          <a:ea typeface="MS PGothic" pitchFamily="34" charset="-128"/>
        </a:defRPr>
      </a:lvl2pPr>
      <a:lvl3pPr algn="ctr" rtl="0" fontAlgn="base">
        <a:spcBef>
          <a:spcPct val="0"/>
        </a:spcBef>
        <a:spcAft>
          <a:spcPct val="0"/>
        </a:spcAft>
        <a:defRPr sz="4400">
          <a:solidFill>
            <a:schemeClr val="tx1"/>
          </a:solidFill>
          <a:latin typeface="Calibri" pitchFamily="34" charset="0"/>
          <a:ea typeface="MS PGothic" pitchFamily="34" charset="-128"/>
        </a:defRPr>
      </a:lvl3pPr>
      <a:lvl4pPr algn="ctr" rtl="0" fontAlgn="base">
        <a:spcBef>
          <a:spcPct val="0"/>
        </a:spcBef>
        <a:spcAft>
          <a:spcPct val="0"/>
        </a:spcAft>
        <a:defRPr sz="4400">
          <a:solidFill>
            <a:schemeClr val="tx1"/>
          </a:solidFill>
          <a:latin typeface="Calibri" pitchFamily="34" charset="0"/>
          <a:ea typeface="MS PGothic" pitchFamily="34" charset="-128"/>
        </a:defRPr>
      </a:lvl4pPr>
      <a:lvl5pPr algn="ctr" rtl="0" fontAlgn="base">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ea typeface="MS PGothic" pitchFamily="34" charset="-128"/>
        </a:defRPr>
      </a:lvl6pPr>
      <a:lvl7pPr marL="914400" algn="ctr" rtl="0" fontAlgn="base">
        <a:spcBef>
          <a:spcPct val="0"/>
        </a:spcBef>
        <a:spcAft>
          <a:spcPct val="0"/>
        </a:spcAft>
        <a:defRPr sz="4400">
          <a:solidFill>
            <a:schemeClr val="tx1"/>
          </a:solidFill>
          <a:latin typeface="Calibri" pitchFamily="34" charset="0"/>
          <a:ea typeface="MS PGothic" pitchFamily="34" charset="-128"/>
        </a:defRPr>
      </a:lvl7pPr>
      <a:lvl8pPr marL="1371600" algn="ctr" rtl="0" fontAlgn="base">
        <a:spcBef>
          <a:spcPct val="0"/>
        </a:spcBef>
        <a:spcAft>
          <a:spcPct val="0"/>
        </a:spcAft>
        <a:defRPr sz="4400">
          <a:solidFill>
            <a:schemeClr val="tx1"/>
          </a:solidFill>
          <a:latin typeface="Calibri" pitchFamily="34" charset="0"/>
          <a:ea typeface="MS PGothic" pitchFamily="34" charset="-128"/>
        </a:defRPr>
      </a:lvl8pPr>
      <a:lvl9pPr marL="1828800" algn="ctr"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rtl="0" fontAlgn="base">
        <a:spcBef>
          <a:spcPct val="20000"/>
        </a:spcBef>
        <a:spcAft>
          <a:spcPct val="0"/>
        </a:spcAft>
        <a:buFont typeface="Arial" pitchFamily="34" charset="0"/>
        <a:buChar char="•"/>
        <a:defRPr sz="3200" kern="1200">
          <a:solidFill>
            <a:schemeClr val="tx1"/>
          </a:solidFill>
          <a:latin typeface="+mn-lt"/>
          <a:ea typeface="MS PGothic" pitchFamily="34" charset="-128"/>
          <a:cs typeface="+mn-cs"/>
        </a:defRPr>
      </a:lvl1pPr>
      <a:lvl2pPr marL="742950" indent="-285750" algn="l" rtl="0" fontAlgn="base">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rtl="0" fontAlgn="base">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charset="0"/>
              </a:defRPr>
            </a:lvl1pPr>
          </a:lstStyle>
          <a:p>
            <a:pPr defTabSz="457200">
              <a:defRPr/>
            </a:pPr>
            <a:fld id="{3459F7B8-68ED-B741-A14C-968C46446A12}" type="datetime1">
              <a:rPr lang="en-US"/>
              <a:pPr defTabSz="457200">
                <a:defRPr/>
              </a:pPr>
              <a:t>12/4/25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charset="-128"/>
                <a:cs typeface="ＭＳ Ｐゴシック" charset="-128"/>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charset="0"/>
              </a:defRPr>
            </a:lvl1pPr>
          </a:lstStyle>
          <a:p>
            <a:pPr defTabSz="457200">
              <a:defRPr/>
            </a:pPr>
            <a:fld id="{237E869B-40A1-8C43-98AC-29B4E3702A94}" type="slidenum">
              <a:rPr lang="en-US"/>
              <a:pPr defTabSz="457200">
                <a:defRPr/>
              </a:pPr>
              <a:t>‹#›</a:t>
            </a:fld>
            <a:endParaRPr lang="en-US"/>
          </a:p>
        </p:txBody>
      </p:sp>
    </p:spTree>
    <p:extLst>
      <p:ext uri="{BB962C8B-B14F-4D97-AF65-F5344CB8AC3E}">
        <p14:creationId xmlns:p14="http://schemas.microsoft.com/office/powerpoint/2010/main" val="2061626339"/>
      </p:ext>
    </p:extLst>
  </p:cSld>
  <p:clrMap bg1="lt1" tx1="dk1" bg2="lt2" tx2="dk2" accent1="accent1" accent2="accent2" accent3="accent3" accent4="accent4" accent5="accent5" accent6="accent6" hlink="hlink" folHlink="folHlink"/>
  <p:sldLayoutIdLst>
    <p:sldLayoutId id="2147486528" r:id="rId1"/>
  </p:sldLayoutIdLst>
  <p:transition/>
  <p:txStyles>
    <p:titleStyle>
      <a:lvl1pPr algn="ctr"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1"/>
          </a:solidFill>
          <a:latin typeface="Calibri" pitchFamily="-105" charset="0"/>
        </a:defRPr>
      </a:lvl6pPr>
      <a:lvl7pPr marL="914400" algn="ctr" rtl="0" fontAlgn="base">
        <a:spcBef>
          <a:spcPct val="0"/>
        </a:spcBef>
        <a:spcAft>
          <a:spcPct val="0"/>
        </a:spcAft>
        <a:defRPr sz="4400">
          <a:solidFill>
            <a:schemeClr val="tx1"/>
          </a:solidFill>
          <a:latin typeface="Calibri" pitchFamily="-105" charset="0"/>
        </a:defRPr>
      </a:lvl7pPr>
      <a:lvl8pPr marL="1371600" algn="ctr" rtl="0" fontAlgn="base">
        <a:spcBef>
          <a:spcPct val="0"/>
        </a:spcBef>
        <a:spcAft>
          <a:spcPct val="0"/>
        </a:spcAft>
        <a:defRPr sz="4400">
          <a:solidFill>
            <a:schemeClr val="tx1"/>
          </a:solidFill>
          <a:latin typeface="Calibri" pitchFamily="-105" charset="0"/>
        </a:defRPr>
      </a:lvl8pPr>
      <a:lvl9pPr marL="1828800" algn="ctr" rtl="0" fontAlgn="base">
        <a:spcBef>
          <a:spcPct val="0"/>
        </a:spcBef>
        <a:spcAft>
          <a:spcPct val="0"/>
        </a:spcAft>
        <a:defRPr sz="4400">
          <a:solidFill>
            <a:schemeClr val="tx1"/>
          </a:solidFill>
          <a:latin typeface="Calibri" pitchFamily="-105"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5"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5"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DACE3DF2-AE8D-E241-A737-8AC1E9E173D1}"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2482940879"/>
      </p:ext>
    </p:extLst>
  </p:cSld>
  <p:clrMap bg1="dk2" tx1="lt1" bg2="dk1" tx2="lt2" accent1="accent1" accent2="accent2" accent3="accent3" accent4="accent4" accent5="accent5" accent6="accent6" hlink="hlink" folHlink="folHlink"/>
  <p:sldLayoutIdLst>
    <p:sldLayoutId id="2147486530" r:id="rId1"/>
    <p:sldLayoutId id="2147486531" r:id="rId2"/>
    <p:sldLayoutId id="2147486532" r:id="rId3"/>
    <p:sldLayoutId id="2147486533" r:id="rId4"/>
    <p:sldLayoutId id="2147486534" r:id="rId5"/>
    <p:sldLayoutId id="2147486535" r:id="rId6"/>
    <p:sldLayoutId id="2147486536" r:id="rId7"/>
    <p:sldLayoutId id="2147486537" r:id="rId8"/>
    <p:sldLayoutId id="2147486538" r:id="rId9"/>
    <p:sldLayoutId id="2147486539" r:id="rId10"/>
    <p:sldLayoutId id="214748654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12" y="0"/>
            <a:ext cx="9142413" cy="6856413"/>
            <a:chOff x="0" y="0"/>
            <a:chExt cx="5759" cy="4319"/>
          </a:xfrm>
        </p:grpSpPr>
        <p:pic>
          <p:nvPicPr>
            <p:cNvPr id="6147"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6148"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sp>
          <p:nvSpPr>
            <p:cNvPr id="6149"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6150"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6151"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6152"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sp>
        <p:nvSpPr>
          <p:cNvPr id="6153"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54"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5"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6156"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6157"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42E0B821-2CDF-9A44-B629-F94FF97EFA47}"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1721277094"/>
      </p:ext>
    </p:extLst>
  </p:cSld>
  <p:clrMap bg1="dk2" tx1="lt1" bg2="dk1" tx2="lt2" accent1="accent1" accent2="accent2" accent3="accent3" accent4="accent4" accent5="accent5" accent6="accent6" hlink="hlink" folHlink="folHlink"/>
  <p:sldLayoutIdLst>
    <p:sldLayoutId id="2147486542" r:id="rId1"/>
    <p:sldLayoutId id="2147486543" r:id="rId2"/>
    <p:sldLayoutId id="2147486544" r:id="rId3"/>
    <p:sldLayoutId id="2147486545" r:id="rId4"/>
    <p:sldLayoutId id="2147486546" r:id="rId5"/>
    <p:sldLayoutId id="2147486547" r:id="rId6"/>
    <p:sldLayoutId id="2147486548" r:id="rId7"/>
    <p:sldLayoutId id="2147486549" r:id="rId8"/>
    <p:sldLayoutId id="2147486550" r:id="rId9"/>
    <p:sldLayoutId id="2147486551" r:id="rId10"/>
    <p:sldLayoutId id="2147486552"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A89AE682-3C05-504F-92FE-CD8FC69A8929}"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716692666"/>
      </p:ext>
    </p:extLst>
  </p:cSld>
  <p:clrMap bg1="dk2" tx1="lt1" bg2="dk1" tx2="lt2" accent1="accent1" accent2="accent2" accent3="accent3" accent4="accent4" accent5="accent5" accent6="accent6" hlink="hlink" folHlink="folHlink"/>
  <p:sldLayoutIdLst>
    <p:sldLayoutId id="2147486554" r:id="rId1"/>
    <p:sldLayoutId id="2147486555" r:id="rId2"/>
    <p:sldLayoutId id="2147486556" r:id="rId3"/>
    <p:sldLayoutId id="2147486557" r:id="rId4"/>
    <p:sldLayoutId id="2147486558" r:id="rId5"/>
    <p:sldLayoutId id="2147486559" r:id="rId6"/>
    <p:sldLayoutId id="2147486560" r:id="rId7"/>
    <p:sldLayoutId id="2147486561" r:id="rId8"/>
    <p:sldLayoutId id="2147486562" r:id="rId9"/>
    <p:sldLayoutId id="2147486563" r:id="rId10"/>
    <p:sldLayoutId id="2147486564"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fld id="{4E7A0D35-DD69-9A4D-BE4D-FA4854BFFF0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9293448"/>
      </p:ext>
    </p:extLst>
  </p:cSld>
  <p:clrMap bg1="lt1" tx1="dk1" bg2="lt2" tx2="dk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b="1" i="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defRPr sz="2800" b="1" i="0">
          <a:solidFill>
            <a:schemeClr val="tx1"/>
          </a:solidFill>
          <a:latin typeface="Arial" panose="020B0604020202020204" pitchFamily="34" charset="0"/>
          <a:ea typeface="+mn-ea"/>
        </a:defRPr>
      </a:lvl2pPr>
      <a:lvl3pPr marL="1143000" indent="-228600" algn="l" rtl="0" fontAlgn="base">
        <a:spcBef>
          <a:spcPct val="20000"/>
        </a:spcBef>
        <a:spcAft>
          <a:spcPct val="0"/>
        </a:spcAft>
        <a:defRPr sz="2400" b="1" i="0">
          <a:solidFill>
            <a:schemeClr val="tx1"/>
          </a:solidFill>
          <a:latin typeface="Arial" panose="020B0604020202020204" pitchFamily="34" charset="0"/>
          <a:ea typeface="+mn-ea"/>
        </a:defRPr>
      </a:lvl3pPr>
      <a:lvl4pPr marL="1600200" indent="-228600" algn="l" rtl="0" fontAlgn="base">
        <a:spcBef>
          <a:spcPct val="20000"/>
        </a:spcBef>
        <a:spcAft>
          <a:spcPct val="0"/>
        </a:spcAft>
        <a:defRPr sz="2000" b="1" i="0">
          <a:solidFill>
            <a:schemeClr val="tx1"/>
          </a:solidFill>
          <a:latin typeface="Arial" panose="020B0604020202020204" pitchFamily="34" charset="0"/>
          <a:ea typeface="+mn-ea"/>
        </a:defRPr>
      </a:lvl4pPr>
      <a:lvl5pPr marL="2057400" indent="-228600" algn="l" rtl="0" fontAlgn="base">
        <a:spcBef>
          <a:spcPct val="20000"/>
        </a:spcBef>
        <a:spcAft>
          <a:spcPct val="0"/>
        </a:spcAft>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41" r:id="rId1"/>
    <p:sldLayoutId id="2147486342" r:id="rId2"/>
    <p:sldLayoutId id="2147486343" r:id="rId3"/>
    <p:sldLayoutId id="2147486344" r:id="rId4"/>
    <p:sldLayoutId id="2147486345" r:id="rId5"/>
    <p:sldLayoutId id="2147486346" r:id="rId6"/>
    <p:sldLayoutId id="2147486347" r:id="rId7"/>
    <p:sldLayoutId id="2147486348" r:id="rId8"/>
    <p:sldLayoutId id="2147486349" r:id="rId9"/>
    <p:sldLayoutId id="2147486350" r:id="rId10"/>
    <p:sldLayoutId id="2147486351" r:id="rId11"/>
    <p:sldLayoutId id="2147486352"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fld id="{DC4C1ACD-9C8D-AC4A-9052-C2E52F25392A}" type="slidenum">
              <a:rPr lang="en-US" smtClean="0">
                <a:solidFill>
                  <a:srgbClr val="000000"/>
                </a:solidFill>
              </a:rPr>
              <a:pPr eaLnBrk="0" hangingPunct="0"/>
              <a:t>‹#›</a:t>
            </a:fld>
            <a:endParaRPr lang="en-US">
              <a:solidFill>
                <a:srgbClr val="000000"/>
              </a:solidFill>
            </a:endParaRPr>
          </a:p>
        </p:txBody>
      </p:sp>
    </p:spTree>
    <p:extLst>
      <p:ext uri="{BB962C8B-B14F-4D97-AF65-F5344CB8AC3E}">
        <p14:creationId xmlns:p14="http://schemas.microsoft.com/office/powerpoint/2010/main" val="204870015"/>
      </p:ext>
    </p:extLst>
  </p:cSld>
  <p:clrMap bg1="lt1" tx1="dk1" bg2="lt2" tx2="dk2" accent1="accent1" accent2="accent2" accent3="accent3" accent4="accent4" accent5="accent5" accent6="accent6" hlink="hlink" folHlink="folHlink"/>
  <p:sldLayoutIdLst>
    <p:sldLayoutId id="2147486590" r:id="rId1"/>
    <p:sldLayoutId id="2147486591" r:id="rId2"/>
    <p:sldLayoutId id="2147486592" r:id="rId3"/>
    <p:sldLayoutId id="2147486593" r:id="rId4"/>
    <p:sldLayoutId id="2147486594" r:id="rId5"/>
    <p:sldLayoutId id="2147486595" r:id="rId6"/>
    <p:sldLayoutId id="2147486596" r:id="rId7"/>
    <p:sldLayoutId id="2147486597" r:id="rId8"/>
    <p:sldLayoutId id="2147486598" r:id="rId9"/>
    <p:sldLayoutId id="2147486599" r:id="rId10"/>
    <p:sldLayoutId id="2147486600" r:id="rId11"/>
  </p:sldLayoutIdLst>
  <p:txStyles>
    <p:titleStyle>
      <a:lvl1pPr algn="ctr" rtl="0" fontAlgn="base">
        <a:spcBef>
          <a:spcPct val="0"/>
        </a:spcBef>
        <a:spcAft>
          <a:spcPct val="0"/>
        </a:spcAft>
        <a:defRPr sz="4400" b="1" i="0">
          <a:solidFill>
            <a:schemeClr val="bg1"/>
          </a:solidFill>
          <a:latin typeface="Arial" panose="020B0604020202020204" pitchFamily="34" charset="0"/>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fontAlgn="base">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fontAlgn="base">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fontAlgn="base">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56F19174-72F0-7C49-8054-B497290B6ED0}" type="datetimeFigureOut">
              <a:rPr lang="en-US" smtClean="0">
                <a:solidFill>
                  <a:prstClr val="black">
                    <a:tint val="75000"/>
                  </a:prstClr>
                </a:solidFill>
                <a:latin typeface="Calibri"/>
                <a:ea typeface="+mn-ea"/>
                <a:cs typeface="+mn-cs"/>
              </a:rPr>
              <a:pPr defTabSz="457200" fontAlgn="auto">
                <a:spcBef>
                  <a:spcPts val="0"/>
                </a:spcBef>
                <a:spcAft>
                  <a:spcPts val="0"/>
                </a:spcAft>
              </a:pPr>
              <a:t>12/4/25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697C50A3-B074-364B-9609-3B53E1850EA9}"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2806179079"/>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solidFill>
                  <a:schemeClr val="bg1"/>
                </a:solidFill>
                <a:latin typeface="Arial" panose="020B0604020202020204" pitchFamily="34" charset="0"/>
              </a:defRPr>
            </a:lvl1pPr>
          </a:lstStyle>
          <a:p>
            <a:pPr eaLnBrk="0" hangingPunct="0"/>
            <a:fld id="{7F38C2E1-99D5-A445-8B4E-B38C3375556A}" type="slidenum">
              <a:rPr lang="en-US" smtClean="0">
                <a:solidFill>
                  <a:srgbClr val="FFFFFF"/>
                </a:solidFill>
              </a:rPr>
              <a:pPr eaLnBrk="0" hangingPunct="0"/>
              <a:t>‹#›</a:t>
            </a:fld>
            <a:endParaRPr lang="en-US">
              <a:solidFill>
                <a:srgbClr val="FFFFFF"/>
              </a:solidFill>
            </a:endParaRPr>
          </a:p>
        </p:txBody>
      </p:sp>
    </p:spTree>
    <p:extLst>
      <p:ext uri="{BB962C8B-B14F-4D97-AF65-F5344CB8AC3E}">
        <p14:creationId xmlns:p14="http://schemas.microsoft.com/office/powerpoint/2010/main" val="3131651477"/>
      </p:ext>
    </p:extLst>
  </p:cSld>
  <p:clrMap bg1="lt1" tx1="dk1" bg2="lt2" tx2="dk2" accent1="accent1" accent2="accent2" accent3="accent3" accent4="accent4" accent5="accent5" accent6="accent6" hlink="hlink" folHlink="folHlink"/>
  <p:sldLayoutIdLst>
    <p:sldLayoutId id="2147486614" r:id="rId1"/>
    <p:sldLayoutId id="2147486615" r:id="rId2"/>
    <p:sldLayoutId id="2147486616" r:id="rId3"/>
    <p:sldLayoutId id="2147486617" r:id="rId4"/>
    <p:sldLayoutId id="2147486618" r:id="rId5"/>
    <p:sldLayoutId id="2147486619" r:id="rId6"/>
    <p:sldLayoutId id="2147486620" r:id="rId7"/>
    <p:sldLayoutId id="2147486621" r:id="rId8"/>
    <p:sldLayoutId id="2147486622" r:id="rId9"/>
    <p:sldLayoutId id="2147486623" r:id="rId10"/>
    <p:sldLayoutId id="2147486624" r:id="rId11"/>
  </p:sldLayoutIdLst>
  <p:txStyles>
    <p:titleStyle>
      <a:lvl1pPr algn="ctr" rtl="0" fontAlgn="base">
        <a:spcBef>
          <a:spcPct val="0"/>
        </a:spcBef>
        <a:spcAft>
          <a:spcPct val="0"/>
        </a:spcAft>
        <a:defRPr sz="4400" b="1" i="0">
          <a:solidFill>
            <a:schemeClr val="bg1"/>
          </a:solidFill>
          <a:latin typeface="Arial" panose="020B0604020202020204" pitchFamily="34" charset="0"/>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4000" b="1" i="0">
          <a:solidFill>
            <a:schemeClr val="bg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fontAlgn="base">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fontAlgn="base">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fontAlgn="base">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E1A9A66A-F061-7B42-99F3-5C883DBFDFBA}" type="datetimeFigureOut">
              <a:rPr lang="en-US" smtClean="0">
                <a:solidFill>
                  <a:prstClr val="black">
                    <a:tint val="75000"/>
                  </a:prstClr>
                </a:solidFill>
                <a:latin typeface="Calibri"/>
                <a:ea typeface="+mn-ea"/>
                <a:cs typeface="+mn-cs"/>
              </a:rPr>
              <a:pPr defTabSz="457200" fontAlgn="auto">
                <a:spcBef>
                  <a:spcPts val="0"/>
                </a:spcBef>
                <a:spcAft>
                  <a:spcPts val="0"/>
                </a:spcAft>
              </a:pPr>
              <a:t>12/4/25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C7B14880-FCD5-E244-B4DC-584E5C06B42B}"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843811827"/>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fld id="{ECBB86CA-D350-8841-A167-16AB61B62BD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21938"/>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b="1" i="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defRPr sz="2800" b="1" i="0">
          <a:solidFill>
            <a:schemeClr val="tx1"/>
          </a:solidFill>
          <a:latin typeface="Arial" panose="020B0604020202020204" pitchFamily="34" charset="0"/>
          <a:ea typeface="+mn-ea"/>
        </a:defRPr>
      </a:lvl2pPr>
      <a:lvl3pPr marL="1143000" indent="-228600" algn="l" rtl="0" fontAlgn="base">
        <a:spcBef>
          <a:spcPct val="20000"/>
        </a:spcBef>
        <a:spcAft>
          <a:spcPct val="0"/>
        </a:spcAft>
        <a:defRPr sz="2400" b="1" i="0">
          <a:solidFill>
            <a:schemeClr val="tx1"/>
          </a:solidFill>
          <a:latin typeface="Arial" panose="020B0604020202020204" pitchFamily="34" charset="0"/>
          <a:ea typeface="+mn-ea"/>
        </a:defRPr>
      </a:lvl3pPr>
      <a:lvl4pPr marL="1600200" indent="-228600" algn="l" rtl="0" fontAlgn="base">
        <a:spcBef>
          <a:spcPct val="20000"/>
        </a:spcBef>
        <a:spcAft>
          <a:spcPct val="0"/>
        </a:spcAft>
        <a:defRPr sz="2000" b="1" i="0">
          <a:solidFill>
            <a:schemeClr val="tx1"/>
          </a:solidFill>
          <a:latin typeface="Arial" panose="020B0604020202020204" pitchFamily="34" charset="0"/>
          <a:ea typeface="+mn-ea"/>
        </a:defRPr>
      </a:lvl4pPr>
      <a:lvl5pPr marL="2057400" indent="-228600" algn="l" rtl="0" fontAlgn="base">
        <a:spcBef>
          <a:spcPct val="20000"/>
        </a:spcBef>
        <a:spcAft>
          <a:spcPct val="0"/>
        </a:spcAft>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C2537AC-79A5-D14D-A099-17B175C59108}" type="slidenum">
              <a:rPr lang="en-US" smtClean="0">
                <a:solidFill>
                  <a:prstClr val="black">
                    <a:tint val="75000"/>
                  </a:prstClr>
                </a:solidFill>
                <a:latin typeface="Calibri"/>
                <a:cs typeface="+mn-cs"/>
              </a:rPr>
              <a:pPr>
                <a:defRPr/>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1941214699"/>
      </p:ext>
    </p:extLst>
  </p:cSld>
  <p:clrMap bg1="dk1" tx1="lt1" bg2="dk2" tx2="lt2" accent1="accent1" accent2="accent2" accent3="accent3" accent4="accent4" accent5="accent5" accent6="accent6" hlink="hlink" folHlink="folHlink"/>
  <p:sldLayoutIdLst>
    <p:sldLayoutId id="2147486650" r:id="rId1"/>
    <p:sldLayoutId id="2147486651" r:id="rId2"/>
    <p:sldLayoutId id="2147486652" r:id="rId3"/>
    <p:sldLayoutId id="2147486653" r:id="rId4"/>
    <p:sldLayoutId id="2147486654" r:id="rId5"/>
    <p:sldLayoutId id="2147486655" r:id="rId6"/>
    <p:sldLayoutId id="2147486656" r:id="rId7"/>
    <p:sldLayoutId id="2147486657" r:id="rId8"/>
    <p:sldLayoutId id="2147486658" r:id="rId9"/>
    <p:sldLayoutId id="2147486659" r:id="rId10"/>
    <p:sldLayoutId id="214748666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42" name="Group 41"/>
          <p:cNvGrpSpPr/>
          <p:nvPr/>
        </p:nvGrpSpPr>
        <p:grpSpPr>
          <a:xfrm>
            <a:off x="-304800" y="0"/>
            <a:ext cx="9932332" cy="6858000"/>
            <a:chOff x="-382404" y="0"/>
            <a:chExt cx="9932332" cy="6858000"/>
          </a:xfrm>
        </p:grpSpPr>
        <p:grpSp>
          <p:nvGrpSpPr>
            <p:cNvPr id="43" name="Group 44"/>
            <p:cNvGrpSpPr/>
            <p:nvPr/>
          </p:nvGrpSpPr>
          <p:grpSpPr>
            <a:xfrm>
              <a:off x="0" y="0"/>
              <a:ext cx="9144000" cy="6858000"/>
              <a:chOff x="0" y="0"/>
              <a:chExt cx="9144000" cy="6858000"/>
            </a:xfrm>
          </p:grpSpPr>
          <p:grpSp>
            <p:nvGrpSpPr>
              <p:cNvPr id="101" name="Group 4"/>
              <p:cNvGrpSpPr/>
              <p:nvPr/>
            </p:nvGrpSpPr>
            <p:grpSpPr>
              <a:xfrm>
                <a:off x="0" y="0"/>
                <a:ext cx="2514600" cy="6858000"/>
                <a:chOff x="0" y="0"/>
                <a:chExt cx="2514600" cy="6858000"/>
              </a:xfrm>
            </p:grpSpPr>
            <p:sp>
              <p:nvSpPr>
                <p:cNvPr id="113" name="Rectangle 112"/>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5"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2" name="Group 5"/>
              <p:cNvGrpSpPr/>
              <p:nvPr/>
            </p:nvGrpSpPr>
            <p:grpSpPr>
              <a:xfrm>
                <a:off x="422910" y="0"/>
                <a:ext cx="2514600" cy="6858000"/>
                <a:chOff x="0" y="0"/>
                <a:chExt cx="2514600" cy="6858000"/>
              </a:xfrm>
            </p:grpSpPr>
            <p:sp>
              <p:nvSpPr>
                <p:cNvPr id="110" name="Rectangle 109"/>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1" name="Rectangle 110"/>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2" name="Rectangle 111"/>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3" name="Group 9"/>
              <p:cNvGrpSpPr/>
              <p:nvPr/>
            </p:nvGrpSpPr>
            <p:grpSpPr>
              <a:xfrm rot="10800000">
                <a:off x="6629400" y="0"/>
                <a:ext cx="2514600" cy="6858000"/>
                <a:chOff x="0" y="0"/>
                <a:chExt cx="2514600" cy="6858000"/>
              </a:xfrm>
            </p:grpSpPr>
            <p:sp>
              <p:nvSpPr>
                <p:cNvPr id="107" name="Rectangle 10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8" name="Rectangle 107"/>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9" name="Rectangle 108"/>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104" name="Rectangle 103"/>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6" name="Rectangle 105"/>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4" name="Freeform 43"/>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5" name="Freeform 44"/>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6" name="Freeform 45"/>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Hexagon 49"/>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1" name="Hexagon 50"/>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Freeform 54"/>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Hexagon 57"/>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5" name="Hexagon 94"/>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6" name="Hexagon 95"/>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7" name="Hexagon 96"/>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8" name="Hexagon 97"/>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9" name="Freeform 98"/>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0" name="Freeform 99"/>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66" name="Rectangle 65"/>
          <p:cNvSpPr/>
          <p:nvPr/>
        </p:nvSpPr>
        <p:spPr>
          <a:xfrm>
            <a:off x="457200" y="333495"/>
            <a:ext cx="8229600" cy="618564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Rectangle 69"/>
          <p:cNvSpPr/>
          <p:nvPr/>
        </p:nvSpPr>
        <p:spPr>
          <a:xfrm>
            <a:off x="4561242" y="-21510"/>
            <a:ext cx="3679116" cy="699244"/>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Rectangle 7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Placeholder 1"/>
          <p:cNvSpPr>
            <a:spLocks noGrp="1"/>
          </p:cNvSpPr>
          <p:nvPr>
            <p:ph type="title"/>
          </p:nvPr>
        </p:nvSpPr>
        <p:spPr>
          <a:xfrm>
            <a:off x="1043490" y="1027664"/>
            <a:ext cx="7024744" cy="11430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43504" y="2323660"/>
            <a:ext cx="6777317" cy="350897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997388" y="224492"/>
            <a:ext cx="2133600" cy="365125"/>
          </a:xfrm>
          <a:prstGeom prst="rect">
            <a:avLst/>
          </a:prstGeom>
        </p:spPr>
        <p:txBody>
          <a:bodyPr vert="horz" lIns="91440" tIns="45720" rIns="91440" bIns="45720" rtlCol="0" anchor="ctr"/>
          <a:lstStyle>
            <a:lvl1pPr algn="r">
              <a:defRPr sz="1200">
                <a:solidFill>
                  <a:srgbClr val="FEFEFE"/>
                </a:solidFill>
              </a:defRPr>
            </a:lvl1pPr>
          </a:lstStyle>
          <a:p>
            <a:pPr defTabSz="914116" fontAlgn="auto">
              <a:spcBef>
                <a:spcPts val="0"/>
              </a:spcBef>
              <a:spcAft>
                <a:spcPts val="0"/>
              </a:spcAft>
            </a:pPr>
            <a:endParaRPr lang="en-US" kern="0">
              <a:latin typeface="Century Gothic"/>
              <a:ea typeface="+mn-ea"/>
              <a:cs typeface="+mn-cs"/>
            </a:endParaRPr>
          </a:p>
        </p:txBody>
      </p:sp>
      <p:sp>
        <p:nvSpPr>
          <p:cNvPr id="5" name="Footer Placeholder 4"/>
          <p:cNvSpPr>
            <a:spLocks noGrp="1"/>
          </p:cNvSpPr>
          <p:nvPr>
            <p:ph type="ftr" sz="quarter" idx="3"/>
          </p:nvPr>
        </p:nvSpPr>
        <p:spPr>
          <a:xfrm>
            <a:off x="4641448" y="5852160"/>
            <a:ext cx="3502152" cy="365125"/>
          </a:xfrm>
          <a:prstGeom prst="rect">
            <a:avLst/>
          </a:prstGeom>
        </p:spPr>
        <p:txBody>
          <a:bodyPr vert="horz" lIns="91440" tIns="45720" rIns="91440" bIns="45720" rtlCol="0" anchor="ctr"/>
          <a:lstStyle>
            <a:lvl1pPr algn="r">
              <a:defRPr sz="1200">
                <a:solidFill>
                  <a:schemeClr val="accent1"/>
                </a:solidFill>
              </a:defRPr>
            </a:lvl1pPr>
          </a:lstStyle>
          <a:p>
            <a:pPr defTabSz="914116" fontAlgn="auto">
              <a:spcBef>
                <a:spcPts val="0"/>
              </a:spcBef>
              <a:spcAft>
                <a:spcPts val="0"/>
              </a:spcAft>
            </a:pPr>
            <a:endParaRPr lang="en-US" kern="0">
              <a:solidFill>
                <a:srgbClr val="94C600"/>
              </a:solidFill>
              <a:latin typeface="Century Gothic"/>
              <a:ea typeface="+mn-ea"/>
              <a:cs typeface="+mn-cs"/>
            </a:endParaRPr>
          </a:p>
        </p:txBody>
      </p:sp>
      <p:sp>
        <p:nvSpPr>
          <p:cNvPr id="6" name="Slide Number Placeholder 5"/>
          <p:cNvSpPr>
            <a:spLocks noGrp="1"/>
          </p:cNvSpPr>
          <p:nvPr>
            <p:ph type="sldNum" sz="quarter" idx="4"/>
          </p:nvPr>
        </p:nvSpPr>
        <p:spPr>
          <a:xfrm>
            <a:off x="4649096" y="224492"/>
            <a:ext cx="1332156" cy="365125"/>
          </a:xfrm>
          <a:prstGeom prst="rect">
            <a:avLst/>
          </a:prstGeom>
        </p:spPr>
        <p:txBody>
          <a:bodyPr vert="horz" lIns="91440" tIns="45720" rIns="91440" bIns="45720" rtlCol="0" anchor="ctr"/>
          <a:lstStyle>
            <a:lvl1pPr algn="l">
              <a:defRPr sz="1200">
                <a:solidFill>
                  <a:srgbClr val="FEFEFE"/>
                </a:solidFill>
              </a:defRPr>
            </a:lvl1pPr>
          </a:lstStyle>
          <a:p>
            <a:pPr defTabSz="914116" fontAlgn="auto">
              <a:spcBef>
                <a:spcPts val="0"/>
              </a:spcBef>
              <a:spcAft>
                <a:spcPts val="0"/>
              </a:spcAft>
            </a:pPr>
            <a:endParaRPr lang="en-US" kern="0">
              <a:latin typeface="Century Gothic"/>
              <a:ea typeface="+mn-ea"/>
              <a:cs typeface="+mn-cs"/>
            </a:endParaRPr>
          </a:p>
        </p:txBody>
      </p:sp>
    </p:spTree>
    <p:extLst>
      <p:ext uri="{BB962C8B-B14F-4D97-AF65-F5344CB8AC3E}">
        <p14:creationId xmlns:p14="http://schemas.microsoft.com/office/powerpoint/2010/main" val="985950329"/>
      </p:ext>
    </p:extLst>
  </p:cSld>
  <p:clrMap bg1="lt1" tx1="dk1" bg2="lt2" tx2="dk2" accent1="accent1" accent2="accent2" accent3="accent3" accent4="accent4" accent5="accent5" accent6="accent6" hlink="hlink" folHlink="folHlink"/>
  <p:sldLayoutIdLst>
    <p:sldLayoutId id="2147486662" r:id="rId1"/>
    <p:sldLayoutId id="2147486663" r:id="rId2"/>
    <p:sldLayoutId id="2147486664" r:id="rId3"/>
    <p:sldLayoutId id="2147486665" r:id="rId4"/>
    <p:sldLayoutId id="2147486666" r:id="rId5"/>
    <p:sldLayoutId id="2147486667" r:id="rId6"/>
    <p:sldLayoutId id="2147486668" r:id="rId7"/>
    <p:sldLayoutId id="2147486669" r:id="rId8"/>
    <p:sldLayoutId id="2147486670" r:id="rId9"/>
    <p:sldLayoutId id="2147486671" r:id="rId10"/>
    <p:sldLayoutId id="2147486672" r:id="rId11"/>
    <p:sldLayoutId id="2147486673" r:id="rId12"/>
  </p:sldLayoutIdLst>
  <p:txStyles>
    <p:title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72432728"/>
      </p:ext>
    </p:extLst>
  </p:cSld>
  <p:clrMap bg1="lt1" tx1="dk1" bg2="lt2" tx2="dk2" accent1="accent1" accent2="accent2" accent3="accent3" accent4="accent4" accent5="accent5" accent6="accent6" hlink="hlink" folHlink="folHlink"/>
  <p:sldLayoutIdLst>
    <p:sldLayoutId id="2147486675" r:id="rId1"/>
    <p:sldLayoutId id="2147486676" r:id="rId2"/>
    <p:sldLayoutId id="2147486677" r:id="rId3"/>
    <p:sldLayoutId id="2147486678" r:id="rId4"/>
    <p:sldLayoutId id="2147486679" r:id="rId5"/>
    <p:sldLayoutId id="2147486680" r:id="rId6"/>
    <p:sldLayoutId id="2147486681" r:id="rId7"/>
    <p:sldLayoutId id="2147486682" r:id="rId8"/>
    <p:sldLayoutId id="2147486683" r:id="rId9"/>
    <p:sldLayoutId id="2147486684" r:id="rId10"/>
    <p:sldLayoutId id="2147486685" r:id="rId11"/>
    <p:sldLayoutId id="2147486686" r:id="rId12"/>
    <p:sldLayoutId id="214748668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5167"/>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fld id="{70435BD8-8CFA-6044-A19D-88B32E715059}" type="datetimeFigureOut">
              <a:rPr lang="en-US" smtClean="0">
                <a:latin typeface="Calibri" charset="0"/>
                <a:cs typeface="+mn-cs"/>
              </a:rPr>
              <a:pPr defTabSz="457200"/>
              <a:t>12/4/25</a:t>
            </a:fld>
            <a:endParaRPr lang="en-US">
              <a:latin typeface="Calibri" charset="0"/>
              <a:cs typeface="+mn-cs"/>
            </a:endParaRPr>
          </a:p>
        </p:txBody>
      </p:sp>
      <p:sp>
        <p:nvSpPr>
          <p:cNvPr id="5" name="Footer Placeholder 4"/>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200">
              <a:defRPr/>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fld id="{9D3FCF23-2F26-F041-B32E-49F904D365F2}" type="slidenum">
              <a:rPr lang="en-US" smtClean="0">
                <a:latin typeface="Calibri" charset="0"/>
                <a:cs typeface="+mn-cs"/>
              </a:rPr>
              <a:pPr defTabSz="457200"/>
              <a:t>‹#›</a:t>
            </a:fld>
            <a:endParaRPr lang="en-US">
              <a:latin typeface="Calibri" charset="0"/>
              <a:cs typeface="+mn-cs"/>
            </a:endParaRPr>
          </a:p>
        </p:txBody>
      </p:sp>
    </p:spTree>
    <p:extLst>
      <p:ext uri="{BB962C8B-B14F-4D97-AF65-F5344CB8AC3E}">
        <p14:creationId xmlns:p14="http://schemas.microsoft.com/office/powerpoint/2010/main" val="2680073045"/>
      </p:ext>
    </p:extLst>
  </p:cSld>
  <p:clrMap bg1="lt1" tx1="dk1" bg2="lt2" tx2="dk2" accent1="accent1" accent2="accent2" accent3="accent3" accent4="accent4" accent5="accent5" accent6="accent6" hlink="hlink" folHlink="folHlink"/>
  <p:sldLayoutIdLst>
    <p:sldLayoutId id="2147486689" r:id="rId1"/>
    <p:sldLayoutId id="2147486690" r:id="rId2"/>
    <p:sldLayoutId id="2147486691" r:id="rId3"/>
    <p:sldLayoutId id="2147486692" r:id="rId4"/>
    <p:sldLayoutId id="2147486693" r:id="rId5"/>
    <p:sldLayoutId id="2147486694" r:id="rId6"/>
    <p:sldLayoutId id="2147486695" r:id="rId7"/>
    <p:sldLayoutId id="2147486696" r:id="rId8"/>
    <p:sldLayoutId id="2147486697" r:id="rId9"/>
    <p:sldLayoutId id="2147486698" r:id="rId10"/>
    <p:sldLayoutId id="2147486699" r:id="rId11"/>
  </p:sldLayoutIdLst>
  <p:txStyles>
    <p:title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Shape 8"/>
        <p:cNvGrpSpPr/>
        <p:nvPr/>
      </p:nvGrpSpPr>
      <p:grpSpPr>
        <a:xfrm>
          <a:off x="0" y="0"/>
          <a:ext cx="0" cy="0"/>
          <a:chOff x="0" y="0"/>
          <a:chExt cx="0" cy="0"/>
        </a:xfrm>
      </p:grpSpPr>
      <p:sp>
        <p:nvSpPr>
          <p:cNvPr id="9" name="Shape 9"/>
          <p:cNvSpPr txBox="1">
            <a:spLocks noGrp="1"/>
          </p:cNvSpPr>
          <p:nvPr>
            <p:ph type="title"/>
          </p:nvPr>
        </p:nvSpPr>
        <p:spPr>
          <a:xfrm>
            <a:off x="457200" y="274637"/>
            <a:ext cx="82296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1pPr>
            <a:lvl2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2pPr>
            <a:lvl3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3pPr>
            <a:lvl4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4pPr>
            <a:lvl5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5pPr>
            <a:lvl6pPr marL="4572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6pPr>
            <a:lvl7pPr marL="9144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7pPr>
            <a:lvl8pPr marL="13716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8pPr>
            <a:lvl9pPr marL="18288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9pPr>
          </a:lstStyle>
          <a:p>
            <a:endParaRPr/>
          </a:p>
        </p:txBody>
      </p:sp>
      <p:sp>
        <p:nvSpPr>
          <p:cNvPr id="10" name="Shape 10"/>
          <p:cNvSpPr txBox="1">
            <a:spLocks noGrp="1"/>
          </p:cNvSpPr>
          <p:nvPr>
            <p:ph type="body" idx="1"/>
          </p:nvPr>
        </p:nvSpPr>
        <p:spPr>
          <a:xfrm>
            <a:off x="457200" y="1600200"/>
            <a:ext cx="8229600" cy="4525963"/>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dk1"/>
              </a:buClr>
              <a:buFont typeface="Calibri"/>
              <a:buChar char="•"/>
              <a:defRPr sz="3200" b="0" i="0" u="none" strike="noStrike" cap="none" baseline="0">
                <a:solidFill>
                  <a:schemeClr val="dk1"/>
                </a:solidFill>
                <a:latin typeface="Calibri"/>
                <a:ea typeface="Calibri"/>
                <a:cs typeface="Calibri"/>
                <a:sym typeface="Calibri"/>
              </a:defRPr>
            </a:lvl1pPr>
            <a:lvl2pPr marL="742950" marR="0" indent="-107950" algn="l" rtl="0">
              <a:spcBef>
                <a:spcPts val="560"/>
              </a:spcBef>
              <a:spcAft>
                <a:spcPts val="0"/>
              </a:spcAft>
              <a:buClr>
                <a:schemeClr val="dk1"/>
              </a:buClr>
              <a:buFont typeface="Calibri"/>
              <a:buChar char="–"/>
              <a:defRPr sz="2800" b="0" i="0" u="none" strike="noStrike" cap="none" baseline="0">
                <a:solidFill>
                  <a:schemeClr val="dk1"/>
                </a:solidFill>
                <a:latin typeface="Calibri"/>
                <a:ea typeface="Calibri"/>
                <a:cs typeface="Calibri"/>
                <a:sym typeface="Calibri"/>
              </a:defRPr>
            </a:lvl2pPr>
            <a:lvl3pPr marL="1143000" marR="0" indent="-76200" algn="l" rtl="0">
              <a:spcBef>
                <a:spcPts val="480"/>
              </a:spcBef>
              <a:spcAft>
                <a:spcPts val="0"/>
              </a:spcAft>
              <a:buClr>
                <a:schemeClr val="dk1"/>
              </a:buClr>
              <a:buFont typeface="Calibri"/>
              <a:buChar char="•"/>
              <a:defRPr sz="2400" b="0" i="0" u="none" strike="noStrike" cap="none" baseline="0">
                <a:solidFill>
                  <a:schemeClr val="dk1"/>
                </a:solidFill>
                <a:latin typeface="Calibri"/>
                <a:ea typeface="Calibri"/>
                <a:cs typeface="Calibri"/>
                <a:sym typeface="Calibri"/>
              </a:defRPr>
            </a:lvl3pPr>
            <a:lvl4pPr marL="16002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4pPr>
            <a:lvl5pPr marL="20574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5pPr>
            <a:lvl6pPr marL="25146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6pPr>
            <a:lvl7pPr marL="29718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7pPr>
            <a:lvl8pPr marL="34290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8pPr>
            <a:lvl9pPr marL="38862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9pPr>
          </a:lstStyle>
          <a:p>
            <a:endParaRPr/>
          </a:p>
        </p:txBody>
      </p:sp>
      <p:sp>
        <p:nvSpPr>
          <p:cNvPr id="11" name="Shape 11"/>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indent="0" algn="l"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
        <p:nvSpPr>
          <p:cNvPr id="12" name="Shape 12"/>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indent="0" algn="ct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
        <p:nvSpPr>
          <p:cNvPr id="13" name="Shape 13"/>
          <p:cNvSpPr txBox="1">
            <a:spLocks noGrp="1"/>
          </p:cNvSpPr>
          <p:nvPr>
            <p:ph type="sldNum" idx="12"/>
          </p:nvPr>
        </p:nvSpPr>
        <p:spPr>
          <a:xfrm>
            <a:off x="6553200" y="6356350"/>
            <a:ext cx="2133599" cy="365125"/>
          </a:xfrm>
          <a:prstGeom prst="rect">
            <a:avLst/>
          </a:prstGeom>
          <a:noFill/>
          <a:ln>
            <a:noFill/>
          </a:ln>
        </p:spPr>
        <p:txBody>
          <a:bodyPr lIns="91425" tIns="91425" rIns="91425" bIns="91425" anchor="ctr" anchorCtr="0"/>
          <a:lstStyle>
            <a:lvl1pPr marL="0" marR="0" indent="0" algn="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Tree>
    <p:extLst>
      <p:ext uri="{BB962C8B-B14F-4D97-AF65-F5344CB8AC3E}">
        <p14:creationId xmlns:p14="http://schemas.microsoft.com/office/powerpoint/2010/main" val="585215501"/>
      </p:ext>
    </p:extLst>
  </p:cSld>
  <p:clrMap bg1="lt1" tx1="dk1" bg2="dk2" tx2="lt2" accent1="accent1" accent2="accent2" accent3="accent3" accent4="accent4" accent5="accent5" accent6="accent6" hlink="hlink" folHlink="folHlink"/>
  <p:sldLayoutIdLst>
    <p:sldLayoutId id="2147486701" r:id="rId1"/>
    <p:sldLayoutId id="2147486702" r:id="rId2"/>
    <p:sldLayoutId id="2147486703" r:id="rId3"/>
  </p:sldLayoutIdLst>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ＭＳ Ｐゴシック" charset="0"/>
              </a:defRPr>
            </a:lvl1pPr>
          </a:lstStyle>
          <a:p>
            <a:pPr>
              <a:defRPr/>
            </a:pPr>
            <a:fld id="{1ECD177F-11E1-FC4C-B6CE-0287B037652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5" r:id="rId1"/>
    <p:sldLayoutId id="2147487146"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D2C9BD7-AF4B-4DA1-8B62-98FE2586316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C362739-4CCA-4053-8068-01D5E722459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6210BF8-A676-48ED-A3C5-54AFF922FAA0}"/>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fontAlgn="auto">
              <a:spcBef>
                <a:spcPts val="0"/>
              </a:spcBef>
              <a:spcAft>
                <a:spcPts val="0"/>
              </a:spcAft>
            </a:pPr>
            <a:fld id="{F9E74907-4193-45A8-AA2F-9300CAEB620C}" type="datetimeFigureOut">
              <a:rPr lang="en-US" altLang="en-US">
                <a:latin typeface="Calibri"/>
                <a:ea typeface="+mn-ea"/>
                <a:cs typeface="+mn-cs"/>
              </a:rPr>
              <a:pPr defTabSz="457200" fontAlgn="auto">
                <a:spcBef>
                  <a:spcPts val="0"/>
                </a:spcBef>
                <a:spcAft>
                  <a:spcPts val="0"/>
                </a:spcAft>
              </a:pPr>
              <a:t>12/4/25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9CABDD85-24CB-424B-BAC6-79EA0BEEE59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D9A4F00-08D3-46E0-9DE9-897F928CDB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fontAlgn="auto">
              <a:spcBef>
                <a:spcPts val="0"/>
              </a:spcBef>
              <a:spcAft>
                <a:spcPts val="0"/>
              </a:spcAft>
            </a:pPr>
            <a:fld id="{8DE99D12-C05E-4E22-B9D3-0EE3791B8D61}" type="slidenum">
              <a:rPr lang="en-US" altLang="en-US">
                <a:latin typeface="Calibri"/>
                <a:ea typeface="+mn-ea"/>
                <a:cs typeface="+mn-cs"/>
              </a:rPr>
              <a:pPr defTabSz="457200"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85134265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 id="2147487098" r:id="rId12"/>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75"/>
            <a:ext cx="28575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3011" name="Rectangle 67"/>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7082153"/>
      </p:ext>
    </p:extLst>
  </p:cSld>
  <p:clrMap bg1="dk2" tx1="lt1" bg2="dk1" tx2="lt2" accent1="accent1" accent2="accent2" accent3="accent3" accent4="accent4" accent5="accent5" accent6="accent6" hlink="hlink" folHlink="folHlink"/>
  <p:sldLayoutIdLst>
    <p:sldLayoutId id="2147486717" r:id="rId1"/>
    <p:sldLayoutId id="2147486718" r:id="rId2"/>
    <p:sldLayoutId id="2147486719" r:id="rId3"/>
    <p:sldLayoutId id="2147486720" r:id="rId4"/>
    <p:sldLayoutId id="2147486721" r:id="rId5"/>
    <p:sldLayoutId id="2147486722" r:id="rId6"/>
    <p:sldLayoutId id="2147486723" r:id="rId7"/>
    <p:sldLayoutId id="2147486724" r:id="rId8"/>
    <p:sldLayoutId id="2147486725" r:id="rId9"/>
    <p:sldLayoutId id="2147486726" r:id="rId10"/>
    <p:sldLayoutId id="214748672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261662978"/>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12/4/25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084138721"/>
      </p:ext>
    </p:extLst>
  </p:cSld>
  <p:clrMap bg1="lt1" tx1="dk1" bg2="lt2" tx2="dk2" accent1="accent1" accent2="accent2" accent3="accent3" accent4="accent4" accent5="accent5" accent6="accent6" hlink="hlink" folHlink="folHlink"/>
  <p:sldLayoutIdLst>
    <p:sldLayoutId id="2147486743" r:id="rId1"/>
    <p:sldLayoutId id="2147486744" r:id="rId2"/>
    <p:sldLayoutId id="2147486745" r:id="rId3"/>
    <p:sldLayoutId id="2147486746" r:id="rId4"/>
    <p:sldLayoutId id="2147486747" r:id="rId5"/>
    <p:sldLayoutId id="2147486748" r:id="rId6"/>
    <p:sldLayoutId id="2147486749" r:id="rId7"/>
    <p:sldLayoutId id="2147486750" r:id="rId8"/>
    <p:sldLayoutId id="2147486751" r:id="rId9"/>
    <p:sldLayoutId id="2147486752" r:id="rId10"/>
    <p:sldLayoutId id="214748675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b="1" i="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613699502"/>
      </p:ext>
    </p:extLst>
  </p:cSld>
  <p:clrMap bg1="dk2" tx1="lt1" bg2="dk1" tx2="lt2" accent1="accent1" accent2="accent2" accent3="accent3" accent4="accent4" accent5="accent5" accent6="accent6" hlink="hlink" folHlink="folHlink"/>
  <p:sldLayoutIdLst>
    <p:sldLayoutId id="2147486755" r:id="rId1"/>
    <p:sldLayoutId id="2147486756" r:id="rId2"/>
    <p:sldLayoutId id="2147486757" r:id="rId3"/>
    <p:sldLayoutId id="2147486758" r:id="rId4"/>
    <p:sldLayoutId id="2147486759" r:id="rId5"/>
    <p:sldLayoutId id="2147486760" r:id="rId6"/>
    <p:sldLayoutId id="2147486761" r:id="rId7"/>
    <p:sldLayoutId id="2147486762" r:id="rId8"/>
    <p:sldLayoutId id="2147486763" r:id="rId9"/>
    <p:sldLayoutId id="2147486764" r:id="rId10"/>
    <p:sldLayoutId id="2147486765" r:id="rId11"/>
    <p:sldLayoutId id="214748676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F6E2CAA-09F0-4D47-941B-6E23B2A97A3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9D2AD5EE-862E-4FA4-9402-BCC7E351B48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DB168F8-2E0F-4938-8452-D76679D7C13D}"/>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99631941-4CBC-4C93-BD35-69EBA468F1D3}" type="datetimeFigureOut">
              <a:rPr lang="en-US" altLang="en-US">
                <a:latin typeface="Calibri"/>
                <a:ea typeface="+mn-ea"/>
                <a:cs typeface="+mn-cs"/>
              </a:rPr>
              <a:pPr defTabSz="457177" fontAlgn="auto">
                <a:spcBef>
                  <a:spcPts val="0"/>
                </a:spcBef>
                <a:spcAft>
                  <a:spcPts val="0"/>
                </a:spcAft>
              </a:pPr>
              <a:t>12/4/25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DB4D4028-BEE4-4F8A-B2B5-D38A6A15983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0E4540-E55F-46FD-A914-C478D3CEDB6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474A8EBC-D36C-42FB-BFF7-4B6CA9CCA4D6}"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285113187"/>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1CB3ABA-3334-4832-AB58-A6EF81C811E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F04FD04B-8727-4F7A-952A-0C5A21E9A9E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92ED200-AE0C-4198-8595-A98E721FB1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844F5FB-102B-422D-BB81-CFC8A7F7025E}" type="datetimeFigureOut">
              <a:rPr lang="en-US" altLang="en-US">
                <a:latin typeface="Calibri"/>
                <a:ea typeface="+mn-ea"/>
                <a:cs typeface="+mn-cs"/>
              </a:rPr>
              <a:pPr defTabSz="457177" fontAlgn="auto">
                <a:spcBef>
                  <a:spcPts val="0"/>
                </a:spcBef>
                <a:spcAft>
                  <a:spcPts val="0"/>
                </a:spcAft>
              </a:pPr>
              <a:t>12/4/25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EE95889-F7C9-4BDC-8F25-A6163F31030D}"/>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a:latin typeface="Calibri"/>
              <a:ea typeface="+mn-ea"/>
              <a:cs typeface="+mn-cs"/>
            </a:endParaRPr>
          </a:p>
        </p:txBody>
      </p:sp>
      <p:sp>
        <p:nvSpPr>
          <p:cNvPr id="6" name="Slide Number Placeholder 5">
            <a:extLst>
              <a:ext uri="{FF2B5EF4-FFF2-40B4-BE49-F238E27FC236}">
                <a16:creationId xmlns:a16="http://schemas.microsoft.com/office/drawing/2014/main" id="{EAD37A69-437B-44D9-8F72-4CF694021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A03D8B25-B733-427F-9737-FF510DD4F5CA}"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3827041690"/>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BC9F92A-39B9-4841-BB61-A2EC57871A7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19EFE783-31D5-4748-BC52-6C56D9627F5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63B96F0-112C-42DE-9677-EE3617FD601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C0FA793-8FDA-47D0-B435-01B3F785960A}" type="datetimeFigureOut">
              <a:rPr lang="en-US" altLang="en-US">
                <a:latin typeface="Calibri"/>
                <a:ea typeface="+mn-ea"/>
                <a:cs typeface="+mn-cs"/>
              </a:rPr>
              <a:pPr defTabSz="457177" fontAlgn="auto">
                <a:spcBef>
                  <a:spcPts val="0"/>
                </a:spcBef>
                <a:spcAft>
                  <a:spcPts val="0"/>
                </a:spcAft>
              </a:pPr>
              <a:t>12/4/25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3CBD6E9-7622-4D94-BBFF-F49B33594B9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0B13417-407C-40A5-9790-DD332A14625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219007ED-7C29-4130-9EAA-0FCDEFB37FB2}"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550110786"/>
      </p:ext>
    </p:extLst>
  </p:cSld>
  <p:clrMap bg1="lt1" tx1="dk1" bg2="lt2" tx2="dk2" accent1="accent1" accent2="accent2" accent3="accent3" accent4="accent4" accent5="accent5" accent6="accent6" hlink="hlink" folHlink="folHlink"/>
  <p:sldLayoutIdLst>
    <p:sldLayoutId id="2147486856" r:id="rId1"/>
    <p:sldLayoutId id="2147486857" r:id="rId2"/>
    <p:sldLayoutId id="2147486858" r:id="rId3"/>
    <p:sldLayoutId id="2147486859" r:id="rId4"/>
    <p:sldLayoutId id="2147486860" r:id="rId5"/>
    <p:sldLayoutId id="2147486861" r:id="rId6"/>
    <p:sldLayoutId id="2147486862" r:id="rId7"/>
    <p:sldLayoutId id="2147486863" r:id="rId8"/>
    <p:sldLayoutId id="2147486864" r:id="rId9"/>
    <p:sldLayoutId id="2147486865" r:id="rId10"/>
    <p:sldLayoutId id="2147486866" r:id="rId11"/>
    <p:sldLayoutId id="2147486867" r:id="rId12"/>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anose="020B0600070205080204"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panose="020B0600070205080204"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panose="020B0600070205080204"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panose="020B0600070205080204"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Verdana" charset="0"/>
                <a:cs typeface="Arial" panose="020B0604020202020204" pitchFamily="34"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5279077"/>
      </p:ext>
    </p:extLst>
  </p:cSld>
  <p:clrMap bg1="dk2" tx1="lt1" bg2="dk1" tx2="lt2" accent1="accent1" accent2="accent2" accent3="accent3" accent4="accent4" accent5="accent5" accent6="accent6" hlink="hlink" folHlink="folHlink"/>
  <p:sldLayoutIdLst>
    <p:sldLayoutId id="2147486882" r:id="rId1"/>
    <p:sldLayoutId id="2147486883" r:id="rId2"/>
    <p:sldLayoutId id="2147486884" r:id="rId3"/>
    <p:sldLayoutId id="2147486885" r:id="rId4"/>
    <p:sldLayoutId id="2147486886" r:id="rId5"/>
    <p:sldLayoutId id="2147486887" r:id="rId6"/>
    <p:sldLayoutId id="2147486888" r:id="rId7"/>
    <p:sldLayoutId id="2147486889" r:id="rId8"/>
    <p:sldLayoutId id="2147486890" r:id="rId9"/>
    <p:sldLayoutId id="2147486891" r:id="rId10"/>
    <p:sldLayoutId id="2147486892" r:id="rId11"/>
    <p:sldLayoutId id="214748689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u"/>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1030780"/>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Times New Roman" charset="0"/>
                <a:cs typeface="Arial" panose="020B0604020202020204" pitchFamily="34" charset="0"/>
              </a:defRPr>
            </a:lvl1pPr>
          </a:lstStyle>
          <a:p>
            <a:pPr>
              <a:defRPr/>
            </a:pPr>
            <a:fld id="{2CF0F3D4-5BCE-254E-852B-C203F7D738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7" r:id="rId1"/>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25207E0F-4E66-9342-81F6-F264F7F331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4645983"/>
      </p:ext>
    </p:extLst>
  </p:cSld>
  <p:clrMap bg1="dk2" tx1="lt1" bg2="dk1" tx2="lt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 id="214748695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82"/>
            <a:ext cx="285750" cy="209551"/>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nvGrpSpPr>
          <p:cNvPr id="1027" name="Group 3"/>
          <p:cNvGrpSpPr>
            <a:grpSpLocks/>
          </p:cNvGrpSpPr>
          <p:nvPr/>
        </p:nvGrpSpPr>
        <p:grpSpPr bwMode="auto">
          <a:xfrm>
            <a:off x="3187"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3011" name="Rectangle 67"/>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34657127"/>
      </p:ext>
    </p:extLst>
  </p:cSld>
  <p:clrMap bg1="dk2" tx1="lt1" bg2="dk1" tx2="lt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Verdana" charset="0"/>
                <a:cs typeface="Arial" panose="020B0604020202020204" pitchFamily="34"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9648644"/>
      </p:ext>
    </p:extLst>
  </p:cSld>
  <p:clrMap bg1="dk2" tx1="lt1" bg2="dk1" tx2="lt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 id="2147486982"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u"/>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4520968"/>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 id="214748699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EC41CD6-191B-4D55-8870-24B8089A48B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41F921D-AD91-4285-814B-CF41198E0F8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545D076-D041-4571-85C8-B9564E9925F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defRPr/>
            </a:pPr>
            <a:fld id="{F5FDF1C6-D325-4932-8AAD-9D474E803742}" type="datetimeFigureOut">
              <a:rPr lang="en-US">
                <a:latin typeface="Calibri"/>
                <a:ea typeface="+mn-ea"/>
                <a:cs typeface="+mn-cs"/>
              </a:rPr>
              <a:pPr defTabSz="457177" fontAlgn="auto">
                <a:spcBef>
                  <a:spcPts val="0"/>
                </a:spcBef>
                <a:spcAft>
                  <a:spcPts val="0"/>
                </a:spcAft>
                <a:defRPr/>
              </a:pPr>
              <a:t>12/4/25</a:t>
            </a:fld>
            <a:endParaRPr lang="en-US">
              <a:latin typeface="Calibri"/>
              <a:ea typeface="+mn-ea"/>
              <a:cs typeface="+mn-cs"/>
            </a:endParaRPr>
          </a:p>
        </p:txBody>
      </p:sp>
      <p:sp>
        <p:nvSpPr>
          <p:cNvPr id="5" name="Footer Placeholder 4">
            <a:extLst>
              <a:ext uri="{FF2B5EF4-FFF2-40B4-BE49-F238E27FC236}">
                <a16:creationId xmlns:a16="http://schemas.microsoft.com/office/drawing/2014/main" id="{BAC27661-4A59-4099-9F37-A6C52B4D628F}"/>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2B32E73-F067-4566-A8BE-56E5F9A0F4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EAA9ECEE-FBCC-48D3-9A0F-989FB4E3DD68}"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045652456"/>
      </p:ext>
    </p:extLst>
  </p:cSld>
  <p:clrMap bg1="lt1" tx1="dk1" bg2="lt2" tx2="dk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a:blip r:embed="rId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593575" y="6418333"/>
            <a:ext cx="7956600" cy="439600"/>
          </a:xfrm>
          <a:prstGeom prst="rect">
            <a:avLst/>
          </a:prstGeom>
          <a:noFill/>
          <a:ln>
            <a:noFill/>
          </a:ln>
        </p:spPr>
        <p:txBody>
          <a:bodyPr spcFirstLastPara="1" wrap="square" lIns="91425" tIns="91425" rIns="91425" bIns="91425" anchor="ctr" anchorCtr="0">
            <a:noAutofit/>
          </a:bodyPr>
          <a:lstStyle>
            <a:lvl1pPr lvl="0" algn="ctr">
              <a:buNone/>
              <a:defRPr sz="1333">
                <a:solidFill>
                  <a:srgbClr val="666666"/>
                </a:solidFill>
                <a:latin typeface="Playfair Display"/>
                <a:ea typeface="Playfair Display"/>
                <a:cs typeface="Playfair Display"/>
                <a:sym typeface="Playfair Display"/>
              </a:defRPr>
            </a:lvl1pPr>
            <a:lvl2pPr lvl="1" algn="ctr">
              <a:buNone/>
              <a:defRPr sz="1333">
                <a:solidFill>
                  <a:srgbClr val="666666"/>
                </a:solidFill>
                <a:latin typeface="Playfair Display"/>
                <a:ea typeface="Playfair Display"/>
                <a:cs typeface="Playfair Display"/>
                <a:sym typeface="Playfair Display"/>
              </a:defRPr>
            </a:lvl2pPr>
            <a:lvl3pPr lvl="2" algn="ctr">
              <a:buNone/>
              <a:defRPr sz="1333">
                <a:solidFill>
                  <a:srgbClr val="666666"/>
                </a:solidFill>
                <a:latin typeface="Playfair Display"/>
                <a:ea typeface="Playfair Display"/>
                <a:cs typeface="Playfair Display"/>
                <a:sym typeface="Playfair Display"/>
              </a:defRPr>
            </a:lvl3pPr>
            <a:lvl4pPr lvl="3" algn="ctr">
              <a:buNone/>
              <a:defRPr sz="1333">
                <a:solidFill>
                  <a:srgbClr val="666666"/>
                </a:solidFill>
                <a:latin typeface="Playfair Display"/>
                <a:ea typeface="Playfair Display"/>
                <a:cs typeface="Playfair Display"/>
                <a:sym typeface="Playfair Display"/>
              </a:defRPr>
            </a:lvl4pPr>
            <a:lvl5pPr lvl="4" algn="ctr">
              <a:buNone/>
              <a:defRPr sz="1333">
                <a:solidFill>
                  <a:srgbClr val="666666"/>
                </a:solidFill>
                <a:latin typeface="Playfair Display"/>
                <a:ea typeface="Playfair Display"/>
                <a:cs typeface="Playfair Display"/>
                <a:sym typeface="Playfair Display"/>
              </a:defRPr>
            </a:lvl5pPr>
            <a:lvl6pPr lvl="5" algn="ctr">
              <a:buNone/>
              <a:defRPr sz="1333">
                <a:solidFill>
                  <a:srgbClr val="666666"/>
                </a:solidFill>
                <a:latin typeface="Playfair Display"/>
                <a:ea typeface="Playfair Display"/>
                <a:cs typeface="Playfair Display"/>
                <a:sym typeface="Playfair Display"/>
              </a:defRPr>
            </a:lvl6pPr>
            <a:lvl7pPr lvl="6" algn="ctr">
              <a:buNone/>
              <a:defRPr sz="1333">
                <a:solidFill>
                  <a:srgbClr val="666666"/>
                </a:solidFill>
                <a:latin typeface="Playfair Display"/>
                <a:ea typeface="Playfair Display"/>
                <a:cs typeface="Playfair Display"/>
                <a:sym typeface="Playfair Display"/>
              </a:defRPr>
            </a:lvl7pPr>
            <a:lvl8pPr lvl="7" algn="ctr">
              <a:buNone/>
              <a:defRPr sz="1333">
                <a:solidFill>
                  <a:srgbClr val="666666"/>
                </a:solidFill>
                <a:latin typeface="Playfair Display"/>
                <a:ea typeface="Playfair Display"/>
                <a:cs typeface="Playfair Display"/>
                <a:sym typeface="Playfair Display"/>
              </a:defRPr>
            </a:lvl8pPr>
            <a:lvl9pPr lvl="8" algn="ctr">
              <a:buNone/>
              <a:defRPr sz="1333">
                <a:solidFill>
                  <a:srgbClr val="666666"/>
                </a:solidFill>
                <a:latin typeface="Playfair Display"/>
                <a:ea typeface="Playfair Display"/>
                <a:cs typeface="Playfair Display"/>
                <a:sym typeface="Playfair Display"/>
              </a:defRPr>
            </a:lvl9pPr>
          </a:lstStyle>
          <a:p>
            <a:fld id="{00000000-1234-1234-1234-123412341234}" type="slidenum">
              <a:rPr lang="en" smtClean="0"/>
              <a:pPr/>
              <a:t>‹#›</a:t>
            </a:fld>
            <a:endParaRPr lang="en"/>
          </a:p>
        </p:txBody>
      </p:sp>
      <p:sp>
        <p:nvSpPr>
          <p:cNvPr id="7" name="Google Shape;7;p1"/>
          <p:cNvSpPr txBox="1">
            <a:spLocks noGrp="1"/>
          </p:cNvSpPr>
          <p:nvPr>
            <p:ph type="title"/>
          </p:nvPr>
        </p:nvSpPr>
        <p:spPr>
          <a:xfrm>
            <a:off x="593575" y="0"/>
            <a:ext cx="7956600" cy="901600"/>
          </a:xfrm>
          <a:prstGeom prst="rect">
            <a:avLst/>
          </a:prstGeom>
          <a:noFill/>
          <a:ln>
            <a:noFill/>
          </a:ln>
        </p:spPr>
        <p:txBody>
          <a:bodyPr spcFirstLastPara="1" wrap="square" lIns="91425" tIns="91425" rIns="91425" bIns="91425" anchor="ctr" anchorCtr="0"/>
          <a:lstStyle>
            <a:lvl1pPr lvl="0"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1pPr>
            <a:lvl2pPr lvl="1"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2pPr>
            <a:lvl3pPr lvl="2"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3pPr>
            <a:lvl4pPr lvl="3"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4pPr>
            <a:lvl5pPr lvl="4"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5pPr>
            <a:lvl6pPr lvl="5"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6pPr>
            <a:lvl7pPr lvl="6"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7pPr>
            <a:lvl8pPr lvl="7"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8pPr>
            <a:lvl9pPr lvl="8"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9pPr>
          </a:lstStyle>
          <a:p>
            <a:endParaRPr/>
          </a:p>
        </p:txBody>
      </p:sp>
      <p:sp>
        <p:nvSpPr>
          <p:cNvPr id="8" name="Google Shape;8;p1"/>
          <p:cNvSpPr txBox="1">
            <a:spLocks noGrp="1"/>
          </p:cNvSpPr>
          <p:nvPr>
            <p:ph type="body" idx="1"/>
          </p:nvPr>
        </p:nvSpPr>
        <p:spPr>
          <a:xfrm>
            <a:off x="593575" y="2431600"/>
            <a:ext cx="7956600" cy="3535600"/>
          </a:xfrm>
          <a:prstGeom prst="rect">
            <a:avLst/>
          </a:prstGeom>
          <a:noFill/>
          <a:ln>
            <a:noFill/>
          </a:ln>
        </p:spPr>
        <p:txBody>
          <a:bodyPr spcFirstLastPara="1" wrap="square" lIns="91425" tIns="91425" rIns="91425" bIns="91425" anchor="t" anchorCtr="0"/>
          <a:lstStyle>
            <a:lvl1pPr marL="457200" lvl="0" indent="-330200">
              <a:lnSpc>
                <a:spcPct val="150000"/>
              </a:lnSpc>
              <a:spcBef>
                <a:spcPts val="60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1pPr>
            <a:lvl2pPr marL="914400" lvl="1"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2pPr>
            <a:lvl3pPr marL="1371600" lvl="2"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3pPr>
            <a:lvl4pPr marL="1828800" lvl="3"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4pPr>
            <a:lvl5pPr marL="2286000" lvl="4"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5pPr>
            <a:lvl6pPr marL="2743200" lvl="5"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6pPr>
            <a:lvl7pPr marL="3200400" lvl="6"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7pPr>
            <a:lvl8pPr marL="3657600" lvl="7"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8pPr>
            <a:lvl9pPr marL="4114800" lvl="8"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9pPr>
          </a:lstStyle>
          <a:p>
            <a:endParaRPr/>
          </a:p>
        </p:txBody>
      </p:sp>
    </p:spTree>
    <p:extLst>
      <p:ext uri="{BB962C8B-B14F-4D97-AF65-F5344CB8AC3E}">
        <p14:creationId xmlns:p14="http://schemas.microsoft.com/office/powerpoint/2010/main" val="499549962"/>
      </p:ext>
    </p:extLst>
  </p:cSld>
  <p:clrMap bg1="lt1" tx1="dk1" bg2="dk2" tx2="lt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4029554182"/>
      </p:ext>
    </p:extLst>
  </p:cSld>
  <p:clrMap bg1="lt1" tx1="dk1" bg2="lt2" tx2="dk2" accent1="accent1" accent2="accent2" accent3="accent3" accent4="accent4" accent5="accent5" accent6="accent6" hlink="hlink" folHlink="folHlink"/>
  <p:sldLayoutIdLst>
    <p:sldLayoutId id="2147487027" r:id="rId1"/>
    <p:sldLayoutId id="2147487028" r:id="rId2"/>
    <p:sldLayoutId id="2147487029" r:id="rId3"/>
    <p:sldLayoutId id="2147487030" r:id="rId4"/>
    <p:sldLayoutId id="2147487031" r:id="rId5"/>
    <p:sldLayoutId id="2147487032" r:id="rId6"/>
    <p:sldLayoutId id="2147487033" r:id="rId7"/>
    <p:sldLayoutId id="2147487034" r:id="rId8"/>
    <p:sldLayoutId id="2147487035" r:id="rId9"/>
    <p:sldLayoutId id="2147487036" r:id="rId10"/>
    <p:sldLayoutId id="2147487037" r:id="rId11"/>
  </p:sldLayoutIdLst>
  <p:txStyles>
    <p:titleStyle>
      <a:lvl1pPr algn="ctr" rtl="0" fontAlgn="base">
        <a:spcBef>
          <a:spcPct val="0"/>
        </a:spcBef>
        <a:spcAft>
          <a:spcPct val="0"/>
        </a:spcAft>
        <a:defRPr sz="4400"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b="1" i="0" kern="120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kern="1200">
          <a:solidFill>
            <a:schemeClr val="tx1"/>
          </a:solidFill>
          <a:latin typeface="Arial" panose="020B0604020202020204" pitchFamily="34" charset="0"/>
          <a:ea typeface="+mn-ea"/>
          <a:cs typeface="+mn-cs"/>
        </a:defRPr>
      </a:lvl2pPr>
      <a:lvl3pPr marL="1143000" indent="-228600" algn="l" rtl="0" fontAlgn="base">
        <a:spcBef>
          <a:spcPct val="20000"/>
        </a:spcBef>
        <a:spcAft>
          <a:spcPct val="0"/>
        </a:spcAft>
        <a:buChar char="•"/>
        <a:defRPr sz="2400" b="1" i="0" kern="1200">
          <a:solidFill>
            <a:schemeClr val="tx1"/>
          </a:solidFill>
          <a:latin typeface="Arial" panose="020B0604020202020204" pitchFamily="34" charset="0"/>
          <a:ea typeface="+mn-ea"/>
          <a:cs typeface="+mn-cs"/>
        </a:defRPr>
      </a:lvl3pPr>
      <a:lvl4pPr marL="16002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4pPr>
      <a:lvl5pPr marL="20574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858EEF98-B1F6-6445-B4E4-AB3972D45B8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0593F1E-35A6-134A-8461-2A68369DC9E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D93DC43-D7E8-6F47-AD5B-F18FF7AB22A6}"/>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fld id="{DE6E1F72-B1CB-3641-A732-0071AB0FD365}" type="datetimeFigureOut">
              <a:rPr lang="en-US" altLang="en-US"/>
              <a:pPr/>
              <a:t>12/4/25</a:t>
            </a:fld>
            <a:endParaRPr lang="en-US" altLang="en-US"/>
          </a:p>
        </p:txBody>
      </p:sp>
      <p:sp>
        <p:nvSpPr>
          <p:cNvPr id="5" name="Footer Placeholder 4">
            <a:extLst>
              <a:ext uri="{FF2B5EF4-FFF2-40B4-BE49-F238E27FC236}">
                <a16:creationId xmlns:a16="http://schemas.microsoft.com/office/drawing/2014/main" id="{53141FF8-25DC-094F-A061-9FF2EA9C14F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F424179-41A8-544E-A73F-60FFF874F1EB}"/>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fld id="{3CEA108B-DA80-F64A-9555-BFBFC8143C06}" type="slidenum">
              <a:rPr lang="en-US" altLang="en-US"/>
              <a:pPr/>
              <a:t>‹#›</a:t>
            </a:fld>
            <a:endParaRPr lang="en-US" altLang="en-US"/>
          </a:p>
        </p:txBody>
      </p:sp>
    </p:spTree>
    <p:extLst>
      <p:ext uri="{BB962C8B-B14F-4D97-AF65-F5344CB8AC3E}">
        <p14:creationId xmlns:p14="http://schemas.microsoft.com/office/powerpoint/2010/main" val="3549196863"/>
      </p:ext>
    </p:extLst>
  </p:cSld>
  <p:clrMap bg1="lt1" tx1="dk1" bg2="lt2" tx2="dk2" accent1="accent1" accent2="accent2" accent3="accent3" accent4="accent4" accent5="accent5" accent6="accent6" hlink="hlink" folHlink="folHlink"/>
  <p:sldLayoutIdLst>
    <p:sldLayoutId id="2147487039" r:id="rId1"/>
    <p:sldLayoutId id="2147487040" r:id="rId2"/>
    <p:sldLayoutId id="2147487041" r:id="rId3"/>
    <p:sldLayoutId id="2147487042" r:id="rId4"/>
    <p:sldLayoutId id="2147487043" r:id="rId5"/>
    <p:sldLayoutId id="2147487044" r:id="rId6"/>
    <p:sldLayoutId id="2147487045" r:id="rId7"/>
    <p:sldLayoutId id="2147487046" r:id="rId8"/>
    <p:sldLayoutId id="2147487047" r:id="rId9"/>
    <p:sldLayoutId id="2147487048" r:id="rId10"/>
    <p:sldLayoutId id="2147487049"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DA2E4F0C-48F7-6F47-A712-CADFB3F425B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8392C84-015D-2D42-BAE0-BB61B95EEDD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0466ECF-F424-104D-9144-AFE9905E29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b="1" i="0" smtClean="0">
                <a:solidFill>
                  <a:srgbClr val="898989"/>
                </a:solidFill>
                <a:latin typeface="Arial" panose="020B0604020202020204" pitchFamily="34" charset="0"/>
              </a:defRPr>
            </a:lvl1pPr>
          </a:lstStyle>
          <a:p>
            <a:pPr>
              <a:defRPr/>
            </a:pPr>
            <a:fld id="{CB648362-7278-4847-A0B9-B2FD593E0534}" type="datetimeFigureOut">
              <a:rPr lang="en-US" altLang="en-US"/>
              <a:pPr>
                <a:defRPr/>
              </a:pPr>
              <a:t>12/4/25</a:t>
            </a:fld>
            <a:endParaRPr lang="en-US" altLang="en-US"/>
          </a:p>
        </p:txBody>
      </p:sp>
      <p:sp>
        <p:nvSpPr>
          <p:cNvPr id="5" name="Footer Placeholder 4">
            <a:extLst>
              <a:ext uri="{FF2B5EF4-FFF2-40B4-BE49-F238E27FC236}">
                <a16:creationId xmlns:a16="http://schemas.microsoft.com/office/drawing/2014/main" id="{9FE8E805-7BCE-2F4A-8582-1CFA4792AC7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927E6BE-579B-7641-959F-2675258E99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1" i="0">
                <a:solidFill>
                  <a:srgbClr val="898989"/>
                </a:solidFill>
                <a:latin typeface="Arial" panose="020B0604020202020204" pitchFamily="34" charset="0"/>
              </a:defRPr>
            </a:lvl1pPr>
          </a:lstStyle>
          <a:p>
            <a:fld id="{AAEFFA18-8FC0-3147-9F60-975CCB40451F}" type="slidenum">
              <a:rPr lang="en-US" altLang="en-US"/>
              <a:pPr/>
              <a:t>‹#›</a:t>
            </a:fld>
            <a:endParaRPr lang="en-US" altLang="en-US"/>
          </a:p>
        </p:txBody>
      </p:sp>
    </p:spTree>
    <p:extLst>
      <p:ext uri="{BB962C8B-B14F-4D97-AF65-F5344CB8AC3E}">
        <p14:creationId xmlns:p14="http://schemas.microsoft.com/office/powerpoint/2010/main" val="3501154862"/>
      </p:ext>
    </p:extLst>
  </p:cSld>
  <p:clrMap bg1="lt1" tx1="dk1" bg2="lt2" tx2="dk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A85D391-2175-AB49-8D79-8B97A6E7F19A}" type="slidenum">
              <a:rPr lang="en-US"/>
              <a:pPr>
                <a:defRPr/>
              </a:pPr>
              <a:t>‹#›</a:t>
            </a:fld>
            <a:endParaRPr lang="en-US"/>
          </a:p>
        </p:txBody>
      </p:sp>
    </p:spTree>
    <p:extLst>
      <p:ext uri="{BB962C8B-B14F-4D97-AF65-F5344CB8AC3E}">
        <p14:creationId xmlns:p14="http://schemas.microsoft.com/office/powerpoint/2010/main" val="387276798"/>
      </p:ext>
    </p:extLst>
  </p:cSld>
  <p:clrMap bg1="lt1" tx1="dk1" bg2="lt2" tx2="dk2" accent1="accent1" accent2="accent2" accent3="accent3" accent4="accent4" accent5="accent5" accent6="accent6" hlink="hlink" folHlink="folHlink"/>
  <p:sldLayoutIdLst>
    <p:sldLayoutId id="2147487063" r:id="rId1"/>
    <p:sldLayoutId id="2147487064" r:id="rId2"/>
    <p:sldLayoutId id="2147487065" r:id="rId3"/>
    <p:sldLayoutId id="2147487066" r:id="rId4"/>
    <p:sldLayoutId id="2147487067" r:id="rId5"/>
    <p:sldLayoutId id="2147487068" r:id="rId6"/>
    <p:sldLayoutId id="2147487069" r:id="rId7"/>
    <p:sldLayoutId id="2147487070" r:id="rId8"/>
    <p:sldLayoutId id="2147487071" r:id="rId9"/>
    <p:sldLayoutId id="2147487072" r:id="rId10"/>
    <p:sldLayoutId id="214748707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F381CE47-F949-6F42-8A7C-50E5520148A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a:latin typeface="Arial" panose="020B0604020202020204" pitchFamily="34"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grpSp>
        <p:sp>
          <p:nvSpPr>
            <p:cNvPr id="10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a:latin typeface="Arial" panose="020B0604020202020204" pitchFamily="34"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latin typeface="Arial" panose="020B0604020202020204" pitchFamily="34"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2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45477187-0886-514C-8FA1-38D5810AC704}" type="slidenum">
              <a:rPr lang="en-US"/>
              <a:pPr>
                <a:defRPr/>
              </a:pPr>
              <a:t>‹#›</a:t>
            </a:fld>
            <a:endParaRPr lang="en-US"/>
          </a:p>
        </p:txBody>
      </p:sp>
    </p:spTree>
    <p:extLst>
      <p:ext uri="{BB962C8B-B14F-4D97-AF65-F5344CB8AC3E}">
        <p14:creationId xmlns:p14="http://schemas.microsoft.com/office/powerpoint/2010/main" val="2958258717"/>
      </p:ext>
    </p:extLst>
  </p:cSld>
  <p:clrMap bg1="dk2" tx1="lt1" bg2="dk1" tx2="lt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kumimoji="1" sz="4400">
          <a:solidFill>
            <a:schemeClr val="tx2"/>
          </a:solidFill>
          <a:latin typeface="Times New Roman" pitchFamily="-112" charset="0"/>
        </a:defRPr>
      </a:lvl6pPr>
      <a:lvl7pPr marL="914400" algn="ctr" rtl="0" eaLnBrk="0" fontAlgn="base" hangingPunct="0">
        <a:spcBef>
          <a:spcPct val="0"/>
        </a:spcBef>
        <a:spcAft>
          <a:spcPct val="0"/>
        </a:spcAft>
        <a:defRPr kumimoji="1" sz="4400">
          <a:solidFill>
            <a:schemeClr val="tx2"/>
          </a:solidFill>
          <a:latin typeface="Times New Roman" pitchFamily="-112" charset="0"/>
        </a:defRPr>
      </a:lvl7pPr>
      <a:lvl8pPr marL="1371600" algn="ctr" rtl="0" eaLnBrk="0" fontAlgn="base" hangingPunct="0">
        <a:spcBef>
          <a:spcPct val="0"/>
        </a:spcBef>
        <a:spcAft>
          <a:spcPct val="0"/>
        </a:spcAft>
        <a:defRPr kumimoji="1" sz="4400">
          <a:solidFill>
            <a:schemeClr val="tx2"/>
          </a:solidFill>
          <a:latin typeface="Times New Roman" pitchFamily="-112" charset="0"/>
        </a:defRPr>
      </a:lvl8pPr>
      <a:lvl9pPr marL="1828800" algn="ctr" rtl="0" eaLnBrk="0" fontAlgn="base" hangingPunct="0">
        <a:spcBef>
          <a:spcPct val="0"/>
        </a:spcBef>
        <a:spcAft>
          <a:spcPct val="0"/>
        </a:spcAft>
        <a:defRPr kumimoji="1"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A85D391-2175-AB49-8D79-8B97A6E7F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16783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441871"/>
      </p:ext>
    </p:extLst>
  </p:cSld>
  <p:clrMap bg1="lt1" tx1="dk1" bg2="lt2" tx2="dk2" accent1="accent1" accent2="accent2" accent3="accent3" accent4="accent4" accent5="accent5" accent6="accent6" hlink="hlink" folHlink="folHlink"/>
  <p:sldLayoutIdLst>
    <p:sldLayoutId id="2147487100" r:id="rId1"/>
    <p:sldLayoutId id="2147487101" r:id="rId2"/>
    <p:sldLayoutId id="2147487102" r:id="rId3"/>
    <p:sldLayoutId id="2147487103" r:id="rId4"/>
    <p:sldLayoutId id="2147487104" r:id="rId5"/>
    <p:sldLayoutId id="2147487105" r:id="rId6"/>
    <p:sldLayoutId id="2147487106" r:id="rId7"/>
    <p:sldLayoutId id="2147487107" r:id="rId8"/>
    <p:sldLayoutId id="2147487108" r:id="rId9"/>
    <p:sldLayoutId id="2147487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51184810"/>
      </p:ext>
    </p:extLst>
  </p:cSld>
  <p:clrMap bg1="lt1" tx1="dk1" bg2="lt2" tx2="dk2" accent1="accent1" accent2="accent2" accent3="accent3" accent4="accent4" accent5="accent5" accent6="accent6" hlink="hlink" folHlink="folHlink"/>
  <p:sldLayoutIdLst>
    <p:sldLayoutId id="2147487111" r:id="rId1"/>
    <p:sldLayoutId id="2147487112" r:id="rId2"/>
    <p:sldLayoutId id="2147487113" r:id="rId3"/>
    <p:sldLayoutId id="2147487114" r:id="rId4"/>
    <p:sldLayoutId id="2147487115" r:id="rId5"/>
    <p:sldLayoutId id="2147487116" r:id="rId6"/>
    <p:sldLayoutId id="2147487117" r:id="rId7"/>
    <p:sldLayoutId id="2147487118" r:id="rId8"/>
    <p:sldLayoutId id="2147487119" r:id="rId9"/>
    <p:sldLayoutId id="2147487120" r:id="rId10"/>
    <p:sldLayoutId id="2147487121" r:id="rId11"/>
    <p:sldLayoutId id="2147487122" r:id="rId12"/>
    <p:sldLayoutId id="214748712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9487776"/>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04/12/2025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554288577"/>
      </p:ext>
    </p:extLst>
  </p:cSld>
  <p:clrMap bg1="lt1" tx1="dk1" bg2="lt2" tx2="dk2" accent1="accent1" accent2="accent2" accent3="accent3" accent4="accent4" accent5="accent5" accent6="accent6" hlink="hlink" folHlink="folHlink"/>
  <p:sldLayoutIdLst>
    <p:sldLayoutId id="2147487135" r:id="rId1"/>
    <p:sldLayoutId id="2147487136" r:id="rId2"/>
    <p:sldLayoutId id="2147487137" r:id="rId3"/>
    <p:sldLayoutId id="2147487138" r:id="rId4"/>
    <p:sldLayoutId id="2147487139" r:id="rId5"/>
    <p:sldLayoutId id="2147487140" r:id="rId6"/>
    <p:sldLayoutId id="2147487141" r:id="rId7"/>
    <p:sldLayoutId id="2147487142" r:id="rId8"/>
    <p:sldLayoutId id="2147487143" r:id="rId9"/>
    <p:sldLayoutId id="2147487144" r:id="rId10"/>
    <p:sldLayoutId id="2147487145"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2" name="شكل حر 11"/>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16" name="شكل حر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9" name="عنصر نائب للعنوان 8"/>
          <p:cNvSpPr>
            <a:spLocks noGrp="1"/>
          </p:cNvSpPr>
          <p:nvPr>
            <p:ph type="title"/>
          </p:nvPr>
        </p:nvSpPr>
        <p:spPr>
          <a:xfrm>
            <a:off x="457200" y="274638"/>
            <a:ext cx="7467600" cy="1143000"/>
          </a:xfrm>
          <a:prstGeom prst="rect">
            <a:avLst/>
          </a:prstGeom>
        </p:spPr>
        <p:txBody>
          <a:bodyPr vert="horz" lIns="45720" rIns="45720" anchor="ctr">
            <a:normAutofit/>
          </a:bodyPr>
          <a:lstStyle/>
          <a:p>
            <a:r>
              <a:rPr kumimoji="0" lang="ar-SA"/>
              <a:t>انقر لتحرير نمط العنوان الرئيسي</a:t>
            </a:r>
            <a:endParaRPr kumimoji="0" lang="en-US"/>
          </a:p>
        </p:txBody>
      </p:sp>
      <p:sp>
        <p:nvSpPr>
          <p:cNvPr id="30" name="عنصر نائب للنص 29"/>
          <p:cNvSpPr>
            <a:spLocks noGrp="1"/>
          </p:cNvSpPr>
          <p:nvPr>
            <p:ph type="body" idx="1"/>
          </p:nvPr>
        </p:nvSpPr>
        <p:spPr>
          <a:xfrm>
            <a:off x="457200" y="1600200"/>
            <a:ext cx="7467600" cy="4525963"/>
          </a:xfrm>
          <a:prstGeom prst="rect">
            <a:avLst/>
          </a:prstGeom>
        </p:spPr>
        <p:txBody>
          <a:bodyPr vert="horz">
            <a:normAutofit/>
          </a:bodyPr>
          <a:lstStyle/>
          <a:p>
            <a:pPr lvl="0" eaLnBrk="1" latinLnBrk="0" hangingPunct="1"/>
            <a:r>
              <a:rPr kumimoji="0" lang="ar-SA"/>
              <a:t>انقر لتحرير أنماط النص الرئيسي</a:t>
            </a:r>
          </a:p>
          <a:p>
            <a:pPr lvl="1" eaLnBrk="1" latinLnBrk="0" hangingPunct="1"/>
            <a:r>
              <a:rPr kumimoji="0" lang="ar-SA"/>
              <a:t>المستوى الثاني</a:t>
            </a:r>
          </a:p>
          <a:p>
            <a:pPr lvl="2" eaLnBrk="1" latinLnBrk="0" hangingPunct="1"/>
            <a:r>
              <a:rPr kumimoji="0" lang="ar-SA"/>
              <a:t>المستوى الثالث</a:t>
            </a:r>
          </a:p>
          <a:p>
            <a:pPr lvl="3" eaLnBrk="1" latinLnBrk="0" hangingPunct="1"/>
            <a:r>
              <a:rPr kumimoji="0" lang="ar-SA"/>
              <a:t>المستوى الرابع</a:t>
            </a:r>
          </a:p>
          <a:p>
            <a:pPr lvl="4" eaLnBrk="1" latinLnBrk="0" hangingPunct="1"/>
            <a:r>
              <a:rPr kumimoji="0" lang="ar-SA"/>
              <a:t>المستوى الخامس</a:t>
            </a:r>
            <a:endParaRPr kumimoji="0" lang="en-US"/>
          </a:p>
        </p:txBody>
      </p:sp>
      <p:sp>
        <p:nvSpPr>
          <p:cNvPr id="10" name="عنصر نائب للتاريخ 9"/>
          <p:cNvSpPr>
            <a:spLocks noGrp="1"/>
          </p:cNvSpPr>
          <p:nvPr>
            <p:ph type="dt" sz="half" idx="2"/>
          </p:nvPr>
        </p:nvSpPr>
        <p:spPr>
          <a:xfrm>
            <a:off x="457200" y="6422064"/>
            <a:ext cx="2133600" cy="365125"/>
          </a:xfrm>
          <a:prstGeom prst="rect">
            <a:avLst/>
          </a:prstGeom>
        </p:spPr>
        <p:txBody>
          <a:bodyPr vert="horz" bIns="0" anchor="b"/>
          <a:lstStyle>
            <a:lvl1pPr algn="l" eaLnBrk="1" latinLnBrk="0" hangingPunct="1">
              <a:defRPr kumimoji="0" sz="1000" b="1" i="0">
                <a:solidFill>
                  <a:schemeClr val="tx2">
                    <a:shade val="50000"/>
                  </a:schemeClr>
                </a:solidFill>
                <a:latin typeface="Arial" panose="020B0604020202020204" pitchFamily="34" charset="0"/>
              </a:defRPr>
            </a:lvl1pPr>
          </a:lstStyle>
          <a:p>
            <a:pPr>
              <a:defRPr/>
            </a:pPr>
            <a:endParaRPr lang="en-US"/>
          </a:p>
        </p:txBody>
      </p:sp>
      <p:sp>
        <p:nvSpPr>
          <p:cNvPr id="22" name="عنصر نائب للتذييل 21"/>
          <p:cNvSpPr>
            <a:spLocks noGrp="1"/>
          </p:cNvSpPr>
          <p:nvPr>
            <p:ph type="ftr" sz="quarter" idx="3"/>
          </p:nvPr>
        </p:nvSpPr>
        <p:spPr>
          <a:xfrm>
            <a:off x="3124200" y="6422064"/>
            <a:ext cx="2895600" cy="365125"/>
          </a:xfrm>
          <a:prstGeom prst="rect">
            <a:avLst/>
          </a:prstGeom>
        </p:spPr>
        <p:txBody>
          <a:bodyPr vert="horz" lIns="0" rIns="0" bIns="0" anchor="b"/>
          <a:lstStyle>
            <a:lvl1pPr algn="ctr" eaLnBrk="1" latinLnBrk="0" hangingPunct="1">
              <a:defRPr kumimoji="0" sz="1000" b="1" i="0">
                <a:solidFill>
                  <a:schemeClr val="tx2">
                    <a:shade val="50000"/>
                  </a:schemeClr>
                </a:solidFill>
                <a:latin typeface="Arial" panose="020B0604020202020204" pitchFamily="34" charset="0"/>
              </a:defRPr>
            </a:lvl1pPr>
          </a:lstStyle>
          <a:p>
            <a:pPr>
              <a:defRPr/>
            </a:pPr>
            <a:endParaRPr lang="en-US"/>
          </a:p>
        </p:txBody>
      </p:sp>
      <p:sp>
        <p:nvSpPr>
          <p:cNvPr id="18" name="عنصر نائب لرقم الشريحة 17"/>
          <p:cNvSpPr>
            <a:spLocks noGrp="1"/>
          </p:cNvSpPr>
          <p:nvPr>
            <p:ph type="sldNum" sz="quarter" idx="4"/>
          </p:nvPr>
        </p:nvSpPr>
        <p:spPr>
          <a:xfrm>
            <a:off x="8153400" y="6422064"/>
            <a:ext cx="762000" cy="365125"/>
          </a:xfrm>
          <a:prstGeom prst="rect">
            <a:avLst/>
          </a:prstGeom>
        </p:spPr>
        <p:txBody>
          <a:bodyPr vert="horz" lIns="0" tIns="0" rIns="0" bIns="0" anchor="b"/>
          <a:lstStyle>
            <a:lvl1pPr algn="r" eaLnBrk="1" latinLnBrk="0" hangingPunct="1">
              <a:defRPr kumimoji="0" sz="1000" b="1" i="0">
                <a:solidFill>
                  <a:schemeClr val="tx2">
                    <a:shade val="50000"/>
                  </a:schemeClr>
                </a:solidFill>
                <a:latin typeface="Arial" panose="020B0604020202020204" pitchFamily="34" charset="0"/>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395955850"/>
      </p:ext>
    </p:extLst>
  </p:cSld>
  <p:clrMap bg1="dk1" tx1="lt1" bg2="dk2" tx2="lt2" accent1="accent1" accent2="accent2" accent3="accent3" accent4="accent4" accent5="accent5" accent6="accent6" hlink="hlink" folHlink="folHlink"/>
  <p:sldLayoutIdLst>
    <p:sldLayoutId id="2147487148" r:id="rId1"/>
    <p:sldLayoutId id="2147487149" r:id="rId2"/>
    <p:sldLayoutId id="2147487150" r:id="rId3"/>
    <p:sldLayoutId id="2147487151" r:id="rId4"/>
    <p:sldLayoutId id="2147487152" r:id="rId5"/>
    <p:sldLayoutId id="2147487153" r:id="rId6"/>
    <p:sldLayoutId id="2147487154" r:id="rId7"/>
    <p:sldLayoutId id="2147487155" r:id="rId8"/>
    <p:sldLayoutId id="2147487156" r:id="rId9"/>
    <p:sldLayoutId id="2147487157" r:id="rId10"/>
    <p:sldLayoutId id="2147487158" r:id="rId11"/>
  </p:sldLayoutIdLst>
  <p:txStyles>
    <p:titleStyle>
      <a:lvl1pPr algn="l" rtl="1" eaLnBrk="1" latinLnBrk="0" hangingPunct="1">
        <a:spcBef>
          <a:spcPct val="0"/>
        </a:spcBef>
        <a:buNone/>
        <a:defRPr kumimoji="0" sz="4600" kern="1200">
          <a:solidFill>
            <a:schemeClr val="tx1"/>
          </a:solidFill>
          <a:latin typeface="+mj-lt"/>
          <a:ea typeface="+mj-ea"/>
          <a:cs typeface="+mj-cs"/>
        </a:defRPr>
      </a:lvl1pPr>
    </p:titleStyle>
    <p:bodyStyle>
      <a:lvl1pPr marL="420624" indent="-384048" algn="r" rtl="1" eaLnBrk="1" latinLnBrk="0" hangingPunct="1">
        <a:spcBef>
          <a:spcPct val="20000"/>
        </a:spcBef>
        <a:buClr>
          <a:schemeClr val="accent1"/>
        </a:buClr>
        <a:buSzPct val="80000"/>
        <a:buFont typeface="Wingdings 2"/>
        <a:buChar char=""/>
        <a:defRPr kumimoji="0" sz="3000" b="1" i="0" kern="1200">
          <a:solidFill>
            <a:schemeClr val="tx1"/>
          </a:solidFill>
          <a:latin typeface="Arial" panose="020B0604020202020204" pitchFamily="34" charset="0"/>
          <a:ea typeface="+mn-ea"/>
          <a:cs typeface="+mn-cs"/>
        </a:defRPr>
      </a:lvl1pPr>
      <a:lvl2pPr marL="722376" indent="-274320" algn="r" rtl="1" eaLnBrk="1" latinLnBrk="0" hangingPunct="1">
        <a:spcBef>
          <a:spcPct val="20000"/>
        </a:spcBef>
        <a:buClr>
          <a:schemeClr val="accent1"/>
        </a:buClr>
        <a:buSzPct val="90000"/>
        <a:buFont typeface="Wingdings 2"/>
        <a:buChar char=""/>
        <a:defRPr kumimoji="0" sz="2600" b="1" i="0" kern="1200">
          <a:solidFill>
            <a:schemeClr val="tx1"/>
          </a:solidFill>
          <a:latin typeface="Arial" panose="020B0604020202020204" pitchFamily="34" charset="0"/>
          <a:ea typeface="+mn-ea"/>
          <a:cs typeface="+mn-cs"/>
        </a:defRPr>
      </a:lvl2pPr>
      <a:lvl3pPr marL="1005840" indent="-256032" algn="r" rtl="1" eaLnBrk="1" latinLnBrk="0" hangingPunct="1">
        <a:spcBef>
          <a:spcPct val="20000"/>
        </a:spcBef>
        <a:buClr>
          <a:schemeClr val="accent2"/>
        </a:buClr>
        <a:buSzPct val="85000"/>
        <a:buFont typeface="Arial"/>
        <a:buChar char="○"/>
        <a:defRPr kumimoji="0" sz="2400" b="1" i="0" kern="1200">
          <a:solidFill>
            <a:schemeClr val="tx1"/>
          </a:solidFill>
          <a:latin typeface="Arial" panose="020B0604020202020204" pitchFamily="34" charset="0"/>
          <a:ea typeface="+mn-ea"/>
          <a:cs typeface="+mn-cs"/>
        </a:defRPr>
      </a:lvl3pPr>
      <a:lvl4pPr marL="1280160" indent="-237744" algn="r" rtl="1" eaLnBrk="1" latinLnBrk="0" hangingPunct="1">
        <a:spcBef>
          <a:spcPct val="20000"/>
        </a:spcBef>
        <a:buClr>
          <a:schemeClr val="accent3"/>
        </a:buClr>
        <a:buSzPct val="90000"/>
        <a:buFont typeface="Wingdings 2"/>
        <a:buChar char=""/>
        <a:defRPr kumimoji="0" sz="2000" b="1" i="0" kern="1200">
          <a:solidFill>
            <a:schemeClr val="tx1"/>
          </a:solidFill>
          <a:latin typeface="Arial" panose="020B0604020202020204" pitchFamily="34" charset="0"/>
          <a:ea typeface="+mn-ea"/>
          <a:cs typeface="+mn-cs"/>
        </a:defRPr>
      </a:lvl4pPr>
      <a:lvl5pPr marL="1490472" indent="-182880" algn="r" rtl="1" eaLnBrk="1" latinLnBrk="0" hangingPunct="1">
        <a:spcBef>
          <a:spcPct val="20000"/>
        </a:spcBef>
        <a:buClr>
          <a:schemeClr val="accent4"/>
        </a:buClr>
        <a:buSzPct val="100000"/>
        <a:buFont typeface="Arial"/>
        <a:buChar char="-"/>
        <a:defRPr kumimoji="0" sz="2000" b="1" i="0" kern="1200">
          <a:solidFill>
            <a:schemeClr val="tx1"/>
          </a:solidFill>
          <a:latin typeface="Arial" panose="020B0604020202020204" pitchFamily="34" charset="0"/>
          <a:ea typeface="+mn-ea"/>
          <a:cs typeface="+mn-cs"/>
        </a:defRPr>
      </a:lvl5pPr>
      <a:lvl6pPr marL="1700784" indent="-182880" algn="r" rtl="1"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r" rtl="1"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r" rtl="1"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r" rtl="1"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r" rtl="1" eaLnBrk="1" latinLnBrk="0" hangingPunct="1">
        <a:defRPr kumimoji="0" kern="1200">
          <a:solidFill>
            <a:schemeClr val="tx1"/>
          </a:solidFill>
          <a:latin typeface="+mn-lt"/>
          <a:ea typeface="+mn-ea"/>
          <a:cs typeface="+mn-cs"/>
        </a:defRPr>
      </a:lvl1pPr>
      <a:lvl2pPr marL="457200" algn="r" rtl="1" eaLnBrk="1" latinLnBrk="0" hangingPunct="1">
        <a:defRPr kumimoji="0" kern="1200">
          <a:solidFill>
            <a:schemeClr val="tx1"/>
          </a:solidFill>
          <a:latin typeface="+mn-lt"/>
          <a:ea typeface="+mn-ea"/>
          <a:cs typeface="+mn-cs"/>
        </a:defRPr>
      </a:lvl2pPr>
      <a:lvl3pPr marL="914400" algn="r" rtl="1" eaLnBrk="1" latinLnBrk="0" hangingPunct="1">
        <a:defRPr kumimoji="0" kern="1200">
          <a:solidFill>
            <a:schemeClr val="tx1"/>
          </a:solidFill>
          <a:latin typeface="+mn-lt"/>
          <a:ea typeface="+mn-ea"/>
          <a:cs typeface="+mn-cs"/>
        </a:defRPr>
      </a:lvl3pPr>
      <a:lvl4pPr marL="1371600" algn="r" rtl="1" eaLnBrk="1" latinLnBrk="0" hangingPunct="1">
        <a:defRPr kumimoji="0" kern="1200">
          <a:solidFill>
            <a:schemeClr val="tx1"/>
          </a:solidFill>
          <a:latin typeface="+mn-lt"/>
          <a:ea typeface="+mn-ea"/>
          <a:cs typeface="+mn-cs"/>
        </a:defRPr>
      </a:lvl4pPr>
      <a:lvl5pPr marL="1828800" algn="r" rtl="1" eaLnBrk="1" latinLnBrk="0" hangingPunct="1">
        <a:defRPr kumimoji="0" kern="1200">
          <a:solidFill>
            <a:schemeClr val="tx1"/>
          </a:solidFill>
          <a:latin typeface="+mn-lt"/>
          <a:ea typeface="+mn-ea"/>
          <a:cs typeface="+mn-cs"/>
        </a:defRPr>
      </a:lvl5pPr>
      <a:lvl6pPr marL="2286000" algn="r" rtl="1" eaLnBrk="1" latinLnBrk="0" hangingPunct="1">
        <a:defRPr kumimoji="0" kern="1200">
          <a:solidFill>
            <a:schemeClr val="tx1"/>
          </a:solidFill>
          <a:latin typeface="+mn-lt"/>
          <a:ea typeface="+mn-ea"/>
          <a:cs typeface="+mn-cs"/>
        </a:defRPr>
      </a:lvl6pPr>
      <a:lvl7pPr marL="2743200" algn="r" rtl="1" eaLnBrk="1" latinLnBrk="0" hangingPunct="1">
        <a:defRPr kumimoji="0" kern="1200">
          <a:solidFill>
            <a:schemeClr val="tx1"/>
          </a:solidFill>
          <a:latin typeface="+mn-lt"/>
          <a:ea typeface="+mn-ea"/>
          <a:cs typeface="+mn-cs"/>
        </a:defRPr>
      </a:lvl7pPr>
      <a:lvl8pPr marL="3200400" algn="r" rtl="1" eaLnBrk="1" latinLnBrk="0" hangingPunct="1">
        <a:defRPr kumimoji="0" kern="1200">
          <a:solidFill>
            <a:schemeClr val="tx1"/>
          </a:solidFill>
          <a:latin typeface="+mn-lt"/>
          <a:ea typeface="+mn-ea"/>
          <a:cs typeface="+mn-cs"/>
        </a:defRPr>
      </a:lvl8pPr>
      <a:lvl9pPr marL="3657600" algn="r" rtl="1"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CE7AC420-2F1B-594D-9802-346E998E230C}" type="slidenum">
              <a:rPr lang="en-US"/>
              <a:pPr>
                <a:defRPr/>
              </a:pPr>
              <a:t>‹#›</a:t>
            </a:fld>
            <a:endParaRPr lang="en-US"/>
          </a:p>
        </p:txBody>
      </p:sp>
    </p:spTree>
    <p:extLst>
      <p:ext uri="{BB962C8B-B14F-4D97-AF65-F5344CB8AC3E}">
        <p14:creationId xmlns:p14="http://schemas.microsoft.com/office/powerpoint/2010/main" val="1394158470"/>
      </p:ext>
    </p:extLst>
  </p:cSld>
  <p:clrMap bg1="lt1" tx1="dk1" bg2="lt2" tx2="dk2" accent1="accent1" accent2="accent2" accent3="accent3" accent4="accent4" accent5="accent5" accent6="accent6" hlink="hlink" folHlink="folHlink"/>
  <p:sldLayoutIdLst>
    <p:sldLayoutId id="214748716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CA724F13-4298-A94A-B84C-E388205EBC8E}" type="slidenum">
              <a:rPr lang="en-US"/>
              <a:pPr>
                <a:defRPr/>
              </a:pPr>
              <a:t>‹#›</a:t>
            </a:fld>
            <a:endParaRPr lang="en-US"/>
          </a:p>
        </p:txBody>
      </p:sp>
    </p:spTree>
    <p:extLst>
      <p:ext uri="{BB962C8B-B14F-4D97-AF65-F5344CB8AC3E}">
        <p14:creationId xmlns:p14="http://schemas.microsoft.com/office/powerpoint/2010/main" val="2716286606"/>
      </p:ext>
    </p:extLst>
  </p:cSld>
  <p:clrMap bg1="lt1" tx1="dk1" bg2="lt2" tx2="dk2" accent1="accent1" accent2="accent2" accent3="accent3" accent4="accent4" accent5="accent5" accent6="accent6" hlink="hlink" folHlink="folHlink"/>
  <p:sldLayoutIdLst>
    <p:sldLayoutId id="2147487162" r:id="rId1"/>
    <p:sldLayoutId id="2147487163"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5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7526618A-D538-A547-A59F-D1E58BC17B47}" type="slidenum">
              <a:rPr lang="en-US"/>
              <a:pPr>
                <a:defRPr/>
              </a:pPr>
              <a:t>‹#›</a:t>
            </a:fld>
            <a:endParaRPr lang="en-US"/>
          </a:p>
        </p:txBody>
      </p:sp>
    </p:spTree>
    <p:extLst>
      <p:ext uri="{BB962C8B-B14F-4D97-AF65-F5344CB8AC3E}">
        <p14:creationId xmlns:p14="http://schemas.microsoft.com/office/powerpoint/2010/main" val="845994823"/>
      </p:ext>
    </p:extLst>
  </p:cSld>
  <p:clrMap bg1="lt1" tx1="dk1" bg2="lt2" tx2="dk2" accent1="accent1" accent2="accent2" accent3="accent3" accent4="accent4" accent5="accent5" accent6="accent6" hlink="hlink" folHlink="folHlink"/>
  <p:sldLayoutIdLst>
    <p:sldLayoutId id="2147487165"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ＭＳ Ｐゴシック" charset="0"/>
              </a:defRPr>
            </a:lvl1pPr>
          </a:lstStyle>
          <a:p>
            <a:pPr>
              <a:defRPr/>
            </a:pPr>
            <a:fld id="{85204A0E-6243-854A-A1FE-883013AE857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9" r:id="rId1"/>
    <p:sldLayoutId id="2147486390"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25207E0F-4E66-9342-81F6-F264F7F33160}" type="slidenum">
              <a:rPr lang="en-US"/>
              <a:pPr>
                <a:defRPr/>
              </a:pPr>
              <a:t>‹#›</a:t>
            </a:fld>
            <a:endParaRPr lang="en-US"/>
          </a:p>
        </p:txBody>
      </p:sp>
    </p:spTree>
    <p:extLst>
      <p:ext uri="{BB962C8B-B14F-4D97-AF65-F5344CB8AC3E}">
        <p14:creationId xmlns:p14="http://schemas.microsoft.com/office/powerpoint/2010/main" val="2543567745"/>
      </p:ext>
    </p:extLst>
  </p:cSld>
  <p:clrMap bg1="dk2" tx1="lt1" bg2="dk1" tx2="lt2" accent1="accent1" accent2="accent2" accent3="accent3" accent4="accent4" accent5="accent5" accent6="accent6" hlink="hlink" folHlink="folHlink"/>
  <p:sldLayoutIdLst>
    <p:sldLayoutId id="2147487167" r:id="rId1"/>
    <p:sldLayoutId id="2147487168" r:id="rId2"/>
    <p:sldLayoutId id="2147487169" r:id="rId3"/>
    <p:sldLayoutId id="2147487170" r:id="rId4"/>
    <p:sldLayoutId id="2147487171" r:id="rId5"/>
    <p:sldLayoutId id="2147487172" r:id="rId6"/>
    <p:sldLayoutId id="2147487173" r:id="rId7"/>
    <p:sldLayoutId id="2147487174" r:id="rId8"/>
    <p:sldLayoutId id="2147487175" r:id="rId9"/>
    <p:sldLayoutId id="2147487176" r:id="rId10"/>
    <p:sldLayoutId id="214748717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228600" y="228600"/>
            <a:ext cx="8686800" cy="5943600"/>
            <a:chOff x="144" y="144"/>
            <a:chExt cx="5472" cy="3744"/>
          </a:xfrm>
        </p:grpSpPr>
        <p:sp>
          <p:nvSpPr>
            <p:cNvPr id="13320"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a:endParaRPr lang="en-US" b="1" i="0">
                <a:latin typeface="Times New Roman" charset="0"/>
                <a:cs typeface="Arial" panose="020B0604020202020204" pitchFamily="34" charset="0"/>
              </a:endParaRPr>
            </a:p>
          </p:txBody>
        </p:sp>
        <p:sp>
          <p:nvSpPr>
            <p:cNvPr id="13321"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a:endParaRPr lang="en-US" b="1" i="0">
                <a:latin typeface="Times New Roman" charset="0"/>
                <a:cs typeface="Arial" panose="020B0604020202020204" pitchFamily="34" charset="0"/>
              </a:endParaRPr>
            </a:p>
          </p:txBody>
        </p:sp>
        <p:sp>
          <p:nvSpPr>
            <p:cNvPr id="13322"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b="1" i="0">
                <a:latin typeface="Arial" panose="020B0604020202020204" pitchFamily="34" charset="0"/>
              </a:endParaRPr>
            </a:p>
          </p:txBody>
        </p:sp>
      </p:grpSp>
      <p:sp>
        <p:nvSpPr>
          <p:cNvPr id="13315"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6"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559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0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9559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0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9559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000" b="1" i="0">
                <a:latin typeface="Arial" panose="020B0604020202020204" pitchFamily="34" charset="0"/>
                <a:cs typeface="Arial" panose="020B0604020202020204" pitchFamily="34" charset="0"/>
              </a:defRPr>
            </a:lvl1pPr>
          </a:lstStyle>
          <a:p>
            <a:pPr>
              <a:defRPr/>
            </a:pPr>
            <a:fld id="{B07E8A37-D339-124B-9F96-07777199DCD2}" type="slidenum">
              <a:rPr lang="en-US"/>
              <a:pPr>
                <a:defRPr/>
              </a:pPr>
              <a:t>‹#›</a:t>
            </a:fld>
            <a:endParaRPr lang="en-US"/>
          </a:p>
        </p:txBody>
      </p:sp>
    </p:spTree>
    <p:extLst>
      <p:ext uri="{BB962C8B-B14F-4D97-AF65-F5344CB8AC3E}">
        <p14:creationId xmlns:p14="http://schemas.microsoft.com/office/powerpoint/2010/main" val="2342149705"/>
      </p:ext>
    </p:extLst>
  </p:cSld>
  <p:clrMap bg1="dk2" tx1="lt1" bg2="dk1" tx2="lt2" accent1="accent1" accent2="accent2" accent3="accent3" accent4="accent4" accent5="accent5" accent6="accent6" hlink="hlink" folHlink="folHlink"/>
  <p:sldLayoutIdLst>
    <p:sldLayoutId id="2147487179" r:id="rId1"/>
    <p:sldLayoutId id="2147487180" r:id="rId2"/>
    <p:sldLayoutId id="2147487181" r:id="rId3"/>
    <p:sldLayoutId id="2147487182" r:id="rId4"/>
    <p:sldLayoutId id="2147487183" r:id="rId5"/>
    <p:sldLayoutId id="2147487184" r:id="rId6"/>
    <p:sldLayoutId id="2147487185" r:id="rId7"/>
    <p:sldLayoutId id="2147487186" r:id="rId8"/>
    <p:sldLayoutId id="2147487187" r:id="rId9"/>
    <p:sldLayoutId id="2147487188" r:id="rId10"/>
    <p:sldLayoutId id="2147487189"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2pPr>
      <a:lvl3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3pPr>
      <a:lvl4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4pPr>
      <a:lvl5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5pPr>
      <a:lvl6pPr marL="457200" algn="l" rtl="0" fontAlgn="base">
        <a:lnSpc>
          <a:spcPct val="80000"/>
        </a:lnSpc>
        <a:spcBef>
          <a:spcPct val="0"/>
        </a:spcBef>
        <a:spcAft>
          <a:spcPct val="0"/>
        </a:spcAft>
        <a:defRPr sz="4400">
          <a:solidFill>
            <a:schemeClr val="tx2"/>
          </a:solidFill>
          <a:latin typeface="Times New Roman" pitchFamily="-105" charset="0"/>
        </a:defRPr>
      </a:lvl6pPr>
      <a:lvl7pPr marL="914400" algn="l" rtl="0" fontAlgn="base">
        <a:lnSpc>
          <a:spcPct val="80000"/>
        </a:lnSpc>
        <a:spcBef>
          <a:spcPct val="0"/>
        </a:spcBef>
        <a:spcAft>
          <a:spcPct val="0"/>
        </a:spcAft>
        <a:defRPr sz="4400">
          <a:solidFill>
            <a:schemeClr val="tx2"/>
          </a:solidFill>
          <a:latin typeface="Times New Roman" pitchFamily="-105" charset="0"/>
        </a:defRPr>
      </a:lvl7pPr>
      <a:lvl8pPr marL="1371600" algn="l" rtl="0" fontAlgn="base">
        <a:lnSpc>
          <a:spcPct val="80000"/>
        </a:lnSpc>
        <a:spcBef>
          <a:spcPct val="0"/>
        </a:spcBef>
        <a:spcAft>
          <a:spcPct val="0"/>
        </a:spcAft>
        <a:defRPr sz="4400">
          <a:solidFill>
            <a:schemeClr val="tx2"/>
          </a:solidFill>
          <a:latin typeface="Times New Roman" pitchFamily="-105" charset="0"/>
        </a:defRPr>
      </a:lvl8pPr>
      <a:lvl9pPr marL="1828800" algn="l" rtl="0" fontAlgn="base">
        <a:lnSpc>
          <a:spcPct val="80000"/>
        </a:lnSpc>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09BD563E-9980-8D49-A372-6CA8C421667C}" type="slidenum">
              <a:rPr lang="en-US"/>
              <a:pPr>
                <a:defRPr/>
              </a:pPr>
              <a:t>‹#›</a:t>
            </a:fld>
            <a:endParaRPr lang="en-US"/>
          </a:p>
        </p:txBody>
      </p:sp>
    </p:spTree>
    <p:extLst>
      <p:ext uri="{BB962C8B-B14F-4D97-AF65-F5344CB8AC3E}">
        <p14:creationId xmlns:p14="http://schemas.microsoft.com/office/powerpoint/2010/main" val="2193358818"/>
      </p:ext>
    </p:extLst>
  </p:cSld>
  <p:clrMap bg1="lt1" tx1="dk1" bg2="lt2" tx2="dk2" accent1="accent1" accent2="accent2" accent3="accent3" accent4="accent4" accent5="accent5" accent6="accent6" hlink="hlink" folHlink="folHlink"/>
  <p:sldLayoutIdLst>
    <p:sldLayoutId id="21474871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7"/>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1"/>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rgbClr val="FFFFFF"/>
                </a:solidFill>
                <a:latin typeface="Arial" panose="020B0604020202020204" pitchFamily="34" charset="0"/>
                <a:cs typeface="Arial" panose="020B0604020202020204" pitchFamily="34" charset="0"/>
              </a:defRPr>
            </a:lvl1pPr>
          </a:lstStyle>
          <a:p>
            <a:pPr>
              <a:defRPr/>
            </a:pPr>
            <a:fld id="{EE7F0BB5-F9C7-4C45-AF80-DB6292B4E5CF}" type="slidenum">
              <a:rPr lang="en-US"/>
              <a:pPr>
                <a:defRPr/>
              </a:pPr>
              <a:t>‹#›</a:t>
            </a:fld>
            <a:endParaRPr lang="en-US"/>
          </a:p>
        </p:txBody>
      </p:sp>
      <p:grpSp>
        <p:nvGrpSpPr>
          <p:cNvPr id="98308" name="Group 4"/>
          <p:cNvGrpSpPr>
            <a:grpSpLocks/>
          </p:cNvGrpSpPr>
          <p:nvPr/>
        </p:nvGrpSpPr>
        <p:grpSpPr bwMode="auto">
          <a:xfrm>
            <a:off x="12" y="9"/>
            <a:ext cx="9140825" cy="6850063"/>
            <a:chOff x="0" y="0"/>
            <a:chExt cx="5758" cy="4315"/>
          </a:xfrm>
        </p:grpSpPr>
        <p:grpSp>
          <p:nvGrpSpPr>
            <p:cNvPr id="9831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grpSp>
      <p:sp>
        <p:nvSpPr>
          <p:cNvPr id="11277" name="Rectangle 13"/>
          <p:cNvSpPr>
            <a:spLocks noGrp="1" noRot="1" noChangeArrowheads="1"/>
          </p:cNvSpPr>
          <p:nvPr>
            <p:ph type="title"/>
          </p:nvPr>
        </p:nvSpPr>
        <p:spPr bwMode="auto">
          <a:xfrm>
            <a:off x="457200" y="274639"/>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1"/>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5779609"/>
      </p:ext>
    </p:extLst>
  </p:cSld>
  <p:clrMap bg1="dk2" tx1="lt1" bg2="dk1" tx2="lt2" accent1="accent1" accent2="accent2" accent3="accent3" accent4="accent4" accent5="accent5" accent6="accent6" hlink="hlink" folHlink="folHlink"/>
  <p:sldLayoutIdLst>
    <p:sldLayoutId id="2147487194"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01907724"/>
      </p:ext>
    </p:extLst>
  </p:cSld>
  <p:clrMap bg1="lt1" tx1="dk1" bg2="lt2" tx2="dk2" accent1="accent1" accent2="accent2" accent3="accent3" accent4="accent4" accent5="accent5" accent6="accent6" hlink="hlink" folHlink="folHlink"/>
  <p:sldLayoutIdLst>
    <p:sldLayoutId id="2147487196" r:id="rId1"/>
    <p:sldLayoutId id="2147487197" r:id="rId2"/>
    <p:sldLayoutId id="2147487198" r:id="rId3"/>
    <p:sldLayoutId id="2147487199" r:id="rId4"/>
    <p:sldLayoutId id="2147487200" r:id="rId5"/>
    <p:sldLayoutId id="2147487201" r:id="rId6"/>
    <p:sldLayoutId id="2147487202" r:id="rId7"/>
    <p:sldLayoutId id="2147487203" r:id="rId8"/>
    <p:sldLayoutId id="2147487204" r:id="rId9"/>
    <p:sldLayoutId id="2147487205" r:id="rId10"/>
    <p:sldLayoutId id="2147487206" r:id="rId11"/>
    <p:sldLayoutId id="2147487207" r:id="rId12"/>
    <p:sldLayoutId id="21474872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044206"/>
      </p:ext>
    </p:extLst>
  </p:cSld>
  <p:clrMap bg1="lt1" tx1="dk1" bg2="lt2" tx2="dk2" accent1="accent1" accent2="accent2" accent3="accent3" accent4="accent4" accent5="accent5" accent6="accent6" hlink="hlink" folHlink="folHlink"/>
  <p:sldLayoutIdLst>
    <p:sldLayoutId id="2147487210" r:id="rId1"/>
    <p:sldLayoutId id="2147487211" r:id="rId2"/>
    <p:sldLayoutId id="2147487212" r:id="rId3"/>
    <p:sldLayoutId id="2147487213" r:id="rId4"/>
    <p:sldLayoutId id="2147487214" r:id="rId5"/>
    <p:sldLayoutId id="2147487215" r:id="rId6"/>
    <p:sldLayoutId id="2147487216" r:id="rId7"/>
    <p:sldLayoutId id="2147487217" r:id="rId8"/>
    <p:sldLayoutId id="2147487218" r:id="rId9"/>
    <p:sldLayoutId id="2147487219" r:id="rId10"/>
    <p:sldLayoutId id="214748722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4932995"/>
      </p:ext>
    </p:extLst>
  </p:cSld>
  <p:clrMap bg1="lt1" tx1="dk1" bg2="lt2" tx2="dk2" accent1="accent1" accent2="accent2" accent3="accent3" accent4="accent4" accent5="accent5" accent6="accent6" hlink="hlink" folHlink="folHlink"/>
  <p:sldLayoutIdLst>
    <p:sldLayoutId id="2147487222" r:id="rId1"/>
    <p:sldLayoutId id="2147487223" r:id="rId2"/>
    <p:sldLayoutId id="2147487224" r:id="rId3"/>
    <p:sldLayoutId id="2147487225" r:id="rId4"/>
    <p:sldLayoutId id="2147487226" r:id="rId5"/>
    <p:sldLayoutId id="2147487227" r:id="rId6"/>
    <p:sldLayoutId id="2147487228" r:id="rId7"/>
    <p:sldLayoutId id="2147487229" r:id="rId8"/>
    <p:sldLayoutId id="2147487230" r:id="rId9"/>
    <p:sldLayoutId id="2147487231" r:id="rId10"/>
    <p:sldLayoutId id="2147487232" r:id="rId11"/>
    <p:sldLayoutId id="2147487233"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i="0">
                <a:solidFill>
                  <a:srgbClr val="000000"/>
                </a:solidFill>
                <a:latin typeface="Arial" panose="020B0604020202020204" pitchFamily="34" charset="0"/>
                <a:cs typeface="Arial" panose="020B0604020202020204" pitchFamily="34" charset="0"/>
              </a:defRPr>
            </a:lvl1pPr>
          </a:lstStyle>
          <a:p>
            <a:pPr>
              <a:defRPr/>
            </a:pPr>
            <a:fld id="{6D9D8DB9-04D8-3142-B9A3-E96C2D4BB545}" type="slidenum">
              <a:rPr lang="en-US"/>
              <a:pPr>
                <a:defRPr/>
              </a:pPr>
              <a:t>‹#›</a:t>
            </a:fld>
            <a:endParaRPr lang="en-US"/>
          </a:p>
        </p:txBody>
      </p:sp>
    </p:spTree>
    <p:extLst>
      <p:ext uri="{BB962C8B-B14F-4D97-AF65-F5344CB8AC3E}">
        <p14:creationId xmlns:p14="http://schemas.microsoft.com/office/powerpoint/2010/main" val="3214566852"/>
      </p:ext>
    </p:extLst>
  </p:cSld>
  <p:clrMap bg1="lt1" tx1="dk1" bg2="lt2" tx2="dk2" accent1="accent1" accent2="accent2" accent3="accent3" accent4="accent4" accent5="accent5" accent6="accent6" hlink="hlink" folHlink="folHlink"/>
  <p:sldLayoutIdLst>
    <p:sldLayoutId id="2147487249" r:id="rId1"/>
    <p:sldLayoutId id="2147487250" r:id="rId2"/>
    <p:sldLayoutId id="2147487251" r:id="rId3"/>
    <p:sldLayoutId id="2147487252" r:id="rId4"/>
    <p:sldLayoutId id="2147487253" r:id="rId5"/>
    <p:sldLayoutId id="2147487254" r:id="rId6"/>
    <p:sldLayoutId id="2147487255" r:id="rId7"/>
    <p:sldLayoutId id="2147487256" r:id="rId8"/>
    <p:sldLayoutId id="2147487257" r:id="rId9"/>
    <p:sldLayoutId id="2147487258" r:id="rId10"/>
    <p:sldLayoutId id="2147487259" r:id="rId11"/>
    <p:sldLayoutId id="2147487260" r:id="rId12"/>
    <p:sldLayoutId id="2147487261"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999AE2F-2E9B-C6F4-6C6D-6C26D7275938}"/>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829FE3D-9132-BCE7-5780-E00B0188C953}"/>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1287E51-6C62-16B0-A897-567E949B097D}"/>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a:p>
        </p:txBody>
      </p:sp>
      <p:sp>
        <p:nvSpPr>
          <p:cNvPr id="1029" name="Rectangle 5">
            <a:extLst>
              <a:ext uri="{FF2B5EF4-FFF2-40B4-BE49-F238E27FC236}">
                <a16:creationId xmlns:a16="http://schemas.microsoft.com/office/drawing/2014/main" id="{582B6777-85AA-8E58-355D-C0661DB0B52C}"/>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a:p>
        </p:txBody>
      </p:sp>
      <p:sp>
        <p:nvSpPr>
          <p:cNvPr id="1030" name="Rectangle 6">
            <a:extLst>
              <a:ext uri="{FF2B5EF4-FFF2-40B4-BE49-F238E27FC236}">
                <a16:creationId xmlns:a16="http://schemas.microsoft.com/office/drawing/2014/main" id="{071B9C8F-2CD0-C474-2B21-F43891AC7129}"/>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CB04FB8B-D2F4-2445-A365-CFB44E515116}" type="slidenum">
              <a:rPr lang="en-US" altLang="en-US"/>
              <a:pPr/>
              <a:t>‹#›</a:t>
            </a:fld>
            <a:endParaRPr lang="en-US" altLang="en-US"/>
          </a:p>
        </p:txBody>
      </p:sp>
    </p:spTree>
    <p:extLst>
      <p:ext uri="{BB962C8B-B14F-4D97-AF65-F5344CB8AC3E}">
        <p14:creationId xmlns:p14="http://schemas.microsoft.com/office/powerpoint/2010/main" val="3283677519"/>
      </p:ext>
    </p:extLst>
  </p:cSld>
  <p:clrMap bg1="lt1" tx1="dk1" bg2="lt2" tx2="dk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555BB80-4C12-ED3B-6C50-18BE8A035FF4}"/>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54F195C6-F1B1-BB3E-9EED-83A3898C0442}"/>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4A5207D-1D1D-2339-C194-C1E61F1A42E7}"/>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a:p>
        </p:txBody>
      </p:sp>
      <p:sp>
        <p:nvSpPr>
          <p:cNvPr id="1029" name="Rectangle 5">
            <a:extLst>
              <a:ext uri="{FF2B5EF4-FFF2-40B4-BE49-F238E27FC236}">
                <a16:creationId xmlns:a16="http://schemas.microsoft.com/office/drawing/2014/main" id="{8ED715A9-93C2-9767-2ED5-D9E0DB779836}"/>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a:p>
        </p:txBody>
      </p:sp>
      <p:sp>
        <p:nvSpPr>
          <p:cNvPr id="1030" name="Rectangle 6">
            <a:extLst>
              <a:ext uri="{FF2B5EF4-FFF2-40B4-BE49-F238E27FC236}">
                <a16:creationId xmlns:a16="http://schemas.microsoft.com/office/drawing/2014/main" id="{D5BF55BB-9777-17C6-F4BE-116888AEE0CC}"/>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86428A80-C785-3E41-B76C-2266B730E7A5}" type="slidenum">
              <a:rPr lang="en-US" altLang="en-US"/>
              <a:pPr/>
              <a:t>‹#›</a:t>
            </a:fld>
            <a:endParaRPr lang="en-US" altLang="en-US"/>
          </a:p>
        </p:txBody>
      </p:sp>
    </p:spTree>
    <p:extLst>
      <p:ext uri="{BB962C8B-B14F-4D97-AF65-F5344CB8AC3E}">
        <p14:creationId xmlns:p14="http://schemas.microsoft.com/office/powerpoint/2010/main" val="589641358"/>
      </p:ext>
    </p:extLst>
  </p:cSld>
  <p:clrMap bg1="lt1" tx1="dk1" bg2="lt2" tx2="dk2" accent1="accent1" accent2="accent2" accent3="accent3" accent4="accent4" accent5="accent5" accent6="accent6" hlink="hlink" folHlink="folHlink"/>
  <p:sldLayoutIdLst>
    <p:sldLayoutId id="2147487275" r:id="rId1"/>
    <p:sldLayoutId id="2147487276" r:id="rId2"/>
    <p:sldLayoutId id="2147487277" r:id="rId3"/>
    <p:sldLayoutId id="2147487278" r:id="rId4"/>
    <p:sldLayoutId id="2147487279" r:id="rId5"/>
    <p:sldLayoutId id="2147487280" r:id="rId6"/>
    <p:sldLayoutId id="2147487281" r:id="rId7"/>
    <p:sldLayoutId id="2147487282" r:id="rId8"/>
    <p:sldLayoutId id="2147487283" r:id="rId9"/>
    <p:sldLayoutId id="2147487284" r:id="rId10"/>
    <p:sldLayoutId id="2147487285"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Times New Roman" charset="0"/>
                <a:cs typeface="Arial" panose="020B0604020202020204" pitchFamily="34" charset="0"/>
              </a:defRPr>
            </a:lvl1pPr>
          </a:lstStyle>
          <a:p>
            <a:pPr>
              <a:defRPr/>
            </a:pPr>
            <a:fld id="{A40E72C3-DD2D-B84B-909B-BAC440A6F8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1" r:id="rId1"/>
    <p:sldLayoutId id="2147486392" r:id="rId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B5D9BB-0D7D-B743-BE3F-DB2A53AB4246}" type="slidenum">
              <a:rPr lang="en-US"/>
              <a:pPr>
                <a:defRPr/>
              </a:pPr>
              <a:t>‹#›</a:t>
            </a:fld>
            <a:endParaRPr lang="en-US"/>
          </a:p>
        </p:txBody>
      </p:sp>
    </p:spTree>
    <p:extLst>
      <p:ext uri="{BB962C8B-B14F-4D97-AF65-F5344CB8AC3E}">
        <p14:creationId xmlns:p14="http://schemas.microsoft.com/office/powerpoint/2010/main" val="1820010659"/>
      </p:ext>
    </p:extLst>
  </p:cSld>
  <p:clrMap bg1="lt1" tx1="dk1" bg2="lt2" tx2="dk2" accent1="accent1" accent2="accent2" accent3="accent3" accent4="accent4" accent5="accent5" accent6="accent6" hlink="hlink" folHlink="folHlink"/>
  <p:sldLayoutIdLst>
    <p:sldLayoutId id="2147487287" r:id="rId1"/>
    <p:sldLayoutId id="2147487288" r:id="rId2"/>
    <p:sldLayoutId id="2147487289" r:id="rId3"/>
    <p:sldLayoutId id="2147487290" r:id="rId4"/>
    <p:sldLayoutId id="2147487291" r:id="rId5"/>
    <p:sldLayoutId id="2147487292" r:id="rId6"/>
    <p:sldLayoutId id="2147487293" r:id="rId7"/>
    <p:sldLayoutId id="2147487294" r:id="rId8"/>
    <p:sldLayoutId id="2147487295" r:id="rId9"/>
    <p:sldLayoutId id="2147487296" r:id="rId10"/>
    <p:sldLayoutId id="2147487297" r:id="rId11"/>
    <p:sldLayoutId id="2147487298" r:id="rId12"/>
    <p:sldLayoutId id="214748729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34925" y="609600"/>
            <a:ext cx="9070975"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3459" name="Rectangle 3"/>
          <p:cNvSpPr>
            <a:spLocks noGrp="1" noChangeArrowheads="1"/>
          </p:cNvSpPr>
          <p:nvPr>
            <p:ph type="body" idx="1"/>
          </p:nvPr>
        </p:nvSpPr>
        <p:spPr bwMode="auto">
          <a:xfrm>
            <a:off x="34925" y="1981200"/>
            <a:ext cx="9070975"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charset="0"/>
                <a:ea typeface="+mn-ea"/>
                <a:cs typeface="+mn-cs"/>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charset="0"/>
                <a:ea typeface="+mn-ea"/>
                <a:cs typeface="+mn-cs"/>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a:defRPr/>
            </a:pPr>
            <a:fld id="{9004BE8B-E3B1-5E4C-8A11-701053E2AC1A}" type="slidenum">
              <a:rPr lang="en-US"/>
              <a:pPr>
                <a:defRPr/>
              </a:pPr>
              <a:t>‹#›</a:t>
            </a:fld>
            <a:endParaRPr lang="en-US"/>
          </a:p>
        </p:txBody>
      </p:sp>
    </p:spTree>
    <p:extLst>
      <p:ext uri="{BB962C8B-B14F-4D97-AF65-F5344CB8AC3E}">
        <p14:creationId xmlns:p14="http://schemas.microsoft.com/office/powerpoint/2010/main" val="1965393358"/>
      </p:ext>
    </p:extLst>
  </p:cSld>
  <p:clrMap bg1="dk2" tx1="lt1" bg2="dk1" tx2="lt2" accent1="accent1" accent2="accent2" accent3="accent3" accent4="accent4" accent5="accent5" accent6="accent6" hlink="hlink" folHlink="folHlink"/>
  <p:sldLayoutIdLst>
    <p:sldLayoutId id="2147487301" r:id="rId1"/>
    <p:sldLayoutId id="2147487302" r:id="rId2"/>
    <p:sldLayoutId id="2147487303" r:id="rId3"/>
    <p:sldLayoutId id="2147487304" r:id="rId4"/>
    <p:sldLayoutId id="2147487305" r:id="rId5"/>
    <p:sldLayoutId id="2147487306" r:id="rId6"/>
    <p:sldLayoutId id="2147487307" r:id="rId7"/>
    <p:sldLayoutId id="2147487308" r:id="rId8"/>
    <p:sldLayoutId id="2147487309" r:id="rId9"/>
    <p:sldLayoutId id="2147487310" r:id="rId10"/>
    <p:sldLayoutId id="2147487311"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Font typeface="Time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Font typeface="Time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cap="rnd">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800" b="1" i="0">
                <a:solidFill>
                  <a:srgbClr val="FFFFFF"/>
                </a:solidFill>
                <a:latin typeface="Arial" panose="020B0604020202020204" pitchFamily="34" charset="0"/>
                <a:cs typeface="+mn-cs"/>
              </a:defRPr>
            </a:lvl1pPr>
          </a:lstStyle>
          <a:p>
            <a:pPr>
              <a:defRPr/>
            </a:pPr>
            <a:r>
              <a:rPr lang="en-US"/>
              <a:t>CCLI #2588988</a:t>
            </a:r>
          </a:p>
        </p:txBody>
      </p:sp>
    </p:spTree>
    <p:extLst>
      <p:ext uri="{BB962C8B-B14F-4D97-AF65-F5344CB8AC3E}">
        <p14:creationId xmlns:p14="http://schemas.microsoft.com/office/powerpoint/2010/main" val="3559784814"/>
      </p:ext>
    </p:extLst>
  </p:cSld>
  <p:clrMap bg1="lt1" tx1="dk1" bg2="lt2" tx2="dk2" accent1="accent1" accent2="accent2" accent3="accent3" accent4="accent4" accent5="accent5" accent6="accent6" hlink="hlink" folHlink="folHlink"/>
  <p:sldLayoutIdLst>
    <p:sldLayoutId id="2147487313" r:id="rId1"/>
    <p:sldLayoutId id="2147487314" r:id="rId2"/>
    <p:sldLayoutId id="2147487315" r:id="rId3"/>
    <p:sldLayoutId id="2147487316" r:id="rId4"/>
    <p:sldLayoutId id="2147487317" r:id="rId5"/>
    <p:sldLayoutId id="2147487318" r:id="rId6"/>
    <p:sldLayoutId id="2147487319" r:id="rId7"/>
    <p:sldLayoutId id="2147487320" r:id="rId8"/>
    <p:sldLayoutId id="2147487321" r:id="rId9"/>
    <p:sldLayoutId id="2147487322" r:id="rId10"/>
    <p:sldLayoutId id="2147487323" r:id="rId11"/>
  </p:sldLayoutIdLst>
  <p:hf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3638885189"/>
      </p:ext>
    </p:extLst>
  </p:cSld>
  <p:clrMap bg1="lt1" tx1="dk1" bg2="lt2" tx2="dk2" accent1="accent1" accent2="accent2" accent3="accent3" accent4="accent4" accent5="accent5" accent6="accent6" hlink="hlink" folHlink="folHlink"/>
  <p:sldLayoutIdLst>
    <p:sldLayoutId id="2147487325" r:id="rId1"/>
    <p:sldLayoutId id="2147487326" r:id="rId2"/>
    <p:sldLayoutId id="2147487327" r:id="rId3"/>
    <p:sldLayoutId id="2147487328" r:id="rId4"/>
    <p:sldLayoutId id="2147487329" r:id="rId5"/>
    <p:sldLayoutId id="2147487330" r:id="rId6"/>
    <p:sldLayoutId id="2147487331" r:id="rId7"/>
    <p:sldLayoutId id="2147487332" r:id="rId8"/>
    <p:sldLayoutId id="2147487333" r:id="rId9"/>
    <p:sldLayoutId id="2147487334" r:id="rId10"/>
    <p:sldLayoutId id="2147487335"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charset="0"/>
                <a:ea typeface="Osaka" charset="0"/>
                <a:cs typeface="Osaka" charset="0"/>
              </a:defRPr>
            </a:lvl1pPr>
          </a:lstStyle>
          <a:p>
            <a:pPr defTabSz="914400" eaLnBrk="0" fontAlgn="base" hangingPunct="0">
              <a:spcBef>
                <a:spcPct val="0"/>
              </a:spcBef>
              <a:spcAft>
                <a:spcPct val="0"/>
              </a:spcAft>
            </a:pPr>
            <a:fld id="{417CD342-D1B7-734E-960B-24A365C7C76D}" type="slidenum">
              <a:rPr lang="en-US" smtClean="0"/>
              <a:pPr defTabSz="914400" eaLnBrk="0" fontAlgn="base" hangingPunct="0">
                <a:spcBef>
                  <a:spcPct val="0"/>
                </a:spcBef>
                <a:spcAft>
                  <a:spcPct val="0"/>
                </a:spcAft>
              </a:pPr>
              <a:t>‹#›</a:t>
            </a:fld>
            <a:endParaRPr lang="en-US"/>
          </a:p>
        </p:txBody>
      </p:sp>
    </p:spTree>
    <p:extLst>
      <p:ext uri="{BB962C8B-B14F-4D97-AF65-F5344CB8AC3E}">
        <p14:creationId xmlns:p14="http://schemas.microsoft.com/office/powerpoint/2010/main" val="697472868"/>
      </p:ext>
    </p:extLst>
  </p:cSld>
  <p:clrMap bg1="dk2" tx1="lt1" bg2="dk1" tx2="lt2" accent1="accent1" accent2="accent2" accent3="accent3" accent4="accent4" accent5="accent5" accent6="accent6" hlink="hlink" folHlink="folHlink"/>
  <p:sldLayoutIdLst>
    <p:sldLayoutId id="2147487337"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4B858C85-1074-D14D-B013-1BE0793F80BB}" type="slidenum">
              <a:rPr lang="en-US"/>
              <a:pPr>
                <a:defRPr/>
              </a:pPr>
              <a:t>‹#›</a:t>
            </a:fld>
            <a:endParaRPr lang="en-US"/>
          </a:p>
        </p:txBody>
      </p:sp>
    </p:spTree>
    <p:extLst>
      <p:ext uri="{BB962C8B-B14F-4D97-AF65-F5344CB8AC3E}">
        <p14:creationId xmlns:p14="http://schemas.microsoft.com/office/powerpoint/2010/main" val="3166647729"/>
      </p:ext>
    </p:extLst>
  </p:cSld>
  <p:clrMap bg1="lt1" tx1="dk1" bg2="lt2" tx2="dk2" accent1="accent1" accent2="accent2" accent3="accent3" accent4="accent4" accent5="accent5" accent6="accent6" hlink="hlink" folHlink="folHlink"/>
  <p:sldLayoutIdLst>
    <p:sldLayoutId id="2147487339" r:id="rId1"/>
    <p:sldLayoutId id="2147487340" r:id="rId2"/>
    <p:sldLayoutId id="2147487341" r:id="rId3"/>
    <p:sldLayoutId id="2147487342" r:id="rId4"/>
    <p:sldLayoutId id="2147487343" r:id="rId5"/>
    <p:sldLayoutId id="2147487344" r:id="rId6"/>
    <p:sldLayoutId id="2147487345" r:id="rId7"/>
    <p:sldLayoutId id="2147487346" r:id="rId8"/>
    <p:sldLayoutId id="2147487347" r:id="rId9"/>
    <p:sldLayoutId id="2147487348" r:id="rId10"/>
    <p:sldLayoutId id="2147487349" r:id="rId11"/>
    <p:sldLayoutId id="214748735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70675835"/>
      </p:ext>
    </p:extLst>
  </p:cSld>
  <p:clrMap bg1="lt1" tx1="dk1" bg2="lt2" tx2="dk2" accent1="accent1" accent2="accent2" accent3="accent3" accent4="accent4" accent5="accent5" accent6="accent6" hlink="hlink" folHlink="folHlink"/>
  <p:sldLayoutIdLst>
    <p:sldLayoutId id="2147487352" r:id="rId1"/>
    <p:sldLayoutId id="2147487353" r:id="rId2"/>
    <p:sldLayoutId id="2147487354" r:id="rId3"/>
    <p:sldLayoutId id="2147487355" r:id="rId4"/>
    <p:sldLayoutId id="2147487356" r:id="rId5"/>
    <p:sldLayoutId id="2147487357" r:id="rId6"/>
    <p:sldLayoutId id="2147487358" r:id="rId7"/>
    <p:sldLayoutId id="2147487359" r:id="rId8"/>
    <p:sldLayoutId id="2147487360" r:id="rId9"/>
    <p:sldLayoutId id="2147487361" r:id="rId10"/>
    <p:sldLayoutId id="2147487362" r:id="rId11"/>
    <p:sldLayoutId id="2147487363" r:id="rId12"/>
    <p:sldLayoutId id="2147487364" r:id="rId13"/>
    <p:sldLayoutId id="2147487365"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Times New Roman" charset="0"/>
                <a:cs typeface="Arial" panose="020B0604020202020204" pitchFamily="34" charset="0"/>
              </a:defRPr>
            </a:lvl1pPr>
          </a:lstStyle>
          <a:p>
            <a:pPr>
              <a:defRPr/>
            </a:pPr>
            <a:fld id="{E563105C-AD2D-7F44-A52D-25562485D230}" type="slidenum">
              <a:rPr lang="en-US"/>
              <a:pPr>
                <a:defRPr/>
              </a:pPr>
              <a:t>‹#›</a:t>
            </a:fld>
            <a:endParaRPr lang="en-US"/>
          </a:p>
        </p:txBody>
      </p:sp>
    </p:spTree>
    <p:extLst>
      <p:ext uri="{BB962C8B-B14F-4D97-AF65-F5344CB8AC3E}">
        <p14:creationId xmlns:p14="http://schemas.microsoft.com/office/powerpoint/2010/main" val="2455033048"/>
      </p:ext>
    </p:extLst>
  </p:cSld>
  <p:clrMap bg1="lt1" tx1="dk1" bg2="lt2" tx2="dk2" accent1="accent1" accent2="accent2" accent3="accent3" accent4="accent4" accent5="accent5" accent6="accent6" hlink="hlink" folHlink="folHlink"/>
  <p:sldLayoutIdLst>
    <p:sldLayoutId id="2147487367" r:id="rId1"/>
    <p:sldLayoutId id="2147487368" r:id="rId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8434"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8435"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b="1" i="0">
              <a:solidFill>
                <a:srgbClr val="FFFFFF"/>
              </a:solidFill>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b="1" i="0">
              <a:solidFill>
                <a:srgbClr val="FFFFFF"/>
              </a:solidFill>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eaLnBrk="1" hangingPunct="1">
              <a:buClr>
                <a:srgbClr val="000000"/>
              </a:buClr>
              <a:buSzPct val="100000"/>
              <a:buFont typeface="Times New Roman" charset="0"/>
              <a:buNone/>
              <a:defRPr sz="1400">
                <a:solidFill>
                  <a:srgbClr val="000000"/>
                </a:solidFill>
                <a:latin typeface="Times New Roman" charset="0"/>
                <a:ea typeface="ＭＳ Ｐゴシック" charset="0"/>
                <a:cs typeface="Geneva" charset="0"/>
              </a:defRPr>
            </a:lvl1pPr>
          </a:lstStyle>
          <a:p>
            <a:pPr>
              <a:defRPr/>
            </a:pPr>
            <a:fld id="{4DE48A4A-A761-418E-ACBB-2CB5967CBE8F}" type="slidenum">
              <a:rPr lang="en-GB"/>
              <a:pPr>
                <a:defRPr/>
              </a:pPr>
              <a:t>‹#›</a:t>
            </a:fld>
            <a:endParaRPr lang="en-GB"/>
          </a:p>
        </p:txBody>
      </p:sp>
    </p:spTree>
    <p:extLst>
      <p:ext uri="{BB962C8B-B14F-4D97-AF65-F5344CB8AC3E}">
        <p14:creationId xmlns:p14="http://schemas.microsoft.com/office/powerpoint/2010/main" val="442726186"/>
      </p:ext>
    </p:extLst>
  </p:cSld>
  <p:clrMap bg1="lt1" tx1="dk1" bg2="lt2" tx2="dk2" accent1="accent1" accent2="accent2" accent3="accent3" accent4="accent4" accent5="accent5" accent6="accent6" hlink="hlink" folHlink="folHlink"/>
  <p:sldLayoutIdLst>
    <p:sldLayoutId id="2147487370" r:id="rId1"/>
    <p:sldLayoutId id="2147487371" r:id="rId2"/>
    <p:sldLayoutId id="2147487372" r:id="rId3"/>
    <p:sldLayoutId id="2147487373" r:id="rId4"/>
    <p:sldLayoutId id="2147487374" r:id="rId5"/>
    <p:sldLayoutId id="2147487375" r:id="rId6"/>
    <p:sldLayoutId id="2147487376" r:id="rId7"/>
    <p:sldLayoutId id="2147487377" r:id="rId8"/>
    <p:sldLayoutId id="2147487378" r:id="rId9"/>
    <p:sldLayoutId id="2147487379" r:id="rId10"/>
    <p:sldLayoutId id="2147487380"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FFFFFF"/>
          </a:solidFill>
          <a:latin typeface="Arial" panose="020B0604020202020204" pitchFamily="34" charset="0"/>
          <a:ea typeface="MS PGothic" panose="020B0600070205080204"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FFFFFF"/>
          </a:solidFill>
          <a:latin typeface="Arial" panose="020B0604020202020204" pitchFamily="34" charset="0"/>
          <a:ea typeface="MS PGothic" panose="020B0600070205080204"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6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E563105C-AD2D-7F44-A52D-25562485D230}" type="slidenum">
              <a:rPr lang="en-US"/>
              <a:pPr>
                <a:defRPr/>
              </a:pPr>
              <a:t>‹#›</a:t>
            </a:fld>
            <a:endParaRPr lang="en-US"/>
          </a:p>
        </p:txBody>
      </p:sp>
    </p:spTree>
    <p:extLst>
      <p:ext uri="{BB962C8B-B14F-4D97-AF65-F5344CB8AC3E}">
        <p14:creationId xmlns:p14="http://schemas.microsoft.com/office/powerpoint/2010/main" val="1710924262"/>
      </p:ext>
    </p:extLst>
  </p:cSld>
  <p:clrMap bg1="lt1" tx1="dk1" bg2="lt2" tx2="dk2" accent1="accent1" accent2="accent2" accent3="accent3" accent4="accent4" accent5="accent5" accent6="accent6" hlink="hlink" folHlink="folHlink"/>
  <p:sldLayoutIdLst>
    <p:sldLayoutId id="2147487382" r:id="rId1"/>
    <p:sldLayoutId id="2147487383" r:id="rId2"/>
    <p:sldLayoutId id="2147487384" r:id="rId3"/>
    <p:sldLayoutId id="2147487385" r:id="rId4"/>
    <p:sldLayoutId id="2147487386" r:id="rId5"/>
    <p:sldLayoutId id="2147487387" r:id="rId6"/>
    <p:sldLayoutId id="2147487388" r:id="rId7"/>
    <p:sldLayoutId id="2147487389" r:id="rId8"/>
    <p:sldLayoutId id="2147487390" r:id="rId9"/>
    <p:sldLayoutId id="2147487391" r:id="rId10"/>
    <p:sldLayoutId id="2147487392" r:id="rId11"/>
    <p:sldLayoutId id="2147487393" r:id="rId12"/>
    <p:sldLayoutId id="2147487394" r:id="rId13"/>
  </p:sldLayoutIdLst>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Tahoma" charset="0"/>
                <a:cs typeface="Arial" panose="020B0604020202020204" pitchFamily="34"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6360" r:id="rId1"/>
  </p:sldLayoutIdLst>
  <p:txStyles>
    <p:titleStyle>
      <a:lvl1pPr algn="ctr" rtl="0" eaLnBrk="0" fontAlgn="base" hangingPunct="0">
        <a:spcBef>
          <a:spcPct val="0"/>
        </a:spcBef>
        <a:spcAft>
          <a:spcPct val="0"/>
        </a:spcAft>
        <a:defRPr sz="4200" b="1" i="0">
          <a:solidFill>
            <a:schemeClr val="tx2"/>
          </a:solidFill>
          <a:effectLst>
            <a:outerShdw blurRad="38100" dist="38100" dir="2700000" algn="tl">
              <a:srgbClr val="000000"/>
            </a:outerShdw>
          </a:effectLst>
          <a:latin typeface="+mj-lt"/>
          <a:ea typeface="ＭＳ Ｐゴシック" charset="0"/>
          <a:cs typeface="Arial" panose="020B0604020202020204" pitchFamily="34"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80000"/>
        <a:buFont typeface="Wingdings" charset="0"/>
        <a:buChar char="l"/>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1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B7CB32F6-650A-C249-87C7-AFF326A870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xml"/><Relationship Id="rId1" Type="http://schemas.openxmlformats.org/officeDocument/2006/relationships/slideLayout" Target="../slideLayouts/slideLayout245.xml"/><Relationship Id="rId4" Type="http://schemas.openxmlformats.org/officeDocument/2006/relationships/image" Target="../media/image35.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66.xml"/><Relationship Id="rId1" Type="http://schemas.openxmlformats.org/officeDocument/2006/relationships/themeOverride" Target="../theme/themeOverride4.xml"/></Relationships>
</file>

<file path=ppt/slides/_rels/slide10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0.xml"/><Relationship Id="rId1" Type="http://schemas.openxmlformats.org/officeDocument/2006/relationships/slideLayout" Target="../slideLayouts/slideLayout33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5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51.xml"/></Relationships>
</file>

<file path=ppt/slides/_rels/slide10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63.xml"/><Relationship Id="rId1" Type="http://schemas.openxmlformats.org/officeDocument/2006/relationships/slideLayout" Target="../slideLayouts/slideLayout367.xml"/><Relationship Id="rId4" Type="http://schemas.openxmlformats.org/officeDocument/2006/relationships/image" Target="../media/image112.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4.xml"/><Relationship Id="rId1" Type="http://schemas.openxmlformats.org/officeDocument/2006/relationships/slideLayout" Target="../slideLayouts/slideLayout36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73.xml"/></Relationships>
</file>

<file path=ppt/slides/_rels/slide10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6.xml"/><Relationship Id="rId1" Type="http://schemas.openxmlformats.org/officeDocument/2006/relationships/slideLayout" Target="../slideLayouts/slideLayout385.xml"/></Relationships>
</file>

<file path=ppt/slides/_rels/slide107.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7.xml"/><Relationship Id="rId1" Type="http://schemas.openxmlformats.org/officeDocument/2006/relationships/slideLayout" Target="../slideLayouts/slideLayout385.xml"/></Relationships>
</file>

<file path=ppt/slides/_rels/slide10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8.xml"/><Relationship Id="rId1" Type="http://schemas.openxmlformats.org/officeDocument/2006/relationships/slideLayout" Target="../slideLayouts/slideLayout385.xml"/></Relationships>
</file>

<file path=ppt/slides/_rels/slide10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9.xml"/><Relationship Id="rId1" Type="http://schemas.openxmlformats.org/officeDocument/2006/relationships/slideLayout" Target="../slideLayouts/slideLayout385.xml"/></Relationships>
</file>

<file path=ppt/slides/_rels/slide1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1.xml"/><Relationship Id="rId1" Type="http://schemas.openxmlformats.org/officeDocument/2006/relationships/slideLayout" Target="../slideLayouts/slideLayout516.xml"/></Relationships>
</file>

<file path=ppt/slides/_rels/slide11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0.xml"/><Relationship Id="rId1" Type="http://schemas.openxmlformats.org/officeDocument/2006/relationships/slideLayout" Target="../slideLayouts/slideLayout384.xml"/></Relationships>
</file>

<file path=ppt/slides/_rels/slide11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1.xml"/><Relationship Id="rId1" Type="http://schemas.openxmlformats.org/officeDocument/2006/relationships/slideLayout" Target="../slideLayouts/slideLayout395.xml"/></Relationships>
</file>

<file path=ppt/slides/_rels/slide11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2.xml"/><Relationship Id="rId1" Type="http://schemas.openxmlformats.org/officeDocument/2006/relationships/slideLayout" Target="../slideLayouts/slideLayout385.xml"/></Relationships>
</file>

<file path=ppt/slides/_rels/slide11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3.xml"/><Relationship Id="rId1" Type="http://schemas.openxmlformats.org/officeDocument/2006/relationships/slideLayout" Target="../slideLayouts/slideLayout385.xml"/></Relationships>
</file>

<file path=ppt/slides/_rels/slide11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4.xml"/><Relationship Id="rId1" Type="http://schemas.openxmlformats.org/officeDocument/2006/relationships/slideLayout" Target="../slideLayouts/slideLayout384.xml"/></Relationships>
</file>

<file path=ppt/slides/_rels/slide11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5.xml"/><Relationship Id="rId1" Type="http://schemas.openxmlformats.org/officeDocument/2006/relationships/slideLayout" Target="../slideLayouts/slideLayout385.xml"/></Relationships>
</file>

<file path=ppt/slides/_rels/slide11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6.xml"/><Relationship Id="rId1" Type="http://schemas.openxmlformats.org/officeDocument/2006/relationships/slideLayout" Target="../slideLayouts/slideLayout389.xml"/></Relationships>
</file>

<file path=ppt/slides/_rels/slide11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77.xml"/><Relationship Id="rId1" Type="http://schemas.openxmlformats.org/officeDocument/2006/relationships/slideLayout" Target="../slideLayouts/slideLayout256.xml"/></Relationships>
</file>

<file path=ppt/slides/_rels/slide11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8.xml"/><Relationship Id="rId1" Type="http://schemas.openxmlformats.org/officeDocument/2006/relationships/slideLayout" Target="../slideLayouts/slideLayout27.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61.xml"/><Relationship Id="rId1" Type="http://schemas.openxmlformats.org/officeDocument/2006/relationships/themeOverride" Target="../theme/themeOverride7.xml"/><Relationship Id="rId4" Type="http://schemas.openxmlformats.org/officeDocument/2006/relationships/image" Target="../media/image119.png"/></Relationships>
</file>

<file path=ppt/slides/_rels/slide1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2.xml"/><Relationship Id="rId1" Type="http://schemas.openxmlformats.org/officeDocument/2006/relationships/slideLayout" Target="../slideLayouts/slideLayout256.xml"/></Relationships>
</file>

<file path=ppt/slides/_rels/slide12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0.xml"/><Relationship Id="rId1" Type="http://schemas.openxmlformats.org/officeDocument/2006/relationships/slideLayout" Target="../slideLayouts/slideLayout256.xml"/></Relationships>
</file>

<file path=ppt/slides/_rels/slide12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81.xml"/><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06.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06.xml"/><Relationship Id="rId1" Type="http://schemas.openxmlformats.org/officeDocument/2006/relationships/themeOverride" Target="../theme/themeOverride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0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2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5.xml"/><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86.xml"/><Relationship Id="rId1" Type="http://schemas.openxmlformats.org/officeDocument/2006/relationships/slideLayout" Target="../slideLayouts/slideLayout28.xml"/></Relationships>
</file>

<file path=ppt/slides/_rels/slide128.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574.xml"/></Relationships>
</file>

<file path=ppt/slides/_rels/slide1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3.xml"/><Relationship Id="rId1" Type="http://schemas.openxmlformats.org/officeDocument/2006/relationships/slideLayout" Target="../slideLayouts/slideLayout28.xml"/></Relationships>
</file>

<file path=ppt/slides/_rels/slide13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9.xml"/><Relationship Id="rId1" Type="http://schemas.openxmlformats.org/officeDocument/2006/relationships/slideLayout" Target="../slideLayouts/slideLayout53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7.xml"/></Relationships>
</file>

<file path=ppt/slides/_rels/slide132.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1.xml"/><Relationship Id="rId1" Type="http://schemas.openxmlformats.org/officeDocument/2006/relationships/slideLayout" Target="../slideLayouts/slideLayout533.xml"/></Relationships>
</file>

<file path=ppt/slides/_rels/slide13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2.xml"/><Relationship Id="rId1" Type="http://schemas.openxmlformats.org/officeDocument/2006/relationships/slideLayout" Target="../slideLayouts/slideLayout522.xml"/></Relationships>
</file>

<file path=ppt/slides/_rels/slide134.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3.xml"/><Relationship Id="rId1" Type="http://schemas.openxmlformats.org/officeDocument/2006/relationships/slideLayout" Target="../slideLayouts/slideLayout533.xml"/></Relationships>
</file>

<file path=ppt/slides/_rels/slide13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4.xml"/><Relationship Id="rId1" Type="http://schemas.openxmlformats.org/officeDocument/2006/relationships/slideLayout" Target="../slideLayouts/slideLayout534.xml"/></Relationships>
</file>

<file path=ppt/slides/_rels/slide13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5.xml"/><Relationship Id="rId1" Type="http://schemas.openxmlformats.org/officeDocument/2006/relationships/slideLayout" Target="../slideLayouts/slideLayout533.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38.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6.xml"/><Relationship Id="rId1" Type="http://schemas.openxmlformats.org/officeDocument/2006/relationships/slideLayout" Target="../slideLayouts/slideLayout12.xml"/></Relationships>
</file>

<file path=ppt/slides/_rels/slide13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7.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57.xml"/><Relationship Id="rId1" Type="http://schemas.openxmlformats.org/officeDocument/2006/relationships/themeOverride" Target="../theme/themeOverride5.xml"/></Relationships>
</file>

<file path=ppt/slides/_rels/slide140.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8.xml"/><Relationship Id="rId1" Type="http://schemas.openxmlformats.org/officeDocument/2006/relationships/slideLayout" Target="../slideLayouts/slideLayout14.xml"/></Relationships>
</file>

<file path=ppt/slides/_rels/slide141.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9.xml"/><Relationship Id="rId1" Type="http://schemas.openxmlformats.org/officeDocument/2006/relationships/slideLayout" Target="../slideLayouts/slideLayout14.xml"/></Relationships>
</file>

<file path=ppt/slides/_rels/slide1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0.xml"/><Relationship Id="rId1" Type="http://schemas.openxmlformats.org/officeDocument/2006/relationships/slideLayout" Target="../slideLayouts/slideLayout24.xml"/><Relationship Id="rId4" Type="http://schemas.openxmlformats.org/officeDocument/2006/relationships/image" Target="../media/image47.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566.xml"/><Relationship Id="rId1" Type="http://schemas.openxmlformats.org/officeDocument/2006/relationships/themeOverride" Target="../theme/themeOverride9.xml"/></Relationships>
</file>

<file path=ppt/slides/_rels/slide145.xml.rels><?xml version="1.0" encoding="UTF-8" standalone="yes"?>
<Relationships xmlns="http://schemas.openxmlformats.org/package/2006/relationships"><Relationship Id="rId2" Type="http://schemas.openxmlformats.org/officeDocument/2006/relationships/image" Target="../media/image127.jpg"/><Relationship Id="rId1" Type="http://schemas.openxmlformats.org/officeDocument/2006/relationships/slideLayout" Target="../slideLayouts/slideLayout565.xml"/></Relationships>
</file>

<file path=ppt/slides/_rels/slide14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2.xml"/><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3.xml"/><Relationship Id="rId1" Type="http://schemas.openxmlformats.org/officeDocument/2006/relationships/slideLayout" Target="../slideLayouts/slideLayout14.xml"/><Relationship Id="rId5" Type="http://schemas.openxmlformats.org/officeDocument/2006/relationships/image" Target="../media/image131.jpg"/><Relationship Id="rId4" Type="http://schemas.openxmlformats.org/officeDocument/2006/relationships/image" Target="../media/image130.jpg"/></Relationships>
</file>

<file path=ppt/slides/_rels/slide148.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4.xml"/><Relationship Id="rId1" Type="http://schemas.openxmlformats.org/officeDocument/2006/relationships/slideLayout" Target="../slideLayouts/slideLayout14.xml"/></Relationships>
</file>

<file path=ppt/slides/_rels/slide14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5.xml"/><Relationship Id="rId1" Type="http://schemas.openxmlformats.org/officeDocument/2006/relationships/slideLayout" Target="../slideLayouts/slideLayout24.xml"/><Relationship Id="rId4" Type="http://schemas.openxmlformats.org/officeDocument/2006/relationships/image" Target="../media/image47.jpeg"/></Relationships>
</file>

<file path=ppt/slides/_rels/slide15.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15.xml"/><Relationship Id="rId1" Type="http://schemas.openxmlformats.org/officeDocument/2006/relationships/slideLayout" Target="../slideLayouts/slideLayout33.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718.xml"/><Relationship Id="rId1" Type="http://schemas.openxmlformats.org/officeDocument/2006/relationships/themeOverride" Target="../theme/themeOverride10.xml"/></Relationships>
</file>

<file path=ppt/slides/_rels/slide151.xml.rels><?xml version="1.0" encoding="UTF-8" standalone="yes"?>
<Relationships xmlns="http://schemas.openxmlformats.org/package/2006/relationships"><Relationship Id="rId8" Type="http://schemas.openxmlformats.org/officeDocument/2006/relationships/image" Target="../media/image138.jpeg"/><Relationship Id="rId3" Type="http://schemas.openxmlformats.org/officeDocument/2006/relationships/image" Target="../media/image133.jpeg"/><Relationship Id="rId7" Type="http://schemas.openxmlformats.org/officeDocument/2006/relationships/image" Target="../media/image137.jpeg"/><Relationship Id="rId2" Type="http://schemas.openxmlformats.org/officeDocument/2006/relationships/notesSlide" Target="../notesSlides/notesSlide107.xml"/><Relationship Id="rId1" Type="http://schemas.openxmlformats.org/officeDocument/2006/relationships/slideLayout" Target="../slideLayouts/slideLayout535.xml"/><Relationship Id="rId6" Type="http://schemas.openxmlformats.org/officeDocument/2006/relationships/image" Target="../media/image136.jpeg"/><Relationship Id="rId5" Type="http://schemas.openxmlformats.org/officeDocument/2006/relationships/image" Target="../media/image135.jpeg"/><Relationship Id="rId4" Type="http://schemas.openxmlformats.org/officeDocument/2006/relationships/image" Target="../media/image134.jpeg"/><Relationship Id="rId9" Type="http://schemas.openxmlformats.org/officeDocument/2006/relationships/image" Target="../media/image139.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718.xml"/><Relationship Id="rId1" Type="http://schemas.openxmlformats.org/officeDocument/2006/relationships/themeOverride" Target="../theme/themeOverride11.xml"/></Relationships>
</file>

<file path=ppt/slides/_rels/slide15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9.xml"/><Relationship Id="rId1" Type="http://schemas.openxmlformats.org/officeDocument/2006/relationships/slideLayout" Target="../slideLayouts/slideLayout14.xml"/></Relationships>
</file>

<file path=ppt/slides/_rels/slide15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10.xml"/><Relationship Id="rId1" Type="http://schemas.openxmlformats.org/officeDocument/2006/relationships/slideLayout" Target="../slideLayouts/slideLayout14.xml"/><Relationship Id="rId4" Type="http://schemas.openxmlformats.org/officeDocument/2006/relationships/image" Target="../media/image142.jpeg"/></Relationships>
</file>

<file path=ppt/slides/_rels/slide155.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1.xml"/><Relationship Id="rId1" Type="http://schemas.openxmlformats.org/officeDocument/2006/relationships/slideLayout" Target="../slideLayouts/slideLayout1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2.xml"/><Relationship Id="rId1" Type="http://schemas.openxmlformats.org/officeDocument/2006/relationships/slideLayout" Target="../slideLayouts/slideLayout537.xml"/><Relationship Id="rId4" Type="http://schemas.openxmlformats.org/officeDocument/2006/relationships/image" Target="../media/image145.png"/></Relationships>
</file>

<file path=ppt/slides/_rels/slide157.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3.xml"/><Relationship Id="rId1" Type="http://schemas.openxmlformats.org/officeDocument/2006/relationships/slideLayout" Target="../slideLayouts/slideLayout553.xml"/></Relationships>
</file>

<file path=ppt/slides/_rels/slide15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4.xml"/><Relationship Id="rId1" Type="http://schemas.openxmlformats.org/officeDocument/2006/relationships/slideLayout" Target="../slideLayouts/slideLayout19.xml"/></Relationships>
</file>

<file path=ppt/slides/_rels/slide159.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6.xml"/><Relationship Id="rId1" Type="http://schemas.openxmlformats.org/officeDocument/2006/relationships/slideLayout" Target="../slideLayouts/slideLayout49.xml"/></Relationships>
</file>

<file path=ppt/slides/_rels/slide16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6.xml"/><Relationship Id="rId1" Type="http://schemas.openxmlformats.org/officeDocument/2006/relationships/slideLayout" Target="../slideLayouts/slideLayout14.xml"/></Relationships>
</file>

<file path=ppt/slides/_rels/slide161.xml.rels><?xml version="1.0" encoding="UTF-8" standalone="yes"?>
<Relationships xmlns="http://schemas.openxmlformats.org/package/2006/relationships"><Relationship Id="rId3" Type="http://schemas.openxmlformats.org/officeDocument/2006/relationships/hyperlink" Target="http://www.biblepicturegallery.com/Pictures/JewishW/Scroll%20Pentateuch%202%20la.htm" TargetMode="External"/><Relationship Id="rId2" Type="http://schemas.openxmlformats.org/officeDocument/2006/relationships/notesSlide" Target="../notesSlides/notesSlide117.xml"/><Relationship Id="rId1" Type="http://schemas.openxmlformats.org/officeDocument/2006/relationships/slideLayout" Target="../slideLayouts/slideLayout24.xml"/><Relationship Id="rId4" Type="http://schemas.openxmlformats.org/officeDocument/2006/relationships/image" Target="../media/image149.jpeg"/></Relationships>
</file>

<file path=ppt/slides/_rels/slide16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18.xml"/><Relationship Id="rId1" Type="http://schemas.openxmlformats.org/officeDocument/2006/relationships/slideLayout" Target="../slideLayouts/slideLayout19.xml"/></Relationships>
</file>

<file path=ppt/slides/_rels/slide16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9.xml"/><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20.xml"/><Relationship Id="rId1" Type="http://schemas.openxmlformats.org/officeDocument/2006/relationships/slideLayout" Target="../slideLayouts/slideLayout24.xml"/><Relationship Id="rId4" Type="http://schemas.openxmlformats.org/officeDocument/2006/relationships/image" Target="../media/image47.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21.xml"/><Relationship Id="rId1" Type="http://schemas.openxmlformats.org/officeDocument/2006/relationships/slideLayout" Target="../slideLayouts/slideLayout59.xml"/></Relationships>
</file>

<file path=ppt/slides/_rels/slide16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22.xml"/><Relationship Id="rId1" Type="http://schemas.openxmlformats.org/officeDocument/2006/relationships/slideLayout" Target="../slideLayouts/slideLayout24.xml"/></Relationships>
</file>

<file path=ppt/slides/_rels/slide16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23.xml"/><Relationship Id="rId1" Type="http://schemas.openxmlformats.org/officeDocument/2006/relationships/slideLayout" Target="../slideLayouts/slideLayout14.xml"/></Relationships>
</file>

<file path=ppt/slides/_rels/slide168.xml.rels><?xml version="1.0" encoding="UTF-8" standalone="yes"?>
<Relationships xmlns="http://schemas.openxmlformats.org/package/2006/relationships"><Relationship Id="rId2" Type="http://schemas.openxmlformats.org/officeDocument/2006/relationships/slideLayout" Target="../slideLayouts/slideLayout526.xml"/><Relationship Id="rId1" Type="http://schemas.openxmlformats.org/officeDocument/2006/relationships/themeOverride" Target="../theme/themeOverride12.xml"/></Relationships>
</file>

<file path=ppt/slides/_rels/slide16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24.xml"/><Relationship Id="rId1" Type="http://schemas.openxmlformats.org/officeDocument/2006/relationships/slideLayout" Target="../slideLayouts/slideLayout29.xml"/></Relationships>
</file>

<file path=ppt/slides/_rels/slide1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7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5.xml"/><Relationship Id="rId1" Type="http://schemas.openxmlformats.org/officeDocument/2006/relationships/slideLayout" Target="../slideLayouts/slideLayout30.xml"/></Relationships>
</file>

<file path=ppt/slides/_rels/slide171.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6.xml"/><Relationship Id="rId1" Type="http://schemas.openxmlformats.org/officeDocument/2006/relationships/slideLayout" Target="../slideLayouts/slideLayout30.xml"/></Relationships>
</file>

<file path=ppt/slides/_rels/slide17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7.xml"/><Relationship Id="rId1" Type="http://schemas.openxmlformats.org/officeDocument/2006/relationships/slideLayout" Target="../slideLayouts/slideLayout30.xml"/></Relationships>
</file>

<file path=ppt/slides/_rels/slide17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28.xml"/><Relationship Id="rId1" Type="http://schemas.openxmlformats.org/officeDocument/2006/relationships/slideLayout" Target="../slideLayouts/slideLayout30.xml"/></Relationships>
</file>

<file path=ppt/slides/_rels/slide17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9.xml"/><Relationship Id="rId1" Type="http://schemas.openxmlformats.org/officeDocument/2006/relationships/slideLayout" Target="../slideLayouts/slideLayout30.xml"/></Relationships>
</file>

<file path=ppt/slides/_rels/slide175.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30.xml"/><Relationship Id="rId1" Type="http://schemas.openxmlformats.org/officeDocument/2006/relationships/slideLayout" Target="../slideLayouts/slideLayout30.xml"/></Relationships>
</file>

<file path=ppt/slides/_rels/slide17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31.xml"/><Relationship Id="rId1" Type="http://schemas.openxmlformats.org/officeDocument/2006/relationships/slideLayout" Target="../slideLayouts/slideLayout30.xml"/></Relationships>
</file>

<file path=ppt/slides/_rels/slide177.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2.xml"/><Relationship Id="rId1" Type="http://schemas.openxmlformats.org/officeDocument/2006/relationships/slideLayout" Target="../slideLayouts/slideLayout30.xml"/></Relationships>
</file>

<file path=ppt/slides/_rels/slide17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3.xml"/><Relationship Id="rId1" Type="http://schemas.openxmlformats.org/officeDocument/2006/relationships/slideLayout" Target="../slideLayouts/slideLayout30.xml"/></Relationships>
</file>

<file path=ppt/slides/_rels/slide17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4.xml"/><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8.xml"/><Relationship Id="rId1" Type="http://schemas.openxmlformats.org/officeDocument/2006/relationships/slideLayout" Target="../slideLayouts/slideLayout206.xml"/></Relationships>
</file>

<file path=ppt/slides/_rels/slide18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35.xml"/><Relationship Id="rId1" Type="http://schemas.openxmlformats.org/officeDocument/2006/relationships/slideLayout" Target="../slideLayouts/slideLayout49.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8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6.xml"/><Relationship Id="rId1" Type="http://schemas.openxmlformats.org/officeDocument/2006/relationships/slideLayout" Target="../slideLayouts/slideLayout14.xml"/></Relationships>
</file>

<file path=ppt/slides/_rels/slide18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37.xml"/><Relationship Id="rId1" Type="http://schemas.openxmlformats.org/officeDocument/2006/relationships/slideLayout" Target="../slideLayouts/slideLayout522.xml"/></Relationships>
</file>

<file path=ppt/slides/_rels/slide18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38.xml"/><Relationship Id="rId1" Type="http://schemas.openxmlformats.org/officeDocument/2006/relationships/slideLayout" Target="../slideLayouts/slideLayout558.xml"/></Relationships>
</file>

<file path=ppt/slides/_rels/slide18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39.xml"/><Relationship Id="rId1" Type="http://schemas.openxmlformats.org/officeDocument/2006/relationships/slideLayout" Target="../slideLayouts/slideLayout28.xml"/></Relationships>
</file>

<file path=ppt/slides/_rels/slide186.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40.xml"/><Relationship Id="rId1" Type="http://schemas.openxmlformats.org/officeDocument/2006/relationships/slideLayout" Target="../slideLayouts/slideLayout559.xml"/></Relationships>
</file>

<file path=ppt/slides/_rels/slide18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41.xml"/><Relationship Id="rId1" Type="http://schemas.openxmlformats.org/officeDocument/2006/relationships/slideLayout" Target="../slideLayouts/slideLayout521.xml"/><Relationship Id="rId4" Type="http://schemas.openxmlformats.org/officeDocument/2006/relationships/image" Target="../media/image165.jpeg"/></Relationships>
</file>

<file path=ppt/slides/_rels/slide18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2.xml"/><Relationship Id="rId1" Type="http://schemas.openxmlformats.org/officeDocument/2006/relationships/slideLayout" Target="../slideLayouts/slideLayout522.xml"/><Relationship Id="rId4" Type="http://schemas.openxmlformats.org/officeDocument/2006/relationships/image" Target="../media/image167.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33.xml"/><Relationship Id="rId1" Type="http://schemas.openxmlformats.org/officeDocument/2006/relationships/themeOverride" Target="../theme/themeOverride13.xml"/><Relationship Id="rId4" Type="http://schemas.openxmlformats.org/officeDocument/2006/relationships/image" Target="../media/image168.png"/></Relationships>
</file>

<file path=ppt/slides/_rels/slide1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190.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16.xml"/></Relationships>
</file>

<file path=ppt/slides/_rels/slide191.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16.xml"/></Relationships>
</file>

<file path=ppt/slides/_rels/slide19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4.xml"/><Relationship Id="rId1" Type="http://schemas.openxmlformats.org/officeDocument/2006/relationships/slideLayout" Target="../slideLayouts/slideLayout16.xml"/></Relationships>
</file>

<file path=ppt/slides/_rels/slide19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45.xml"/><Relationship Id="rId1" Type="http://schemas.openxmlformats.org/officeDocument/2006/relationships/slideLayout" Target="../slideLayouts/slideLayout28.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33.xml"/><Relationship Id="rId1" Type="http://schemas.openxmlformats.org/officeDocument/2006/relationships/themeOverride" Target="../theme/themeOverride14.xml"/><Relationship Id="rId4" Type="http://schemas.openxmlformats.org/officeDocument/2006/relationships/image" Target="../media/image172.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207.xml"/><Relationship Id="rId1" Type="http://schemas.openxmlformats.org/officeDocument/2006/relationships/themeOverride" Target="../theme/themeOverride15.xml"/><Relationship Id="rId4" Type="http://schemas.openxmlformats.org/officeDocument/2006/relationships/image" Target="../media/image81.jpeg"/></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33.xml"/><Relationship Id="rId1" Type="http://schemas.openxmlformats.org/officeDocument/2006/relationships/themeOverride" Target="../theme/themeOverride16.xml"/><Relationship Id="rId4" Type="http://schemas.openxmlformats.org/officeDocument/2006/relationships/image" Target="../media/image173.jpe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3.xml"/></Relationships>
</file>

<file path=ppt/slides/_rels/slide19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image" Target="../media/image174.jpeg"/><Relationship Id="rId1" Type="http://schemas.openxmlformats.org/officeDocument/2006/relationships/slideLayout" Target="../slideLayouts/slideLayout33.xml"/></Relationships>
</file>

<file path=ppt/slides/_rels/slide19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0.xml"/><Relationship Id="rId1" Type="http://schemas.openxmlformats.org/officeDocument/2006/relationships/slideLayout" Target="../slideLayouts/slideLayout55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66.xml"/></Relationships>
</file>

<file path=ppt/slides/_rels/slide20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1.xml"/><Relationship Id="rId1" Type="http://schemas.openxmlformats.org/officeDocument/2006/relationships/slideLayout" Target="../slideLayouts/slideLayout558.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33.xml"/><Relationship Id="rId1" Type="http://schemas.openxmlformats.org/officeDocument/2006/relationships/themeOverride" Target="../theme/themeOverride17.xml"/><Relationship Id="rId4" Type="http://schemas.openxmlformats.org/officeDocument/2006/relationships/image" Target="../media/image177.jpe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33.xml"/></Relationships>
</file>

<file path=ppt/slides/_rels/slide203.xml.rels><?xml version="1.0" encoding="UTF-8" standalone="yes"?>
<Relationships xmlns="http://schemas.openxmlformats.org/package/2006/relationships"><Relationship Id="rId3" Type="http://schemas.openxmlformats.org/officeDocument/2006/relationships/image" Target="../media/image178.jpeg"/><Relationship Id="rId7" Type="http://schemas.openxmlformats.org/officeDocument/2006/relationships/image" Target="../media/image182.jpeg"/><Relationship Id="rId2" Type="http://schemas.openxmlformats.org/officeDocument/2006/relationships/notesSlide" Target="../notesSlides/notesSlide154.xml"/><Relationship Id="rId1" Type="http://schemas.openxmlformats.org/officeDocument/2006/relationships/slideLayout" Target="../slideLayouts/slideLayout33.xml"/><Relationship Id="rId6" Type="http://schemas.openxmlformats.org/officeDocument/2006/relationships/image" Target="../media/image181.jpeg"/><Relationship Id="rId5" Type="http://schemas.openxmlformats.org/officeDocument/2006/relationships/image" Target="../media/image180.jpeg"/><Relationship Id="rId4" Type="http://schemas.openxmlformats.org/officeDocument/2006/relationships/image" Target="../media/image179.jpeg"/></Relationships>
</file>

<file path=ppt/slides/_rels/slide204.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5.xml"/><Relationship Id="rId1" Type="http://schemas.openxmlformats.org/officeDocument/2006/relationships/slideLayout" Target="../slideLayouts/slideLayout33.xml"/></Relationships>
</file>

<file path=ppt/slides/_rels/slide20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56.xml"/><Relationship Id="rId1" Type="http://schemas.openxmlformats.org/officeDocument/2006/relationships/slideLayout" Target="../slideLayouts/slideLayout33.xml"/></Relationships>
</file>

<file path=ppt/slides/_rels/slide20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57.xml"/><Relationship Id="rId1" Type="http://schemas.openxmlformats.org/officeDocument/2006/relationships/slideLayout" Target="../slideLayouts/slideLayout534.xml"/></Relationships>
</file>

<file path=ppt/slides/_rels/slide207.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158.xml"/><Relationship Id="rId1" Type="http://schemas.openxmlformats.org/officeDocument/2006/relationships/slideLayout" Target="../slideLayouts/slideLayout33.xml"/></Relationships>
</file>

<file path=ppt/slides/_rels/slide20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9.xml"/><Relationship Id="rId1" Type="http://schemas.openxmlformats.org/officeDocument/2006/relationships/slideLayout" Target="../slideLayouts/slideLayout558.xml"/></Relationships>
</file>

<file path=ppt/slides/_rels/slide209.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60.xml"/><Relationship Id="rId1" Type="http://schemas.openxmlformats.org/officeDocument/2006/relationships/slideLayout" Target="../slideLayouts/slideLayout558.xml"/></Relationships>
</file>

<file path=ppt/slides/_rels/slide2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1.xml"/><Relationship Id="rId1" Type="http://schemas.openxmlformats.org/officeDocument/2006/relationships/slideLayout" Target="../slideLayouts/slideLayout558.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33.xml"/></Relationships>
</file>

<file path=ppt/slides/_rels/slide21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3.xml"/><Relationship Id="rId1" Type="http://schemas.openxmlformats.org/officeDocument/2006/relationships/slideLayout" Target="../slideLayouts/slideLayout558.xml"/></Relationships>
</file>

<file path=ppt/slides/_rels/slide21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4.xml"/><Relationship Id="rId1" Type="http://schemas.openxmlformats.org/officeDocument/2006/relationships/slideLayout" Target="../slideLayouts/slideLayout558.xml"/></Relationships>
</file>

<file path=ppt/slides/_rels/slide214.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65.xml"/><Relationship Id="rId1" Type="http://schemas.openxmlformats.org/officeDocument/2006/relationships/slideLayout" Target="../slideLayouts/slideLayout558.xml"/></Relationships>
</file>

<file path=ppt/slides/_rels/slide215.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66.xml"/><Relationship Id="rId1" Type="http://schemas.openxmlformats.org/officeDocument/2006/relationships/slideLayout" Target="../slideLayouts/slideLayout558.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33.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33.xml"/></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33.xml"/><Relationship Id="rId1" Type="http://schemas.openxmlformats.org/officeDocument/2006/relationships/themeOverride" Target="../theme/themeOverride18.xml"/></Relationships>
</file>

<file path=ppt/slides/_rels/slide219.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70.xml"/><Relationship Id="rId1" Type="http://schemas.openxmlformats.org/officeDocument/2006/relationships/slideLayout" Target="../slideLayouts/slideLayout711.xml"/><Relationship Id="rId4" Type="http://schemas.openxmlformats.org/officeDocument/2006/relationships/image" Target="../media/image186.jpeg"/></Relationships>
</file>

<file path=ppt/slides/_rels/slide2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1.xml"/><Relationship Id="rId1" Type="http://schemas.openxmlformats.org/officeDocument/2006/relationships/slideLayout" Target="../slideLayouts/slideLayout608.xml"/></Relationships>
</file>

<file path=ppt/slides/_rels/slide22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71.xml"/><Relationship Id="rId1" Type="http://schemas.openxmlformats.org/officeDocument/2006/relationships/slideLayout" Target="../slideLayouts/slideLayout711.xml"/><Relationship Id="rId4" Type="http://schemas.openxmlformats.org/officeDocument/2006/relationships/image" Target="../media/image187.jpeg"/></Relationships>
</file>

<file path=ppt/slides/_rels/slide221.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72.xml"/><Relationship Id="rId1" Type="http://schemas.openxmlformats.org/officeDocument/2006/relationships/slideLayout" Target="../slideLayouts/slideLayout14.xml"/></Relationships>
</file>

<file path=ppt/slides/_rels/slide22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73.xml"/><Relationship Id="rId1" Type="http://schemas.openxmlformats.org/officeDocument/2006/relationships/slideLayout" Target="../slideLayouts/slideLayout49.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22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74.xml"/><Relationship Id="rId1" Type="http://schemas.openxmlformats.org/officeDocument/2006/relationships/slideLayout" Target="../slideLayouts/slideLayout14.xml"/></Relationships>
</file>

<file path=ppt/slides/_rels/slide22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Layout" Target="../slideLayouts/slideLayout704.xml"/><Relationship Id="rId1" Type="http://schemas.openxmlformats.org/officeDocument/2006/relationships/themeOverride" Target="../theme/themeOverride19.xml"/><Relationship Id="rId4" Type="http://schemas.openxmlformats.org/officeDocument/2006/relationships/image" Target="../media/image55.jpeg"/></Relationships>
</file>

<file path=ppt/slides/_rels/slide22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6.jpeg"/><Relationship Id="rId1" Type="http://schemas.openxmlformats.org/officeDocument/2006/relationships/slideLayout" Target="../slideLayouts/slideLayout31.xml"/></Relationships>
</file>

<file path=ppt/slides/_rels/slide2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75.xml"/><Relationship Id="rId1" Type="http://schemas.openxmlformats.org/officeDocument/2006/relationships/slideLayout" Target="../slideLayouts/slideLayout14.xml"/></Relationships>
</file>

<file path=ppt/slides/_rels/slide22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76.xml"/><Relationship Id="rId1" Type="http://schemas.openxmlformats.org/officeDocument/2006/relationships/slideLayout" Target="../slideLayouts/slideLayout14.xml"/></Relationships>
</file>

<file path=ppt/slides/_rels/slide22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77.xml"/><Relationship Id="rId1" Type="http://schemas.openxmlformats.org/officeDocument/2006/relationships/slideLayout" Target="../slideLayouts/slideLayout49.xml"/></Relationships>
</file>

<file path=ppt/slides/_rels/slide2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2.xml"/><Relationship Id="rId1" Type="http://schemas.openxmlformats.org/officeDocument/2006/relationships/slideLayout" Target="../slideLayouts/slideLayout631.xml"/></Relationships>
</file>

<file path=ppt/slides/_rels/slide23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78.xml"/><Relationship Id="rId1" Type="http://schemas.openxmlformats.org/officeDocument/2006/relationships/slideLayout" Target="../slideLayouts/slideLayout14.xml"/></Relationships>
</file>

<file path=ppt/slides/_rels/slide231.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80.xml"/><Relationship Id="rId1" Type="http://schemas.openxmlformats.org/officeDocument/2006/relationships/slideLayout" Target="../slideLayouts/slideLayout521.xml"/></Relationships>
</file>

<file path=ppt/slides/_rels/slide23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81.xml"/><Relationship Id="rId1" Type="http://schemas.openxmlformats.org/officeDocument/2006/relationships/slideLayout" Target="../slideLayouts/slideLayout49.xml"/></Relationships>
</file>

<file path=ppt/slides/_rels/slide234.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82.xml"/><Relationship Id="rId1" Type="http://schemas.openxmlformats.org/officeDocument/2006/relationships/slideLayout" Target="../slideLayouts/slideLayout52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12.xml"/></Relationships>
</file>

<file path=ppt/slides/_rels/slide236.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83.xml"/><Relationship Id="rId1" Type="http://schemas.openxmlformats.org/officeDocument/2006/relationships/slideLayout" Target="../slideLayouts/slideLayout584.xml"/><Relationship Id="rId4" Type="http://schemas.openxmlformats.org/officeDocument/2006/relationships/image" Target="../media/image192.png"/></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3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4.xml"/><Relationship Id="rId1" Type="http://schemas.openxmlformats.org/officeDocument/2006/relationships/slideLayout" Target="../slideLayouts/slideLayout14.xml"/></Relationships>
</file>

<file path=ppt/slides/_rels/slide239.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32.xml"/></Relationships>
</file>

<file path=ppt/slides/_rels/slide2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42.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527.xml"/></Relationships>
</file>

<file path=ppt/slides/_rels/slide243.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522.xml"/></Relationships>
</file>

<file path=ppt/slides/_rels/slide244.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522.xml"/></Relationships>
</file>

<file path=ppt/slides/_rels/slide245.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522.xml"/></Relationships>
</file>

<file path=ppt/slides/_rels/slide246.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522.xml"/></Relationships>
</file>

<file path=ppt/slides/_rels/slide247.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522.xml"/></Relationships>
</file>

<file path=ppt/slides/_rels/slide248.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32.xml"/></Relationships>
</file>

<file path=ppt/slides/_rels/slide24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32.xml"/></Relationships>
</file>

<file path=ppt/slides/_rels/slide2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4.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32.xml"/></Relationships>
</file>

<file path=ppt/slides/_rels/slide255.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3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9.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37.xml"/></Relationships>
</file>

<file path=ppt/slides/_rels/slide2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5.xml"/><Relationship Id="rId1" Type="http://schemas.openxmlformats.org/officeDocument/2006/relationships/slideLayout" Target="../slideLayouts/slideLayout49.xml"/></Relationships>
</file>

<file path=ppt/slides/_rels/slide260.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37.xml"/></Relationships>
</file>

<file path=ppt/slides/_rels/slide261.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37.xml"/></Relationships>
</file>

<file path=ppt/slides/_rels/slide262.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37.xml"/></Relationships>
</file>

<file path=ppt/slides/_rels/slide263.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3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1.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85.xml"/><Relationship Id="rId1" Type="http://schemas.openxmlformats.org/officeDocument/2006/relationships/slideLayout" Target="../slideLayouts/slideLayout36.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4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4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4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4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4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47.xml"/></Relationships>
</file>

<file path=ppt/slides/_rels/slide2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4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47.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4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4.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61.xml"/></Relationships>
</file>

<file path=ppt/slides/_rels/slide285.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61.xml"/></Relationships>
</file>

<file path=ppt/slides/_rels/slide286.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61.xml"/></Relationships>
</file>

<file path=ppt/slides/_rels/slide287.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61.xml"/></Relationships>
</file>

<file path=ppt/slides/_rels/slide28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32.xml"/></Relationships>
</file>

<file path=ppt/slides/_rels/slide289.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33.xml"/></Relationships>
</file>

<file path=ppt/slides/_rels/slide29.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31.xml"/></Relationships>
</file>

<file path=ppt/slides/_rels/slide290.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33.xml"/></Relationships>
</file>

<file path=ppt/slides/_rels/slide291.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33.xml"/></Relationships>
</file>

<file path=ppt/slides/_rels/slide292.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33.xml"/></Relationships>
</file>

<file path=ppt/slides/_rels/slide293.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33.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44.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44.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44.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6.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6.jpeg"/><Relationship Id="rId1" Type="http://schemas.openxmlformats.org/officeDocument/2006/relationships/slideLayout" Target="../slideLayouts/slideLayout31.xml"/></Relationships>
</file>

<file path=ppt/slides/_rels/slide30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8.xml"/><Relationship Id="rId1" Type="http://schemas.openxmlformats.org/officeDocument/2006/relationships/slideLayout" Target="../slideLayouts/slideLayout14.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0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99.xml"/><Relationship Id="rId1" Type="http://schemas.openxmlformats.org/officeDocument/2006/relationships/slideLayout" Target="../slideLayouts/slideLayout14.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04.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200.xml"/><Relationship Id="rId1" Type="http://schemas.openxmlformats.org/officeDocument/2006/relationships/slideLayout" Target="../slideLayouts/slideLayout451.xml"/></Relationships>
</file>

<file path=ppt/slides/_rels/slide30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01.xml"/><Relationship Id="rId1" Type="http://schemas.openxmlformats.org/officeDocument/2006/relationships/slideLayout" Target="../slideLayouts/slideLayout534.xml"/></Relationships>
</file>

<file path=ppt/slides/_rels/slide30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202.xml"/><Relationship Id="rId1" Type="http://schemas.openxmlformats.org/officeDocument/2006/relationships/slideLayout" Target="../slideLayouts/slideLayout457.xml"/></Relationships>
</file>

<file path=ppt/slides/_rels/slide307.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446.xml"/></Relationships>
</file>

<file path=ppt/slides/_rels/slide30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03.xml"/><Relationship Id="rId1" Type="http://schemas.openxmlformats.org/officeDocument/2006/relationships/slideLayout" Target="../slideLayouts/slideLayout534.xml"/></Relationships>
</file>

<file path=ppt/slides/_rels/slide309.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4.xml"/><Relationship Id="rId1" Type="http://schemas.openxmlformats.org/officeDocument/2006/relationships/slideLayout" Target="../slideLayouts/slideLayout451.xml"/></Relationships>
</file>

<file path=ppt/slides/_rels/slide31.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32.xml"/></Relationships>
</file>

<file path=ppt/slides/_rels/slide310.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5.xml"/><Relationship Id="rId1" Type="http://schemas.openxmlformats.org/officeDocument/2006/relationships/slideLayout" Target="../slideLayouts/slideLayout451.xml"/><Relationship Id="rId4" Type="http://schemas.openxmlformats.org/officeDocument/2006/relationships/image" Target="../media/image95.png"/></Relationships>
</file>

<file path=ppt/slides/_rels/slide31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206.xml"/><Relationship Id="rId1" Type="http://schemas.openxmlformats.org/officeDocument/2006/relationships/slideLayout" Target="../slideLayouts/slideLayout451.xml"/><Relationship Id="rId4" Type="http://schemas.openxmlformats.org/officeDocument/2006/relationships/image" Target="../media/image97.jpeg"/></Relationships>
</file>

<file path=ppt/slides/_rels/slide31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7.xml"/><Relationship Id="rId1" Type="http://schemas.openxmlformats.org/officeDocument/2006/relationships/slideLayout" Target="../slideLayouts/slideLayout451.xml"/></Relationships>
</file>

<file path=ppt/slides/_rels/slide31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08.xml"/><Relationship Id="rId1" Type="http://schemas.openxmlformats.org/officeDocument/2006/relationships/slideLayout" Target="../slideLayouts/slideLayout534.xml"/></Relationships>
</file>

<file path=ppt/slides/_rels/slide314.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09.xml"/><Relationship Id="rId1" Type="http://schemas.openxmlformats.org/officeDocument/2006/relationships/slideLayout" Target="../slideLayouts/slideLayout451.xml"/><Relationship Id="rId4" Type="http://schemas.openxmlformats.org/officeDocument/2006/relationships/image" Target="../media/image99.jpeg"/></Relationships>
</file>

<file path=ppt/slides/_rels/slide31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10.xml"/><Relationship Id="rId1" Type="http://schemas.openxmlformats.org/officeDocument/2006/relationships/slideLayout" Target="../slideLayouts/slideLayout451.xml"/></Relationships>
</file>

<file path=ppt/slides/_rels/slide31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11.xml"/><Relationship Id="rId1" Type="http://schemas.openxmlformats.org/officeDocument/2006/relationships/slideLayout" Target="../slideLayouts/slideLayout451.xml"/></Relationships>
</file>

<file path=ppt/slides/_rels/slide31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212.xml"/><Relationship Id="rId1" Type="http://schemas.openxmlformats.org/officeDocument/2006/relationships/slideLayout" Target="../slideLayouts/slideLayout473.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19.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13.xml"/><Relationship Id="rId1" Type="http://schemas.openxmlformats.org/officeDocument/2006/relationships/slideLayout" Target="../slideLayouts/slideLayout690.xml"/></Relationships>
</file>

<file path=ppt/slides/_rels/slide32.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32.xml"/></Relationships>
</file>

<file path=ppt/slides/_rels/slide320.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214.xml"/><Relationship Id="rId1" Type="http://schemas.openxmlformats.org/officeDocument/2006/relationships/slideLayout" Target="../slideLayouts/slideLayout14.xml"/><Relationship Id="rId4" Type="http://schemas.openxmlformats.org/officeDocument/2006/relationships/image" Target="../media/image104.jpeg"/></Relationships>
</file>

<file path=ppt/slides/_rels/slide321.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61.xml"/></Relationships>
</file>

<file path=ppt/slides/_rels/slide322.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61.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2.xml"/></Relationships>
</file>

<file path=ppt/slides/_rels/slide327.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32.xml"/></Relationships>
</file>

<file path=ppt/slides/_rels/slide328.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77.xml"/></Relationships>
</file>

<file path=ppt/slides/_rels/slide32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image" Target="../media/image200.jpeg"/><Relationship Id="rId1" Type="http://schemas.openxmlformats.org/officeDocument/2006/relationships/slideLayout" Target="../slideLayouts/slideLayout77.xml"/></Relationships>
</file>

<file path=ppt/slides/_rels/slide33.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32.xml"/></Relationships>
</file>

<file path=ppt/slides/_rels/slide330.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77.xml"/></Relationships>
</file>

<file path=ppt/slides/_rels/slide331.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77.xml"/></Relationships>
</file>

<file path=ppt/slides/_rels/slide332.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77.xml"/></Relationships>
</file>

<file path=ppt/slides/_rels/slide333.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77.xml"/></Relationships>
</file>

<file path=ppt/slides/_rels/slide334.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77.xml"/></Relationships>
</file>

<file path=ppt/slides/_rels/slide335.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23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505.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505.xml"/></Relationships>
</file>

<file path=ppt/slides/_rels/slide3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3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1.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217.xml"/><Relationship Id="rId1" Type="http://schemas.openxmlformats.org/officeDocument/2006/relationships/slideLayout" Target="../slideLayouts/slideLayout34.xml"/></Relationships>
</file>

<file path=ppt/slides/_rels/slide342.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5.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18.xml"/><Relationship Id="rId1" Type="http://schemas.openxmlformats.org/officeDocument/2006/relationships/slideLayout" Target="../slideLayouts/slideLayout488.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33.xml"/></Relationships>
</file>

<file path=ppt/slides/_rels/slide34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0.xml"/><Relationship Id="rId1" Type="http://schemas.openxmlformats.org/officeDocument/2006/relationships/slideLayout" Target="../slideLayouts/slideLayout558.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5.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32.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33.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42.xml"/></Relationships>
</file>

<file path=ppt/slides/_rels/slide35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32.xml"/></Relationships>
</file>

<file path=ppt/slides/_rels/slide35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3.xml"/><Relationship Id="rId1" Type="http://schemas.openxmlformats.org/officeDocument/2006/relationships/slideLayout" Target="../slideLayouts/slideLayout83.xml"/></Relationships>
</file>

<file path=ppt/slides/_rels/slide354.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4.xml"/><Relationship Id="rId1" Type="http://schemas.openxmlformats.org/officeDocument/2006/relationships/slideLayout" Target="../slideLayouts/slideLayout83.xml"/></Relationships>
</file>

<file path=ppt/slides/_rels/slide355.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5.xml"/><Relationship Id="rId1" Type="http://schemas.openxmlformats.org/officeDocument/2006/relationships/slideLayout" Target="../slideLayouts/slideLayout83.xml"/></Relationships>
</file>

<file path=ppt/slides/_rels/slide356.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6.xml"/><Relationship Id="rId1" Type="http://schemas.openxmlformats.org/officeDocument/2006/relationships/slideLayout" Target="../slideLayouts/slideLayout83.xml"/></Relationships>
</file>

<file path=ppt/slides/_rels/slide357.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7.xml"/><Relationship Id="rId1" Type="http://schemas.openxmlformats.org/officeDocument/2006/relationships/slideLayout" Target="../slideLayouts/slideLayout83.xml"/></Relationships>
</file>

<file path=ppt/slides/_rels/slide358.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slideLayout" Target="../slideLayouts/slideLayout212.xml"/><Relationship Id="rId1" Type="http://schemas.openxmlformats.org/officeDocument/2006/relationships/themeOverride" Target="../theme/themeOverride20.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3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2.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28.xml"/><Relationship Id="rId1" Type="http://schemas.openxmlformats.org/officeDocument/2006/relationships/slideLayout" Target="../slideLayouts/slideLayout206.xml"/></Relationships>
</file>

<file path=ppt/slides/_rels/slide363.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3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37.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32.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4.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81.jpeg"/><Relationship Id="rId1" Type="http://schemas.openxmlformats.org/officeDocument/2006/relationships/slideLayout" Target="../slideLayouts/slideLayout32.xml"/></Relationships>
</file>

<file path=ppt/slides/_rels/slide375.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29.xml"/><Relationship Id="rId1" Type="http://schemas.openxmlformats.org/officeDocument/2006/relationships/slideLayout" Target="../slideLayouts/slideLayout558.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33.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33.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3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2.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32.xml"/><Relationship Id="rId1" Type="http://schemas.openxmlformats.org/officeDocument/2006/relationships/slideLayout" Target="../slideLayouts/slideLayout521.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33.xml"/><Relationship Id="rId1" Type="http://schemas.openxmlformats.org/officeDocument/2006/relationships/slideLayout" Target="../slideLayouts/slideLayout558.xml"/></Relationships>
</file>

<file path=ppt/slides/_rels/slide385.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314.xml"/></Relationships>
</file>

<file path=ppt/slides/_rels/slide386.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314.xml"/></Relationships>
</file>

<file path=ppt/slides/_rels/slide387.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314.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34.xml"/><Relationship Id="rId1" Type="http://schemas.openxmlformats.org/officeDocument/2006/relationships/slideLayout" Target="../slideLayouts/slideLayout645.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656.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66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66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6.xml"/></Relationships>
</file>

<file path=ppt/slides/_rels/slide4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2.xml"/></Relationships>
</file>

<file path=ppt/slides/_rels/slide400.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35.xml"/><Relationship Id="rId1" Type="http://schemas.openxmlformats.org/officeDocument/2006/relationships/slideLayout" Target="../slideLayouts/slideLayout677.xml"/><Relationship Id="rId4" Type="http://schemas.openxmlformats.org/officeDocument/2006/relationships/image" Target="../media/image209.png"/></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33.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42.xml"/></Relationships>
</file>

<file path=ppt/slides/_rels/slide405.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38.xml"/><Relationship Id="rId1" Type="http://schemas.openxmlformats.org/officeDocument/2006/relationships/slideLayout" Target="../slideLayouts/slideLayout42.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7.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42.xml"/></Relationships>
</file>

<file path=ppt/slides/_rels/slide408.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42.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3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7.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0.xml"/><Relationship Id="rId1" Type="http://schemas.openxmlformats.org/officeDocument/2006/relationships/slideLayout" Target="../slideLayouts/slideLayout36.xml"/></Relationships>
</file>

<file path=ppt/slides/_rels/slide418.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1.xml"/><Relationship Id="rId1" Type="http://schemas.openxmlformats.org/officeDocument/2006/relationships/slideLayout" Target="../slideLayouts/slideLayout36.xml"/></Relationships>
</file>

<file path=ppt/slides/_rels/slide419.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2.xml"/><Relationship Id="rId1" Type="http://schemas.openxmlformats.org/officeDocument/2006/relationships/slideLayout" Target="../slideLayouts/slideLayout36.xml"/></Relationships>
</file>

<file path=ppt/slides/_rels/slide42.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32.xml"/></Relationships>
</file>

<file path=ppt/slides/_rels/slide420.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3.xml"/><Relationship Id="rId1" Type="http://schemas.openxmlformats.org/officeDocument/2006/relationships/slideLayout" Target="../slideLayouts/slideLayout36.xml"/></Relationships>
</file>

<file path=ppt/slides/_rels/slide421.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4.xml"/><Relationship Id="rId1" Type="http://schemas.openxmlformats.org/officeDocument/2006/relationships/slideLayout" Target="../slideLayouts/slideLayout36.xml"/></Relationships>
</file>

<file path=ppt/slides/_rels/slide422.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5.xml"/><Relationship Id="rId1" Type="http://schemas.openxmlformats.org/officeDocument/2006/relationships/slideLayout" Target="../slideLayouts/slideLayout36.xml"/></Relationships>
</file>

<file path=ppt/slides/_rels/slide423.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6.xml"/><Relationship Id="rId1" Type="http://schemas.openxmlformats.org/officeDocument/2006/relationships/slideLayout" Target="../slideLayouts/slideLayout36.xml"/></Relationships>
</file>

<file path=ppt/slides/_rels/slide424.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7.xml"/><Relationship Id="rId1" Type="http://schemas.openxmlformats.org/officeDocument/2006/relationships/slideLayout" Target="../slideLayouts/slideLayout36.xml"/></Relationships>
</file>

<file path=ppt/slides/_rels/slide425.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8.xml"/><Relationship Id="rId1" Type="http://schemas.openxmlformats.org/officeDocument/2006/relationships/slideLayout" Target="../slideLayouts/slideLayout36.xml"/></Relationships>
</file>

<file path=ppt/slides/_rels/slide426.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49.xml"/><Relationship Id="rId1" Type="http://schemas.openxmlformats.org/officeDocument/2006/relationships/slideLayout" Target="../slideLayouts/slideLayout36.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28.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118.xml"/></Relationships>
</file>

<file path=ppt/slides/_rels/slide429.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118.xml"/></Relationships>
</file>

<file path=ppt/slides/_rels/slide43.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32.xml"/></Relationships>
</file>

<file path=ppt/slides/_rels/slide430.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118.xml"/></Relationships>
</file>

<file path=ppt/slides/_rels/slide431.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118.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250.xml"/><Relationship Id="rId1" Type="http://schemas.openxmlformats.org/officeDocument/2006/relationships/slideLayout" Target="../slideLayouts/slideLayout34.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9.xml.rels><?xml version="1.0" encoding="UTF-8" standalone="yes"?>
<Relationships xmlns="http://schemas.openxmlformats.org/package/2006/relationships"><Relationship Id="rId2" Type="http://schemas.openxmlformats.org/officeDocument/2006/relationships/image" Target="../media/image212.png"/><Relationship Id="rId1" Type="http://schemas.openxmlformats.org/officeDocument/2006/relationships/slideLayout" Target="../slideLayouts/slideLayout41.xml"/></Relationships>
</file>

<file path=ppt/slides/_rels/slide44.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32.xml"/></Relationships>
</file>

<file path=ppt/slides/_rels/slide44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51.xml"/><Relationship Id="rId1" Type="http://schemas.openxmlformats.org/officeDocument/2006/relationships/slideLayout" Target="../slideLayouts/slideLayout558.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5.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32.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32.xml"/></Relationships>
</file>

<file path=ppt/slides/_rels/slide45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52.xml"/><Relationship Id="rId1" Type="http://schemas.openxmlformats.org/officeDocument/2006/relationships/slideLayout" Target="../slideLayouts/slideLayout14.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53.xml"/><Relationship Id="rId1" Type="http://schemas.openxmlformats.org/officeDocument/2006/relationships/slideLayout" Target="../slideLayouts/slideLayout558.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3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5.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23.xml"/></Relationships>
</file>

<file path=ppt/slides/_rels/slide466.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23.xml"/></Relationships>
</file>

<file path=ppt/slides/_rels/slide467.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23.xml"/></Relationships>
</file>

<file path=ppt/slides/_rels/slide468.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23.xml"/></Relationships>
</file>

<file path=ppt/slides/_rels/slide469.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23.xml"/></Relationships>
</file>

<file path=ppt/slides/_rels/slide47.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32.xml"/></Relationships>
</file>

<file path=ppt/slides/_rels/slide470.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23.xml"/></Relationships>
</file>

<file path=ppt/slides/_rels/slide471.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23.xml"/></Relationships>
</file>

<file path=ppt/slides/_rels/slide472.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23.xml"/></Relationships>
</file>

<file path=ppt/slides/_rels/slide473.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23.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5.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54.xml"/><Relationship Id="rId1" Type="http://schemas.openxmlformats.org/officeDocument/2006/relationships/slideLayout" Target="../slideLayouts/slideLayout615.xml"/></Relationships>
</file>

<file path=ppt/slides/_rels/slide476.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626.xml"/></Relationships>
</file>

<file path=ppt/slides/_rels/slide477.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626.xml"/></Relationships>
</file>

<file path=ppt/slides/_rels/slide478.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626.xml"/></Relationships>
</file>

<file path=ppt/slides/_rels/slide479.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626.xml"/></Relationships>
</file>

<file path=ppt/slides/_rels/slide48.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32.xml"/></Relationships>
</file>

<file path=ppt/slides/_rels/slide480.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626.xml"/></Relationships>
</file>

<file path=ppt/slides/_rels/slide481.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626.xml"/></Relationships>
</file>

<file path=ppt/slides/_rels/slide482.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626.xml"/></Relationships>
</file>

<file path=ppt/slides/_rels/slide483.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626.xml"/></Relationships>
</file>

<file path=ppt/slides/_rels/slide484.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626.xml"/></Relationships>
</file>

<file path=ppt/slides/_rels/slide485.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626.xml"/></Relationships>
</file>

<file path=ppt/slides/_rels/slide486.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626.xml"/></Relationships>
</file>

<file path=ppt/slides/_rels/slide487.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626.xml"/></Relationships>
</file>

<file path=ppt/slides/_rels/slide488.xml.rels><?xml version="1.0" encoding="UTF-8" standalone="yes"?>
<Relationships xmlns="http://schemas.openxmlformats.org/package/2006/relationships"><Relationship Id="rId2" Type="http://schemas.openxmlformats.org/officeDocument/2006/relationships/image" Target="../media/image227.jpeg"/><Relationship Id="rId1" Type="http://schemas.openxmlformats.org/officeDocument/2006/relationships/slideLayout" Target="../slideLayouts/slideLayout620.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2.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93.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2.xml"/></Relationships>
</file>

<file path=ppt/slides/_rels/slide49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55.xml"/><Relationship Id="rId1" Type="http://schemas.openxmlformats.org/officeDocument/2006/relationships/slideLayout" Target="../slideLayouts/slideLayout129.xml"/></Relationships>
</file>

<file path=ppt/slides/_rels/slide49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56.xml"/><Relationship Id="rId1" Type="http://schemas.openxmlformats.org/officeDocument/2006/relationships/slideLayout" Target="../slideLayouts/slideLayout129.xml"/></Relationships>
</file>

<file path=ppt/slides/_rels/slide49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57.xml"/><Relationship Id="rId1" Type="http://schemas.openxmlformats.org/officeDocument/2006/relationships/slideLayout" Target="../slideLayouts/slideLayout129.xml"/></Relationships>
</file>

<file path=ppt/slides/_rels/slide49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58.xml"/><Relationship Id="rId1" Type="http://schemas.openxmlformats.org/officeDocument/2006/relationships/slideLayout" Target="../slideLayouts/slideLayout129.xml"/></Relationships>
</file>

<file path=ppt/slides/_rels/slide498.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59.xml"/><Relationship Id="rId1" Type="http://schemas.openxmlformats.org/officeDocument/2006/relationships/slideLayout" Target="../slideLayouts/slideLayout129.xml"/></Relationships>
</file>

<file path=ppt/slides/_rels/slide499.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60.xml"/><Relationship Id="rId1" Type="http://schemas.openxmlformats.org/officeDocument/2006/relationships/slideLayout" Target="../slideLayouts/slideLayout129.xml"/></Relationships>
</file>

<file path=ppt/slides/_rels/slide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5.xml"/><Relationship Id="rId1" Type="http://schemas.openxmlformats.org/officeDocument/2006/relationships/slideLayout" Target="../slideLayouts/slideLayout269.xml"/></Relationships>
</file>

<file path=ppt/slides/_rels/slide5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2.xml"/></Relationships>
</file>

<file path=ppt/slides/_rels/slide500.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61.xml"/><Relationship Id="rId1" Type="http://schemas.openxmlformats.org/officeDocument/2006/relationships/slideLayout" Target="../slideLayouts/slideLayout129.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62.xml"/><Relationship Id="rId1" Type="http://schemas.openxmlformats.org/officeDocument/2006/relationships/slideLayout" Target="../slideLayouts/slideLayout14.xml"/></Relationships>
</file>

<file path=ppt/slides/_rels/slide505.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63.xml"/><Relationship Id="rId1" Type="http://schemas.openxmlformats.org/officeDocument/2006/relationships/slideLayout" Target="../slideLayouts/slideLayout14.xml"/></Relationships>
</file>

<file path=ppt/slides/_rels/slide506.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139.xml"/></Relationships>
</file>

<file path=ppt/slides/_rels/slide507.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139.xml"/></Relationships>
</file>

<file path=ppt/slides/_rels/slide508.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139.xml"/></Relationships>
</file>

<file path=ppt/slides/_rels/slide509.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139.xml"/></Relationships>
</file>

<file path=ppt/slides/_rels/slide51.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32.xml"/></Relationships>
</file>

<file path=ppt/slides/_rels/slide510.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139.xml"/></Relationships>
</file>

<file path=ppt/slides/_rels/slide511.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139.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4.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396.xml"/></Relationships>
</file>

<file path=ppt/slides/_rels/slide515.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396.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33.xml"/></Relationships>
</file>

<file path=ppt/slides/_rels/slide519.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33.xml"/></Relationships>
</file>

<file path=ppt/slides/_rels/slide52.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32.xml"/></Relationships>
</file>

<file path=ppt/slides/_rels/slide520.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66.xml"/><Relationship Id="rId1" Type="http://schemas.openxmlformats.org/officeDocument/2006/relationships/slideLayout" Target="../slideLayouts/slideLayout33.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22.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21.xml"/></Relationships>
</file>

<file path=ppt/slides/_rels/slide523.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22.xml"/></Relationships>
</file>

<file path=ppt/slides/_rels/slide524.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23.xml"/></Relationships>
</file>

<file path=ppt/slides/_rels/slide525.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24.xml"/></Relationships>
</file>

<file path=ppt/slides/_rels/slide526.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25.xml"/></Relationships>
</file>

<file path=ppt/slides/_rels/slide527.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26.xml"/></Relationships>
</file>

<file path=ppt/slides/_rels/slide528.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27.xml"/></Relationships>
</file>

<file path=ppt/slides/_rels/slide529.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28.xml"/></Relationships>
</file>

<file path=ppt/slides/_rels/slide53.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32.xml"/></Relationships>
</file>

<file path=ppt/slides/_rels/slide530.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29.xml"/></Relationships>
</file>

<file path=ppt/slides/_rels/slide531.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30.xml"/></Relationships>
</file>

<file path=ppt/slides/_rels/slide532.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31.xml"/></Relationships>
</file>

<file path=ppt/slides/_rels/slide533.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32.xml"/></Relationships>
</file>

<file path=ppt/slides/_rels/slide534.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33.xml"/></Relationships>
</file>

<file path=ppt/slides/_rels/slide535.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34.xml"/></Relationships>
</file>

<file path=ppt/slides/_rels/slide536.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35.xml"/></Relationships>
</file>

<file path=ppt/slides/_rels/slide537.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36.xml"/></Relationships>
</file>

<file path=ppt/slides/_rels/slide538.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37.xml"/></Relationships>
</file>

<file path=ppt/slides/_rels/slide539.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slideLayout" Target="../slideLayouts/slideLayout303.xml"/><Relationship Id="rId1" Type="http://schemas.openxmlformats.org/officeDocument/2006/relationships/themeOverride" Target="../theme/themeOverride38.xml"/></Relationships>
</file>

<file path=ppt/slides/_rels/slide54.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32.xml"/></Relationships>
</file>

<file path=ppt/slides/_rels/slide540.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292.xml"/></Relationships>
</file>

<file path=ppt/slides/_rels/slide541.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292.xml"/></Relationships>
</file>

<file path=ppt/slides/_rels/slide542.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292.xml"/></Relationships>
</file>

<file path=ppt/slides/_rels/slide543.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292.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45.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151.xml"/></Relationships>
</file>

<file path=ppt/slides/_rels/slide546.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151.xml"/></Relationships>
</file>

<file path=ppt/slides/_rels/slide547.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151.xml"/></Relationships>
</file>

<file path=ppt/slides/_rels/slide548.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1.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32.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1.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67.xml"/><Relationship Id="rId1" Type="http://schemas.openxmlformats.org/officeDocument/2006/relationships/slideLayout" Target="../slideLayouts/slideLayout225.xml"/></Relationships>
</file>

<file path=ppt/slides/_rels/slide552.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68.xml"/><Relationship Id="rId1" Type="http://schemas.openxmlformats.org/officeDocument/2006/relationships/slideLayout" Target="../slideLayouts/slideLayout225.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8.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206.xml"/></Relationships>
</file>

<file path=ppt/slides/_rels/slide55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70.xml"/><Relationship Id="rId1" Type="http://schemas.openxmlformats.org/officeDocument/2006/relationships/slideLayout" Target="../slideLayouts/slideLayout29.xml"/></Relationships>
</file>

<file path=ppt/slides/_rels/slide56.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32.xml"/></Relationships>
</file>

<file path=ppt/slides/_rels/slide56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271.xml"/><Relationship Id="rId1" Type="http://schemas.openxmlformats.org/officeDocument/2006/relationships/slideLayout" Target="../slideLayouts/slideLayout30.xml"/></Relationships>
</file>

<file path=ppt/slides/_rels/slide561.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272.xml"/><Relationship Id="rId1" Type="http://schemas.openxmlformats.org/officeDocument/2006/relationships/slideLayout" Target="../slideLayouts/slideLayout30.xml"/></Relationships>
</file>

<file path=ppt/slides/_rels/slide56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273.xml"/><Relationship Id="rId1" Type="http://schemas.openxmlformats.org/officeDocument/2006/relationships/slideLayout" Target="../slideLayouts/slideLayout30.xml"/></Relationships>
</file>

<file path=ppt/slides/_rels/slide56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274.xml"/><Relationship Id="rId1" Type="http://schemas.openxmlformats.org/officeDocument/2006/relationships/slideLayout" Target="../slideLayouts/slideLayout30.xml"/></Relationships>
</file>

<file path=ppt/slides/_rels/slide56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275.xml"/><Relationship Id="rId1" Type="http://schemas.openxmlformats.org/officeDocument/2006/relationships/slideLayout" Target="../slideLayouts/slideLayout30.xml"/></Relationships>
</file>

<file path=ppt/slides/_rels/slide565.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76.xml"/><Relationship Id="rId1" Type="http://schemas.openxmlformats.org/officeDocument/2006/relationships/slideLayout" Target="../slideLayouts/slideLayout30.xml"/></Relationships>
</file>

<file path=ppt/slides/_rels/slide56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277.xml"/><Relationship Id="rId1" Type="http://schemas.openxmlformats.org/officeDocument/2006/relationships/slideLayout" Target="../slideLayouts/slideLayout30.xml"/></Relationships>
</file>

<file path=ppt/slides/_rels/slide567.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78.xml"/><Relationship Id="rId1" Type="http://schemas.openxmlformats.org/officeDocument/2006/relationships/slideLayout" Target="../slideLayouts/slideLayout30.xml"/></Relationships>
</file>

<file path=ppt/slides/_rels/slide56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279.xml"/><Relationship Id="rId1" Type="http://schemas.openxmlformats.org/officeDocument/2006/relationships/slideLayout" Target="../slideLayouts/slideLayout30.xml"/></Relationships>
</file>

<file path=ppt/slides/_rels/slide56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80.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2.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81.xml"/><Relationship Id="rId1" Type="http://schemas.openxmlformats.org/officeDocument/2006/relationships/slideLayout" Target="../slideLayouts/slideLayout7.xml"/></Relationships>
</file>

<file path=ppt/slides/_rels/slide573.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82.xml"/><Relationship Id="rId1" Type="http://schemas.openxmlformats.org/officeDocument/2006/relationships/slideLayout" Target="../slideLayouts/slideLayout408.xml"/></Relationships>
</file>

<file path=ppt/slides/_rels/slide574.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83.xml"/><Relationship Id="rId1" Type="http://schemas.openxmlformats.org/officeDocument/2006/relationships/slideLayout" Target="../slideLayouts/slideLayout408.xml"/><Relationship Id="rId5" Type="http://schemas.microsoft.com/office/2007/relationships/hdphoto" Target="../media/hdphoto4.wdp"/><Relationship Id="rId4" Type="http://schemas.openxmlformats.org/officeDocument/2006/relationships/image" Target="../media/image241.png"/></Relationships>
</file>

<file path=ppt/slides/_rels/slide575.xml.rels><?xml version="1.0" encoding="UTF-8" standalone="yes"?>
<Relationships xmlns="http://schemas.openxmlformats.org/package/2006/relationships"><Relationship Id="rId3" Type="http://schemas.openxmlformats.org/officeDocument/2006/relationships/image" Target="../media/image240.png"/><Relationship Id="rId7" Type="http://schemas.microsoft.com/office/2007/relationships/hdphoto" Target="../media/hdphoto5.wdp"/><Relationship Id="rId2" Type="http://schemas.openxmlformats.org/officeDocument/2006/relationships/notesSlide" Target="../notesSlides/notesSlide284.xml"/><Relationship Id="rId1" Type="http://schemas.openxmlformats.org/officeDocument/2006/relationships/slideLayout" Target="../slideLayouts/slideLayout408.xml"/><Relationship Id="rId6" Type="http://schemas.openxmlformats.org/officeDocument/2006/relationships/image" Target="../media/image242.png"/><Relationship Id="rId5" Type="http://schemas.microsoft.com/office/2007/relationships/hdphoto" Target="../media/hdphoto4.wdp"/><Relationship Id="rId4" Type="http://schemas.openxmlformats.org/officeDocument/2006/relationships/image" Target="../media/image241.png"/></Relationships>
</file>

<file path=ppt/slides/_rels/slide576.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85.xml"/><Relationship Id="rId1" Type="http://schemas.openxmlformats.org/officeDocument/2006/relationships/slideLayout" Target="../slideLayouts/slideLayout408.xml"/></Relationships>
</file>

<file path=ppt/slides/_rels/slide577.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86.xml"/><Relationship Id="rId1" Type="http://schemas.openxmlformats.org/officeDocument/2006/relationships/slideLayout" Target="../slideLayouts/slideLayout408.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409.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409.xml"/></Relationships>
</file>

<file path=ppt/slides/_rels/slide58.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409.xml"/></Relationships>
</file>

<file path=ppt/slides/_rels/slide581.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409.xml"/></Relationships>
</file>

<file path=ppt/slides/_rels/slide582.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409.xml"/></Relationships>
</file>

<file path=ppt/slides/_rels/slide583.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409.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85.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93.xml"/><Relationship Id="rId1" Type="http://schemas.openxmlformats.org/officeDocument/2006/relationships/slideLayout" Target="../slideLayouts/slideLayout408.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409.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409.xml"/></Relationships>
</file>

<file path=ppt/slides/_rels/slide588.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409.xml"/></Relationships>
</file>

<file path=ppt/slides/_rels/slide589.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409.xml"/></Relationships>
</file>

<file path=ppt/slides/_rels/slide59.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32.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91.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98.xml"/><Relationship Id="rId1" Type="http://schemas.openxmlformats.org/officeDocument/2006/relationships/slideLayout" Target="../slideLayouts/slideLayout408.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409.xml"/></Relationships>
</file>

<file path=ppt/slides/_rels/slide593.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409.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409.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409.xml"/></Relationships>
</file>

<file path=ppt/slides/_rels/slide596.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409.xml"/></Relationships>
</file>

<file path=ppt/slides/_rels/slide597.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409.xml"/></Relationships>
</file>

<file path=ppt/slides/_rels/slide598.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409.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409.xml"/></Relationships>
</file>

<file path=ppt/slides/_rels/slide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xml"/><Relationship Id="rId1" Type="http://schemas.openxmlformats.org/officeDocument/2006/relationships/slideLayout" Target="../slideLayouts/slideLayout286.xml"/></Relationships>
</file>

<file path=ppt/slides/_rels/slide60.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32.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409.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409.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409.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09.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409.xml"/></Relationships>
</file>

<file path=ppt/slides/_rels/slide605.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409.xml"/></Relationships>
</file>

<file path=ppt/slides/_rels/slide606.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409.xml"/></Relationships>
</file>

<file path=ppt/slides/_rels/slide607.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34.xml"/></Relationships>
</file>

<file path=ppt/slides/_rels/slide608.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314.xml"/><Relationship Id="rId1" Type="http://schemas.openxmlformats.org/officeDocument/2006/relationships/slideLayout" Target="../slideLayouts/slideLayout434.xml"/></Relationships>
</file>

<file path=ppt/slides/_rels/slide609.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315.xml"/><Relationship Id="rId1" Type="http://schemas.openxmlformats.org/officeDocument/2006/relationships/slideLayout" Target="../slideLayouts/slideLayout434.xml"/></Relationships>
</file>

<file path=ppt/slides/_rels/slide6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610.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316.xml"/><Relationship Id="rId1" Type="http://schemas.openxmlformats.org/officeDocument/2006/relationships/slideLayout" Target="../slideLayouts/slideLayout434.xml"/></Relationships>
</file>

<file path=ppt/slides/_rels/slide611.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317.xml"/><Relationship Id="rId1" Type="http://schemas.openxmlformats.org/officeDocument/2006/relationships/slideLayout" Target="../slideLayouts/slideLayout434.xml"/></Relationships>
</file>

<file path=ppt/slides/_rels/slide612.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318.xml"/><Relationship Id="rId1" Type="http://schemas.openxmlformats.org/officeDocument/2006/relationships/slideLayout" Target="../slideLayouts/slideLayout434.xml"/></Relationships>
</file>

<file path=ppt/slides/_rels/slide613.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319.xml"/><Relationship Id="rId1" Type="http://schemas.openxmlformats.org/officeDocument/2006/relationships/slideLayout" Target="../slideLayouts/slideLayout434.xml"/></Relationships>
</file>

<file path=ppt/slides/_rels/slide614.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320.xml"/><Relationship Id="rId1" Type="http://schemas.openxmlformats.org/officeDocument/2006/relationships/slideLayout" Target="../slideLayouts/slideLayout434.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16.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321.xml"/><Relationship Id="rId1" Type="http://schemas.openxmlformats.org/officeDocument/2006/relationships/slideLayout" Target="../slideLayouts/slideLayout408.xml"/></Relationships>
</file>

<file path=ppt/slides/_rels/slide617.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322.xml"/><Relationship Id="rId1" Type="http://schemas.openxmlformats.org/officeDocument/2006/relationships/slideLayout" Target="../slideLayouts/slideLayout408.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409.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409.xml"/></Relationships>
</file>

<file path=ppt/slides/_rels/slide6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9.xml"/><Relationship Id="rId1" Type="http://schemas.openxmlformats.org/officeDocument/2006/relationships/slideLayout" Target="../slideLayouts/slideLayout679.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409.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409.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409.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409.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409.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409.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409.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409.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409.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409.xml"/></Relationships>
</file>

<file path=ppt/slides/_rels/slide63.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31.xml"/></Relationships>
</file>

<file path=ppt/slides/_rels/slide630.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409.xml"/></Relationships>
</file>

<file path=ppt/slides/_rels/slide631.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409.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33.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337.xml"/><Relationship Id="rId1" Type="http://schemas.openxmlformats.org/officeDocument/2006/relationships/slideLayout" Target="../slideLayouts/slideLayout408.xml"/></Relationships>
</file>

<file path=ppt/slides/_rels/slide634.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409.xml"/></Relationships>
</file>

<file path=ppt/slides/_rels/slide635.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409.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37.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340.xml"/><Relationship Id="rId1" Type="http://schemas.openxmlformats.org/officeDocument/2006/relationships/slideLayout" Target="../slideLayouts/slideLayout408.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409.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409.xml"/></Relationships>
</file>

<file path=ppt/slides/_rels/slide64.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81.jpeg"/><Relationship Id="rId1" Type="http://schemas.openxmlformats.org/officeDocument/2006/relationships/slideLayout" Target="../slideLayouts/slideLayout32.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409.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409.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409.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409.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409.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409.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409.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409.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409.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409.xml"/></Relationships>
</file>

<file path=ppt/slides/_rels/slide65.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32.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409.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409.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409.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409.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409.xml"/></Relationships>
</file>

<file path=ppt/slides/_rels/slide655.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409.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409.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409.xml"/></Relationships>
</file>

<file path=ppt/slides/_rels/slide658.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409.xml"/></Relationships>
</file>

<file path=ppt/slides/_rels/slide659.xml.rels><?xml version="1.0" encoding="UTF-8" standalone="yes"?>
<Relationships xmlns="http://schemas.openxmlformats.org/package/2006/relationships"><Relationship Id="rId2" Type="http://schemas.openxmlformats.org/officeDocument/2006/relationships/notesSlide" Target="../notesSlides/notesSlide362.xml"/><Relationship Id="rId1" Type="http://schemas.openxmlformats.org/officeDocument/2006/relationships/slideLayout" Target="../slideLayouts/slideLayout409.xml"/></Relationships>
</file>

<file path=ppt/slides/_rels/slide66.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32.xml"/></Relationships>
</file>

<file path=ppt/slides/_rels/slide66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363.xml"/><Relationship Id="rId1" Type="http://schemas.openxmlformats.org/officeDocument/2006/relationships/slideLayout" Target="../slideLayouts/slideLayout53.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2.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364.xml"/><Relationship Id="rId1" Type="http://schemas.openxmlformats.org/officeDocument/2006/relationships/slideLayout" Target="../slideLayouts/slideLayout27.xml"/></Relationships>
</file>

<file path=ppt/slides/_rels/slide66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4.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hyperlink" Target="https://www.google.com.sg/url?sa=i&amp;rct=j&amp;q=&amp;esrc=s&amp;source=imgres&amp;cd=&amp;ved=2ahUKEwir8-id_bbdAhXJc3AKHcKLDLIQjRx6BAgBEAU&amp;url=https://www.gracecp.org/sermons/sermon/2018-04-22/psalms-of-ascent-week-2&amp;psig=AOvVaw3yldmes6dwSVO1bFE169iH&amp;ust=1536893674819348" TargetMode="External"/><Relationship Id="rId1" Type="http://schemas.openxmlformats.org/officeDocument/2006/relationships/slideLayout" Target="../slideLayouts/slideLayout42.xml"/></Relationships>
</file>

<file path=ppt/slides/_rels/slide665.xml.rels><?xml version="1.0" encoding="UTF-8" standalone="yes"?>
<Relationships xmlns="http://schemas.openxmlformats.org/package/2006/relationships"><Relationship Id="rId3" Type="http://schemas.openxmlformats.org/officeDocument/2006/relationships/notesSlide" Target="../notesSlides/notesSlide365.xml"/><Relationship Id="rId2" Type="http://schemas.openxmlformats.org/officeDocument/2006/relationships/slideLayout" Target="../slideLayouts/slideLayout33.xml"/><Relationship Id="rId1" Type="http://schemas.openxmlformats.org/officeDocument/2006/relationships/themeOverride" Target="../theme/themeOverride39.xml"/><Relationship Id="rId4" Type="http://schemas.openxmlformats.org/officeDocument/2006/relationships/image" Target="../media/image168.png"/></Relationships>
</file>

<file path=ppt/slides/_rels/slide666.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16.xml"/></Relationships>
</file>

<file path=ppt/slides/_rels/slide667.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16.xml"/></Relationships>
</file>

<file path=ppt/slides/_rels/slide66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366.xml"/><Relationship Id="rId1" Type="http://schemas.openxmlformats.org/officeDocument/2006/relationships/slideLayout" Target="../slideLayouts/slideLayout16.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32.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9.xml.rels><?xml version="1.0" encoding="UTF-8" standalone="yes"?>
<Relationships xmlns="http://schemas.openxmlformats.org/package/2006/relationships"><Relationship Id="rId1" Type="http://schemas.openxmlformats.org/officeDocument/2006/relationships/slideLayout" Target="../slideLayouts/slideLayout484.xml"/></Relationships>
</file>

<file path=ppt/slides/_rels/slide6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86.jpeg"/><Relationship Id="rId1" Type="http://schemas.openxmlformats.org/officeDocument/2006/relationships/slideLayout" Target="../slideLayouts/slideLayout32.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367.xml"/><Relationship Id="rId1" Type="http://schemas.openxmlformats.org/officeDocument/2006/relationships/slideLayout" Target="../slideLayouts/slideLayout484.xml"/></Relationships>
</file>

<file path=ppt/slides/_rels/slide681.xml.rels><?xml version="1.0" encoding="UTF-8" standalone="yes"?>
<Relationships xmlns="http://schemas.openxmlformats.org/package/2006/relationships"><Relationship Id="rId2" Type="http://schemas.openxmlformats.org/officeDocument/2006/relationships/notesSlide" Target="../notesSlides/notesSlide368.xml"/><Relationship Id="rId1" Type="http://schemas.openxmlformats.org/officeDocument/2006/relationships/slideLayout" Target="../slideLayouts/slideLayout484.xml"/></Relationships>
</file>

<file path=ppt/slides/_rels/slide682.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484.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9.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162.xml"/></Relationships>
</file>

<file path=ppt/slides/_rels/slide6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690.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162.xml"/></Relationships>
</file>

<file path=ppt/slides/_rels/slide691.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162.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86.jpeg"/><Relationship Id="rId1" Type="http://schemas.openxmlformats.org/officeDocument/2006/relationships/slideLayout" Target="../slideLayouts/slideLayout32.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5.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412.xml"/></Relationships>
</file>

<file path=ppt/slides/_rels/slide696.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412.xml"/></Relationships>
</file>

<file path=ppt/slides/_rels/slide697.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412.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9.xml.rels><?xml version="1.0" encoding="UTF-8" standalone="yes"?>
<Relationships xmlns="http://schemas.openxmlformats.org/package/2006/relationships"><Relationship Id="rId2" Type="http://schemas.openxmlformats.org/officeDocument/2006/relationships/image" Target="../media/image249.png"/><Relationship Id="rId1" Type="http://schemas.openxmlformats.org/officeDocument/2006/relationships/slideLayout" Target="../slideLayouts/slideLayout189.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69.xml"/><Relationship Id="rId1" Type="http://schemas.openxmlformats.org/officeDocument/2006/relationships/themeOverride" Target="../theme/themeOverride3.xml"/><Relationship Id="rId6" Type="http://schemas.microsoft.com/office/2007/relationships/hdphoto" Target="../media/hdphoto3.wdp"/><Relationship Id="rId5" Type="http://schemas.openxmlformats.org/officeDocument/2006/relationships/image" Target="../media/image38.jpeg"/><Relationship Id="rId4" Type="http://schemas.openxmlformats.org/officeDocument/2006/relationships/image" Target="../media/image36.jpeg"/></Relationships>
</file>

<file path=ppt/slides/_rels/slide70.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31.xml"/><Relationship Id="rId1" Type="http://schemas.openxmlformats.org/officeDocument/2006/relationships/slideLayout" Target="../slideLayouts/slideLayout451.xml"/></Relationships>
</file>

<file path=ppt/slides/_rels/slide700.xml.rels><?xml version="1.0" encoding="UTF-8" standalone="yes"?>
<Relationships xmlns="http://schemas.openxmlformats.org/package/2006/relationships"><Relationship Id="rId2" Type="http://schemas.openxmlformats.org/officeDocument/2006/relationships/image" Target="../media/image249.png"/><Relationship Id="rId1" Type="http://schemas.openxmlformats.org/officeDocument/2006/relationships/slideLayout" Target="../slideLayouts/slideLayout189.xml"/></Relationships>
</file>

<file path=ppt/slides/_rels/slide701.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89.xml"/></Relationships>
</file>

<file path=ppt/slides/_rels/slide702.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370.xml"/><Relationship Id="rId1" Type="http://schemas.openxmlformats.org/officeDocument/2006/relationships/slideLayout" Target="../slideLayouts/slideLayout173.xml"/></Relationships>
</file>

<file path=ppt/slides/_rels/slide703.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371.xml"/><Relationship Id="rId1" Type="http://schemas.openxmlformats.org/officeDocument/2006/relationships/slideLayout" Target="../slideLayouts/slideLayout173.xml"/></Relationships>
</file>

<file path=ppt/slides/_rels/slide704.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372.xml"/><Relationship Id="rId1" Type="http://schemas.openxmlformats.org/officeDocument/2006/relationships/slideLayout" Target="../slideLayouts/slideLayout173.xml"/></Relationships>
</file>

<file path=ppt/slides/_rels/slide705.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373.xml"/><Relationship Id="rId1" Type="http://schemas.openxmlformats.org/officeDocument/2006/relationships/slideLayout" Target="../slideLayouts/slideLayout173.xml"/></Relationships>
</file>

<file path=ppt/slides/_rels/slide706.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374.xml"/><Relationship Id="rId1" Type="http://schemas.openxmlformats.org/officeDocument/2006/relationships/slideLayout" Target="../slideLayouts/slideLayout173.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xml"/><Relationship Id="rId1" Type="http://schemas.openxmlformats.org/officeDocument/2006/relationships/slideLayout" Target="../slideLayouts/slideLayout534.xml"/></Relationships>
</file>

<file path=ppt/slides/_rels/slide710.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37.xml"/></Relationships>
</file>

<file path=ppt/slides/_rels/slide711.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37.xml"/></Relationships>
</file>

<file path=ppt/slides/_rels/slide712.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37.xml"/></Relationships>
</file>

<file path=ppt/slides/_rels/slide713.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37.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5.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37.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8.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195.xml"/></Relationships>
</file>

<file path=ppt/slides/_rels/slide719.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195.xml"/></Relationships>
</file>

<file path=ppt/slides/_rels/slide7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33.xml"/><Relationship Id="rId1" Type="http://schemas.openxmlformats.org/officeDocument/2006/relationships/slideLayout" Target="../slideLayouts/slideLayout457.xml"/></Relationships>
</file>

<file path=ppt/slides/_rels/slide720.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195.xml"/></Relationships>
</file>

<file path=ppt/slides/_rels/slide721.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195.xml"/></Relationships>
</file>

<file path=ppt/slides/_rels/slide722.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195.xml"/></Relationships>
</file>

<file path=ppt/slides/_rels/slide723.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195.xml"/></Relationships>
</file>

<file path=ppt/slides/_rels/slide724.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195.xml"/></Relationships>
</file>

<file path=ppt/slides/_rels/slide725.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195.xml"/></Relationships>
</file>

<file path=ppt/slides/_rels/slide726.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375.xml"/><Relationship Id="rId1" Type="http://schemas.openxmlformats.org/officeDocument/2006/relationships/slideLayout" Target="../slideLayouts/slideLayout14.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446.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2.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42.xml"/></Relationships>
</file>

<file path=ppt/slides/_rels/slide733.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42.xml"/></Relationships>
</file>

<file path=ppt/slides/_rels/slide734.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42.xml"/></Relationships>
</file>

<file path=ppt/slides/_rels/slide735.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36.xml"/></Relationships>
</file>

<file path=ppt/slides/_rels/slide736.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36.xml"/></Relationships>
</file>

<file path=ppt/slides/_rels/slide737.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36.xml"/></Relationships>
</file>

<file path=ppt/slides/_rels/slide738.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36.xml"/></Relationships>
</file>

<file path=ppt/slides/_rels/slide739.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36.xml"/></Relationships>
</file>

<file path=ppt/slides/_rels/slide7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4.xml"/><Relationship Id="rId1" Type="http://schemas.openxmlformats.org/officeDocument/2006/relationships/slideLayout" Target="../slideLayouts/slideLayout534.xml"/></Relationships>
</file>

<file path=ppt/slides/_rels/slide740.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36.xml"/></Relationships>
</file>

<file path=ppt/slides/_rels/slide741.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36.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43.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376.xml"/><Relationship Id="rId1" Type="http://schemas.openxmlformats.org/officeDocument/2006/relationships/slideLayout" Target="../slideLayouts/slideLayout25.xml"/><Relationship Id="rId4" Type="http://schemas.openxmlformats.org/officeDocument/2006/relationships/image" Target="../media/image192.png"/></Relationships>
</file>

<file path=ppt/slides/_rels/slide7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5.xml"/><Relationship Id="rId1" Type="http://schemas.openxmlformats.org/officeDocument/2006/relationships/slideLayout" Target="../slideLayouts/slideLayout451.xml"/></Relationships>
</file>

<file path=ppt/slides/_rels/slide7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6.xml"/><Relationship Id="rId1" Type="http://schemas.openxmlformats.org/officeDocument/2006/relationships/slideLayout" Target="../slideLayouts/slideLayout451.xml"/><Relationship Id="rId4" Type="http://schemas.openxmlformats.org/officeDocument/2006/relationships/image" Target="../media/image95.png"/></Relationships>
</file>

<file path=ppt/slides/_rels/slide7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7.xml"/><Relationship Id="rId1" Type="http://schemas.openxmlformats.org/officeDocument/2006/relationships/slideLayout" Target="../slideLayouts/slideLayout451.xml"/><Relationship Id="rId4" Type="http://schemas.openxmlformats.org/officeDocument/2006/relationships/image" Target="../media/image97.jpeg"/></Relationships>
</file>

<file path=ppt/slides/_rels/slide7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8.xml"/><Relationship Id="rId1" Type="http://schemas.openxmlformats.org/officeDocument/2006/relationships/slideLayout" Target="../slideLayouts/slideLayout451.xml"/></Relationships>
</file>

<file path=ppt/slides/_rels/slide7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9.xml"/><Relationship Id="rId1" Type="http://schemas.openxmlformats.org/officeDocument/2006/relationships/slideLayout" Target="../slideLayouts/slideLayout534.xml"/></Relationships>
</file>

<file path=ppt/slides/_rels/slide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xml"/><Relationship Id="rId1" Type="http://schemas.openxmlformats.org/officeDocument/2006/relationships/slideLayout" Target="../slideLayouts/slideLayout269.xml"/><Relationship Id="rId4" Type="http://schemas.openxmlformats.org/officeDocument/2006/relationships/image" Target="../media/image39.jpeg"/></Relationships>
</file>

<file path=ppt/slides/_rels/slide8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40.xml"/><Relationship Id="rId1" Type="http://schemas.openxmlformats.org/officeDocument/2006/relationships/slideLayout" Target="../slideLayouts/slideLayout451.xml"/><Relationship Id="rId4" Type="http://schemas.openxmlformats.org/officeDocument/2006/relationships/image" Target="../media/image99.jpeg"/></Relationships>
</file>

<file path=ppt/slides/_rels/slide8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1.xml"/><Relationship Id="rId1" Type="http://schemas.openxmlformats.org/officeDocument/2006/relationships/slideLayout" Target="../slideLayouts/slideLayout451.xml"/></Relationships>
</file>

<file path=ppt/slides/_rels/slide8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2.xml"/><Relationship Id="rId1" Type="http://schemas.openxmlformats.org/officeDocument/2006/relationships/slideLayout" Target="../slideLayouts/slideLayout451.xml"/></Relationships>
</file>

<file path=ppt/slides/_rels/slide8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3.xml"/><Relationship Id="rId1" Type="http://schemas.openxmlformats.org/officeDocument/2006/relationships/slideLayout" Target="../slideLayouts/slideLayout473.xml"/></Relationships>
</file>

<file path=ppt/slides/_rels/slide8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8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8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8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7.xml"/><Relationship Id="rId1" Type="http://schemas.openxmlformats.org/officeDocument/2006/relationships/slideLayout" Target="../slideLayouts/slideLayout35.xml"/></Relationships>
</file>

<file path=ppt/slides/_rels/slide8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8.xml"/><Relationship Id="rId1" Type="http://schemas.openxmlformats.org/officeDocument/2006/relationships/slideLayout" Target="../slideLayouts/slideLayout35.xml"/></Relationships>
</file>

<file path=ppt/slides/_rels/slide8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9.xml"/><Relationship Id="rId1" Type="http://schemas.openxmlformats.org/officeDocument/2006/relationships/slideLayout" Target="../slideLayouts/slideLayout35.xml"/></Relationships>
</file>

<file path=ppt/slides/_rels/slide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9.xml"/><Relationship Id="rId1" Type="http://schemas.openxmlformats.org/officeDocument/2006/relationships/slideLayout" Target="../slideLayouts/slideLayout269.xml"/></Relationships>
</file>

<file path=ppt/slides/_rels/slide9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50.xml"/><Relationship Id="rId1" Type="http://schemas.openxmlformats.org/officeDocument/2006/relationships/slideLayout" Target="../slideLayouts/slideLayout35.xml"/></Relationships>
</file>

<file path=ppt/slides/_rels/slide9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1.xml"/><Relationship Id="rId1" Type="http://schemas.openxmlformats.org/officeDocument/2006/relationships/slideLayout" Target="../slideLayouts/slideLayout34.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34.xml"/><Relationship Id="rId1" Type="http://schemas.openxmlformats.org/officeDocument/2006/relationships/themeOverride" Target="../theme/themeOverride6.xml"/><Relationship Id="rId5" Type="http://schemas.openxmlformats.org/officeDocument/2006/relationships/image" Target="../media/image104.jpeg"/><Relationship Id="rId4"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s>
</file>

<file path=ppt/slides/_rels/slide93.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53.xml"/><Relationship Id="rId1" Type="http://schemas.openxmlformats.org/officeDocument/2006/relationships/slideLayout" Target="../slideLayouts/slideLayout34.xml"/></Relationships>
</file>

<file path=ppt/slides/_rels/slide9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4.xml"/><Relationship Id="rId1" Type="http://schemas.openxmlformats.org/officeDocument/2006/relationships/slideLayout" Target="../slideLayouts/slideLayout34.xml"/></Relationships>
</file>

<file path=ppt/slides/_rels/slide9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55.xml"/><Relationship Id="rId1" Type="http://schemas.openxmlformats.org/officeDocument/2006/relationships/slideLayout" Target="../slideLayouts/slideLayout35.xml"/></Relationships>
</file>

<file path=ppt/slides/_rels/slide96.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56.xml"/><Relationship Id="rId1" Type="http://schemas.openxmlformats.org/officeDocument/2006/relationships/slideLayout" Target="../slideLayouts/slideLayout34.xml"/></Relationships>
</file>

<file path=ppt/slides/_rels/slide97.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7.xml"/><Relationship Id="rId1" Type="http://schemas.openxmlformats.org/officeDocument/2006/relationships/slideLayout" Target="../slideLayouts/slideLayout332.xml"/></Relationships>
</file>

<file path=ppt/slides/_rels/slide98.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8.xml"/><Relationship Id="rId1" Type="http://schemas.openxmlformats.org/officeDocument/2006/relationships/slideLayout" Target="../slideLayouts/slideLayout332.xml"/></Relationships>
</file>

<file path=ppt/slides/_rels/slide99.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9.xml"/><Relationship Id="rId1" Type="http://schemas.openxmlformats.org/officeDocument/2006/relationships/slideLayout" Target="../slideLayouts/slideLayout33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rev_inro_Wax_Sealed_Envelope_cn_b_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3" y="0"/>
            <a:ext cx="9205913" cy="690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sz="quarter"/>
          </p:nvPr>
        </p:nvSpPr>
        <p:spPr>
          <a:xfrm>
            <a:off x="3347864" y="3269046"/>
            <a:ext cx="5796136" cy="974725"/>
          </a:xfrm>
        </p:spPr>
        <p:txBody>
          <a:bodyPr/>
          <a:lstStyle/>
          <a:p>
            <a:pPr>
              <a:defRPr/>
            </a:pPr>
            <a:r>
              <a:rPr lang="ar-JO" sz="6600">
                <a:solidFill>
                  <a:schemeClr val="tx1"/>
                </a:solidFill>
                <a:effectLst>
                  <a:glow rad="228600">
                    <a:schemeClr val="accent4">
                      <a:lumMod val="10000"/>
                    </a:schemeClr>
                  </a:glow>
                </a:effectLst>
              </a:rPr>
              <a:t>مفتاح </a:t>
            </a:r>
            <a:r>
              <a:rPr lang="ar-JO" sz="6600" dirty="0">
                <a:solidFill>
                  <a:schemeClr val="tx1"/>
                </a:solidFill>
                <a:effectLst>
                  <a:glow rad="228600">
                    <a:schemeClr val="accent4">
                      <a:lumMod val="10000"/>
                    </a:schemeClr>
                  </a:glow>
                </a:effectLst>
              </a:rPr>
              <a:t>سفر المزامير</a:t>
            </a:r>
            <a:endParaRPr lang="en-US" sz="6600" dirty="0">
              <a:solidFill>
                <a:schemeClr val="tx1"/>
              </a:solidFill>
              <a:effectLst>
                <a:glow rad="228600">
                  <a:schemeClr val="accent4">
                    <a:lumMod val="10000"/>
                  </a:schemeClr>
                </a:glow>
              </a:effectLst>
            </a:endParaRPr>
          </a:p>
        </p:txBody>
      </p:sp>
      <p:sp>
        <p:nvSpPr>
          <p:cNvPr id="3" name="Subtitle 2"/>
          <p:cNvSpPr>
            <a:spLocks noGrp="1"/>
          </p:cNvSpPr>
          <p:nvPr>
            <p:ph type="subTitle" sz="quarter" idx="1"/>
          </p:nvPr>
        </p:nvSpPr>
        <p:spPr>
          <a:xfrm>
            <a:off x="0" y="5562600"/>
            <a:ext cx="9144000" cy="1295400"/>
          </a:xfrm>
          <a:solidFill>
            <a:srgbClr val="000000"/>
          </a:solidFill>
        </p:spPr>
        <p:txBody>
          <a:bodyPr/>
          <a:lstStyle/>
          <a:p>
            <a:pPr>
              <a:lnSpc>
                <a:spcPct val="90000"/>
              </a:lnSpc>
              <a:defRPr/>
            </a:pPr>
            <a:r>
              <a:rPr lang="ar-JO" sz="2400" dirty="0">
                <a:effectLst/>
              </a:rPr>
              <a:t>الدكتور ريك جريفيث</a:t>
            </a:r>
          </a:p>
          <a:p>
            <a:pPr>
              <a:lnSpc>
                <a:spcPct val="90000"/>
              </a:lnSpc>
              <a:defRPr/>
            </a:pPr>
            <a:r>
              <a:rPr lang="ar-JO" sz="2400" dirty="0">
                <a:effectLst/>
              </a:rPr>
              <a:t>مؤسسة الدراسات اللاهوتية الأردنية</a:t>
            </a:r>
            <a:endParaRPr lang="en-US" sz="2400" dirty="0">
              <a:effectLst/>
            </a:endParaRPr>
          </a:p>
          <a:p>
            <a:pPr>
              <a:lnSpc>
                <a:spcPct val="90000"/>
              </a:lnSpc>
              <a:defRPr/>
            </a:pPr>
            <a:r>
              <a:rPr lang="en-US" sz="2400" dirty="0">
                <a:effectLst/>
              </a:rPr>
              <a:t>BibleStudyDownloads.org</a:t>
            </a:r>
          </a:p>
        </p:txBody>
      </p:sp>
      <p:pic>
        <p:nvPicPr>
          <p:cNvPr id="142340" name="Picture 4" descr="unlo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9750" y="2852738"/>
            <a:ext cx="2955925" cy="2111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p:cNvSpPr txBox="1">
            <a:spLocks/>
          </p:cNvSpPr>
          <p:nvPr/>
        </p:nvSpPr>
        <p:spPr bwMode="auto">
          <a:xfrm>
            <a:off x="2915816" y="1950219"/>
            <a:ext cx="3527425" cy="974725"/>
          </a:xfrm>
          <a:prstGeom prst="rect">
            <a:avLst/>
          </a:prstGeom>
          <a:noFill/>
          <a:ln w="9525">
            <a:noFill/>
            <a:miter lim="800000"/>
            <a:headEnd/>
            <a:tailEnd/>
          </a:ln>
          <a:effectLst/>
        </p:spPr>
        <p:txBody>
          <a:bodyPr anchor="b" anchorCtr="1"/>
          <a:lstStyle>
            <a:lvl1pPr algn="ctr" rtl="0" eaLnBrk="0" fontAlgn="base" hangingPunct="0">
              <a:spcBef>
                <a:spcPct val="0"/>
              </a:spcBef>
              <a:spcAft>
                <a:spcPct val="0"/>
              </a:spcAft>
              <a:defRPr sz="5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a:lstStyle>
          <a:p>
            <a:pPr>
              <a:defRPr/>
            </a:pPr>
            <a:r>
              <a:rPr lang="en-US" sz="9600" b="1" dirty="0">
                <a:solidFill>
                  <a:srgbClr val="CCECFF"/>
                </a:solidFill>
                <a:latin typeface="Arial" panose="020B0604020202020204" pitchFamily="34" charset="0"/>
                <a:cs typeface="Arial" panose="020B0604020202020204" pitchFamily="34" charset="0"/>
              </a:rPr>
              <a:t>P</a:t>
            </a:r>
          </a:p>
        </p:txBody>
      </p:sp>
    </p:spTree>
    <p:extLst>
      <p:ext uri="{BB962C8B-B14F-4D97-AF65-F5344CB8AC3E}">
        <p14:creationId xmlns:p14="http://schemas.microsoft.com/office/powerpoint/2010/main" val="489120685"/>
      </p:ext>
    </p:extLst>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A1CACF24-078B-A066-9929-B19B43D3041F}"/>
            </a:ext>
          </a:extLst>
        </p:cNvPr>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700A5FF6-0430-CE4D-CB75-789A0A00EA95}"/>
              </a:ext>
            </a:extLst>
          </p:cNvPr>
          <p:cNvGraphicFramePr>
            <a:graphicFrameLocks noGrp="1"/>
          </p:cNvGraphicFramePr>
          <p:nvPr>
            <p:extLst>
              <p:ext uri="{D42A27DB-BD31-4B8C-83A1-F6EECF244321}">
                <p14:modId xmlns:p14="http://schemas.microsoft.com/office/powerpoint/2010/main" val="3930480899"/>
              </p:ext>
            </p:extLst>
          </p:nvPr>
        </p:nvGraphicFramePr>
        <p:xfrm>
          <a:off x="35496" y="1"/>
          <a:ext cx="9036496" cy="6816822"/>
        </p:xfrm>
        <a:graphic>
          <a:graphicData uri="http://schemas.openxmlformats.org/drawingml/2006/table">
            <a:tbl>
              <a:tblPr rtl="1"/>
              <a:tblGrid>
                <a:gridCol w="1750785">
                  <a:extLst>
                    <a:ext uri="{9D8B030D-6E8A-4147-A177-3AD203B41FA5}">
                      <a16:colId xmlns:a16="http://schemas.microsoft.com/office/drawing/2014/main" val="2230573498"/>
                    </a:ext>
                  </a:extLst>
                </a:gridCol>
                <a:gridCol w="1357563">
                  <a:extLst>
                    <a:ext uri="{9D8B030D-6E8A-4147-A177-3AD203B41FA5}">
                      <a16:colId xmlns:a16="http://schemas.microsoft.com/office/drawing/2014/main" val="229404988"/>
                    </a:ext>
                  </a:extLst>
                </a:gridCol>
                <a:gridCol w="1324973">
                  <a:extLst>
                    <a:ext uri="{9D8B030D-6E8A-4147-A177-3AD203B41FA5}">
                      <a16:colId xmlns:a16="http://schemas.microsoft.com/office/drawing/2014/main" val="3772200887"/>
                    </a:ext>
                  </a:extLst>
                </a:gridCol>
                <a:gridCol w="1523567">
                  <a:extLst>
                    <a:ext uri="{9D8B030D-6E8A-4147-A177-3AD203B41FA5}">
                      <a16:colId xmlns:a16="http://schemas.microsoft.com/office/drawing/2014/main" val="605172386"/>
                    </a:ext>
                  </a:extLst>
                </a:gridCol>
                <a:gridCol w="1390152">
                  <a:extLst>
                    <a:ext uri="{9D8B030D-6E8A-4147-A177-3AD203B41FA5}">
                      <a16:colId xmlns:a16="http://schemas.microsoft.com/office/drawing/2014/main" val="12160808"/>
                    </a:ext>
                  </a:extLst>
                </a:gridCol>
                <a:gridCol w="1689456">
                  <a:extLst>
                    <a:ext uri="{9D8B030D-6E8A-4147-A177-3AD203B41FA5}">
                      <a16:colId xmlns:a16="http://schemas.microsoft.com/office/drawing/2014/main" val="2428525822"/>
                    </a:ext>
                  </a:extLst>
                </a:gridCol>
              </a:tblGrid>
              <a:tr h="513473">
                <a:tc gridSpan="6">
                  <a:txBody>
                    <a:bodyPr/>
                    <a:lstStyle/>
                    <a:p>
                      <a:pPr marL="0" marR="0" algn="ctr" rtl="1" fontAlgn="base">
                        <a:lnSpc>
                          <a:spcPct val="100000"/>
                        </a:lnSpc>
                        <a:spcBef>
                          <a:spcPts val="770"/>
                        </a:spcBef>
                        <a:spcAft>
                          <a:spcPts val="800"/>
                        </a:spcAft>
                        <a:buNone/>
                      </a:pPr>
                      <a:r>
                        <a:rPr lang="en-US" sz="24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8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التسبيح والتضرع إلى الله</a:t>
                      </a:r>
                      <a:r>
                        <a:rPr lang="en-US" sz="28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endParaRPr lang="en-US" sz="24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1"/>
                    </a:solidFill>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extLst>
                  <a:ext uri="{0D108BD9-81ED-4DB2-BD59-A6C34878D82A}">
                    <a16:rowId xmlns:a16="http://schemas.microsoft.com/office/drawing/2014/main" val="3977237074"/>
                  </a:ext>
                </a:extLst>
              </a:tr>
              <a:tr h="882880">
                <a:tc>
                  <a:txBody>
                    <a:bodyPr/>
                    <a:lstStyle/>
                    <a:p>
                      <a:pPr algn="l" rtl="1">
                        <a:lnSpc>
                          <a:spcPct val="100000"/>
                        </a:lnSpc>
                        <a:buNone/>
                      </a:pPr>
                      <a:endParaRPr lang="en-US" sz="2200" kern="100">
                        <a:effectLst/>
                        <a:latin typeface="Arial" panose="020B060402020202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الأول</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(1</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 – </a:t>
                      </a: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41)</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الثاني</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mn-cs"/>
                        </a:rPr>
                        <a:t>(</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42 – 72)</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الثالث</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(73</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 – </a:t>
                      </a: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89)</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الرابع</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(90 – 106)</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الكتاب الخامس</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(107 – 150)</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3515363396"/>
                  </a:ext>
                </a:extLst>
              </a:tr>
              <a:tr h="390471">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العدد</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41</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31</a:t>
                      </a:r>
                      <a:endParaRPr lang="en-US" sz="2200" kern="10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17</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17</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44</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810643948"/>
                  </a:ext>
                </a:extLst>
              </a:tr>
              <a:tr h="2321579">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المؤلفون وعدد المزامير التي ألفوها</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mn-cs"/>
                        </a:rPr>
                        <a:t>داود - 37</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مجهول - 4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- 18</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قورح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7</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سليما</a:t>
                      </a:r>
                      <a:r>
                        <a:rPr lang="ar-EG"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ن</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آساف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آساف - 12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قورح - 3</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إيثان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هيمان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- 14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داود - 2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موسى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- 28</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15</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سليمان - 1</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215896744"/>
                  </a:ext>
                </a:extLst>
              </a:tr>
              <a:tr h="380132">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النوع الرئيسي</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مراثي - 2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مراثي - 21</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مراثي - 9</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تسبيح</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12 </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تسبيح - 22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738177348"/>
                  </a:ext>
                </a:extLst>
              </a:tr>
              <a:tr h="380132">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تسبحة الختام</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41: 13</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defTabSz="914400" rtl="1" eaLnBrk="1" fontAlgn="base" latinLnBrk="0" hangingPunct="1">
                        <a:lnSpc>
                          <a:spcPct val="100000"/>
                        </a:lnSpc>
                        <a:spcBef>
                          <a:spcPts val="575"/>
                        </a:spcBef>
                        <a:spcAft>
                          <a:spcPts val="800"/>
                        </a:spcAft>
                        <a:buNone/>
                      </a:pPr>
                      <a:r>
                        <a:rPr lang="en-US"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19-18 :72</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89: 52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106: 48</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150: 1 -6 </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497145631"/>
                  </a:ext>
                </a:extLst>
              </a:tr>
              <a:tr h="450854">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المُجمِّع المُحتمل</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حزقيا أو يوشيا</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عزرا أو نحميا</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extLst>
                  <a:ext uri="{0D108BD9-81ED-4DB2-BD59-A6C34878D82A}">
                    <a16:rowId xmlns:a16="http://schemas.microsoft.com/office/drawing/2014/main" val="1768777029"/>
                  </a:ext>
                </a:extLst>
              </a:tr>
              <a:tr h="1037189">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تواريخ التجميع المُحتملة</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1020 – 970 قبل الميلاد</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970 – 610 قبل الميلاد </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حتى حوالي 430 قبل الميلاد</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extLst>
                  <a:ext uri="{0D108BD9-81ED-4DB2-BD59-A6C34878D82A}">
                    <a16:rowId xmlns:a16="http://schemas.microsoft.com/office/drawing/2014/main" val="2437493887"/>
                  </a:ext>
                </a:extLst>
              </a:tr>
              <a:tr h="384657">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فترة التأليف</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5">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حوالي 1000 سنة (1410-430 قبل الميلاد)</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extLst>
                  <a:ext uri="{0D108BD9-81ED-4DB2-BD59-A6C34878D82A}">
                    <a16:rowId xmlns:a16="http://schemas.microsoft.com/office/drawing/2014/main" val="3490190270"/>
                  </a:ext>
                </a:extLst>
              </a:tr>
            </a:tbl>
          </a:graphicData>
        </a:graphic>
      </p:graphicFrame>
      <p:sp>
        <p:nvSpPr>
          <p:cNvPr id="180226" name="Rectangle 71">
            <a:extLst>
              <a:ext uri="{FF2B5EF4-FFF2-40B4-BE49-F238E27FC236}">
                <a16:creationId xmlns:a16="http://schemas.microsoft.com/office/drawing/2014/main" id="{1F5B089C-A31F-4153-A5F9-7EC184B99059}"/>
              </a:ext>
            </a:extLst>
          </p:cNvPr>
          <p:cNvSpPr>
            <a:spLocks noGrp="1" noChangeArrowheads="1"/>
          </p:cNvSpPr>
          <p:nvPr>
            <p:ph type="title" idx="4294967295"/>
          </p:nvPr>
        </p:nvSpPr>
        <p:spPr>
          <a:xfrm>
            <a:off x="-1800531" y="274637"/>
            <a:ext cx="1800531" cy="3500687"/>
          </a:xfrm>
        </p:spPr>
        <p:txBody>
          <a:bodyPr/>
          <a:lstStyle/>
          <a:p>
            <a:pPr eaLnBrk="1" hangingPunct="1"/>
            <a:r>
              <a:rPr lang="ar-JO" sz="3200" dirty="0">
                <a:solidFill>
                  <a:schemeClr val="tx1"/>
                </a:solidFill>
              </a:rPr>
              <a:t>مخطط   سفر المزامير</a:t>
            </a:r>
            <a:endParaRPr lang="en-US" sz="3200" dirty="0">
              <a:solidFill>
                <a:schemeClr val="tx1"/>
              </a:solidFill>
            </a:endParaRPr>
          </a:p>
        </p:txBody>
      </p:sp>
      <p:sp>
        <p:nvSpPr>
          <p:cNvPr id="7" name="Rectangle 2">
            <a:extLst>
              <a:ext uri="{FF2B5EF4-FFF2-40B4-BE49-F238E27FC236}">
                <a16:creationId xmlns:a16="http://schemas.microsoft.com/office/drawing/2014/main" id="{923DE3F6-279F-D0B1-5536-A353B38DC2B7}"/>
              </a:ext>
            </a:extLst>
          </p:cNvPr>
          <p:cNvSpPr txBox="1">
            <a:spLocks noChangeArrowheads="1"/>
          </p:cNvSpPr>
          <p:nvPr/>
        </p:nvSpPr>
        <p:spPr bwMode="auto">
          <a:xfrm rot="1206309">
            <a:off x="6667203" y="93399"/>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p>
        </p:txBody>
      </p:sp>
      <p:sp>
        <p:nvSpPr>
          <p:cNvPr id="8" name="Text Box 63">
            <a:extLst>
              <a:ext uri="{FF2B5EF4-FFF2-40B4-BE49-F238E27FC236}">
                <a16:creationId xmlns:a16="http://schemas.microsoft.com/office/drawing/2014/main" id="{4A7FE57A-455B-77E0-B14D-8A3A8607347D}"/>
              </a:ext>
            </a:extLst>
          </p:cNvPr>
          <p:cNvSpPr txBox="1">
            <a:spLocks noChangeArrowheads="1"/>
          </p:cNvSpPr>
          <p:nvPr/>
        </p:nvSpPr>
        <p:spPr bwMode="auto">
          <a:xfrm>
            <a:off x="8388424" y="-69573"/>
            <a:ext cx="73714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٣٨٠</a:t>
            </a:r>
          </a:p>
        </p:txBody>
      </p:sp>
      <p:sp>
        <p:nvSpPr>
          <p:cNvPr id="9" name="Text Box 63">
            <a:extLst>
              <a:ext uri="{FF2B5EF4-FFF2-40B4-BE49-F238E27FC236}">
                <a16:creationId xmlns:a16="http://schemas.microsoft.com/office/drawing/2014/main" id="{676F6CF4-1661-B732-4899-38FF42A0EEFB}"/>
              </a:ext>
            </a:extLst>
          </p:cNvPr>
          <p:cNvSpPr txBox="1">
            <a:spLocks noChangeArrowheads="1"/>
          </p:cNvSpPr>
          <p:nvPr/>
        </p:nvSpPr>
        <p:spPr bwMode="auto">
          <a:xfrm>
            <a:off x="8363564" y="159023"/>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7156352"/>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6" name="Rectangle 4"/>
          <p:cNvSpPr>
            <a:spLocks noGrp="1" noChangeArrowheads="1"/>
          </p:cNvSpPr>
          <p:nvPr>
            <p:ph type="ctrTitle"/>
          </p:nvPr>
        </p:nvSpPr>
        <p:spPr>
          <a:xfrm>
            <a:off x="685800" y="914400"/>
            <a:ext cx="7772400" cy="3505200"/>
          </a:xfrm>
          <a:effectLst>
            <a:outerShdw blurRad="63500" dist="38099" dir="2700000" algn="ctr" rotWithShape="0">
              <a:schemeClr val="tx2">
                <a:alpha val="74998"/>
              </a:schemeClr>
            </a:outerShdw>
          </a:effectLst>
        </p:spPr>
        <p:txBody>
          <a:bodyPr/>
          <a:lstStyle/>
          <a:p>
            <a:pPr eaLnBrk="1" hangingPunct="1">
              <a:spcBef>
                <a:spcPct val="50000"/>
              </a:spcBef>
              <a:defRPr/>
            </a:pPr>
            <a:r>
              <a:rPr lang="ar-JO" sz="5400" kern="1200" dirty="0">
                <a:solidFill>
                  <a:srgbClr val="FFFFFF"/>
                </a:solidFill>
                <a:effectLst>
                  <a:glow rad="228600">
                    <a:srgbClr val="100D00"/>
                  </a:glow>
                </a:effectLst>
                <a:cs typeface="Times New Roman" charset="0"/>
              </a:rPr>
              <a:t>جغرافيا المزامير:</a:t>
            </a:r>
            <a:br>
              <a:rPr lang="ar-JO" sz="5400" kern="1200" dirty="0">
                <a:solidFill>
                  <a:srgbClr val="FFFFFF"/>
                </a:solidFill>
                <a:effectLst>
                  <a:glow rad="228600">
                    <a:srgbClr val="100D00"/>
                  </a:glow>
                </a:effectLst>
                <a:cs typeface="Times New Roman" charset="0"/>
              </a:rPr>
            </a:br>
            <a:br>
              <a:rPr lang="ar-JO" sz="5400" kern="1200" dirty="0">
                <a:solidFill>
                  <a:srgbClr val="FFFFFF"/>
                </a:solidFill>
                <a:effectLst>
                  <a:glow rad="228600">
                    <a:srgbClr val="100D00"/>
                  </a:glow>
                </a:effectLst>
                <a:cs typeface="Times New Roman" charset="0"/>
              </a:rPr>
            </a:br>
            <a:r>
              <a:rPr lang="ar-JO" sz="5400" kern="1200" dirty="0">
                <a:solidFill>
                  <a:srgbClr val="FFFFFF"/>
                </a:solidFill>
                <a:effectLst>
                  <a:glow rad="228600">
                    <a:srgbClr val="100D00"/>
                  </a:glow>
                </a:effectLst>
                <a:cs typeface="Times New Roman" charset="0"/>
              </a:rPr>
              <a:t> أرض إسرائيل</a:t>
            </a:r>
            <a:endParaRPr lang="en-US" sz="54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27828266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9396"/>
                                        </p:tgtEl>
                                        <p:attrNameLst>
                                          <p:attrName>style.visibility</p:attrName>
                                        </p:attrNameLst>
                                      </p:cBhvr>
                                      <p:to>
                                        <p:strVal val="visible"/>
                                      </p:to>
                                    </p:set>
                                    <p:anim to="" calcmode="lin" valueType="num">
                                      <p:cBhvr>
                                        <p:cTn id="7" dur="1" fill="hold"/>
                                        <p:tgtEl>
                                          <p:spTgt spid="5939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Rectangle 3"/>
          <p:cNvSpPr>
            <a:spLocks noGrp="1" noRot="1" noChangeArrowheads="1"/>
          </p:cNvSpPr>
          <p:nvPr>
            <p:ph type="body" idx="1"/>
          </p:nvPr>
        </p:nvSpPr>
        <p:spPr>
          <a:xfrm>
            <a:off x="301625" y="1447800"/>
            <a:ext cx="8540750" cy="4953000"/>
          </a:xfrm>
        </p:spPr>
        <p:txBody>
          <a:bodyPr/>
          <a:lstStyle/>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الأنشطة التعبدية الفردية: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وفاء الواجبات الدينية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أوقات المرض والمرض</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الإجراءات القانونية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الكفارة عن الخطيئة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الوفاء بالعهود الخاصة وتقديم العروض الخاصة</a:t>
            </a:r>
            <a:endParaRPr lang="en-US" sz="3600" kern="1200" dirty="0">
              <a:solidFill>
                <a:srgbClr val="FFFFFF"/>
              </a:solidFill>
              <a:effectLst>
                <a:glow rad="228600">
                  <a:srgbClr val="100D00"/>
                </a:glow>
              </a:effectLst>
              <a:cs typeface="Times New Roman" charset="0"/>
            </a:endParaRPr>
          </a:p>
        </p:txBody>
      </p:sp>
      <p:sp>
        <p:nvSpPr>
          <p:cNvPr id="91141" name="Rectangle 5"/>
          <p:cNvSpPr>
            <a:spLocks noGrp="1" noRot="1" noChangeArrowheads="1"/>
          </p:cNvSpPr>
          <p:nvPr>
            <p:ph type="title"/>
          </p:nvPr>
        </p:nvSpPr>
        <p:spPr>
          <a:xfrm>
            <a:off x="301625" y="0"/>
            <a:ext cx="8510588" cy="1143000"/>
          </a:xfrm>
        </p:spPr>
        <p:txBody>
          <a:bodyPr/>
          <a:lstStyle/>
          <a:p>
            <a:pPr eaLnBrk="1" hangingPunct="1">
              <a:defRPr/>
            </a:pPr>
            <a:r>
              <a:rPr lang="ar-JO" sz="4000" kern="1200" dirty="0">
                <a:solidFill>
                  <a:srgbClr val="FFFFFF"/>
                </a:solidFill>
                <a:effectLst>
                  <a:glow rad="228600">
                    <a:srgbClr val="100D00"/>
                  </a:glow>
                </a:effectLst>
                <a:cs typeface="Times New Roman" charset="0"/>
              </a:rPr>
              <a:t>مناسبات</a:t>
            </a:r>
            <a:endParaRPr lang="en-US" sz="4000" kern="1200" dirty="0">
              <a:solidFill>
                <a:srgbClr val="FFFFFF"/>
              </a:solidFill>
              <a:effectLst>
                <a:glow rad="228600">
                  <a:srgbClr val="100D00"/>
                </a:glow>
              </a:effectLst>
              <a:cs typeface="Times New Roman" charset="0"/>
            </a:endParaRPr>
          </a:p>
        </p:txBody>
      </p:sp>
      <p:sp>
        <p:nvSpPr>
          <p:cNvPr id="91142"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ar-JO" b="1" dirty="0">
                <a:solidFill>
                  <a:srgbClr val="FFFFFF"/>
                </a:solidFill>
                <a:latin typeface="Arial" panose="020B0604020202020204" pitchFamily="34" charset="0"/>
                <a:ea typeface="Arial" pitchFamily="-105" charset="0"/>
                <a:cs typeface="Arial" panose="020B0604020202020204" pitchFamily="34" charset="0"/>
              </a:rPr>
              <a:t>۳٩٣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5" name="Text Box 6"/>
          <p:cNvSpPr txBox="1">
            <a:spLocks noChangeArrowheads="1"/>
          </p:cNvSpPr>
          <p:nvPr/>
        </p:nvSpPr>
        <p:spPr bwMode="auto">
          <a:xfrm>
            <a:off x="8229600" y="457209"/>
            <a:ext cx="815480"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Arial" pitchFamily="-105" charset="0"/>
                <a:cs typeface="Arial" panose="020B0604020202020204" pitchFamily="34" charset="0"/>
              </a:rPr>
              <a:t>P ١٦</a:t>
            </a:r>
          </a:p>
        </p:txBody>
      </p:sp>
    </p:spTree>
    <p:extLst>
      <p:ext uri="{BB962C8B-B14F-4D97-AF65-F5344CB8AC3E}">
        <p14:creationId xmlns:p14="http://schemas.microsoft.com/office/powerpoint/2010/main" val="189514200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1139">
                                            <p:txEl>
                                              <p:pRg st="0" end="0"/>
                                            </p:txEl>
                                          </p:spTgt>
                                        </p:tgtEl>
                                        <p:attrNameLst>
                                          <p:attrName>style.visibility</p:attrName>
                                        </p:attrNameLst>
                                      </p:cBhvr>
                                      <p:to>
                                        <p:strVal val="visible"/>
                                      </p:to>
                                    </p:set>
                                    <p:anim calcmode="lin" valueType="num">
                                      <p:cBhvr additive="base">
                                        <p:cTn id="7" dur="500" fill="hold"/>
                                        <p:tgtEl>
                                          <p:spTgt spid="9113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1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139">
                                            <p:txEl>
                                              <p:pRg st="1" end="1"/>
                                            </p:txEl>
                                          </p:spTgt>
                                        </p:tgtEl>
                                        <p:attrNameLst>
                                          <p:attrName>style.visibility</p:attrName>
                                        </p:attrNameLst>
                                      </p:cBhvr>
                                      <p:to>
                                        <p:strVal val="visible"/>
                                      </p:to>
                                    </p:set>
                                    <p:anim calcmode="lin" valueType="num">
                                      <p:cBhvr additive="base">
                                        <p:cTn id="13" dur="500" fill="hold"/>
                                        <p:tgtEl>
                                          <p:spTgt spid="9113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1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1139">
                                            <p:txEl>
                                              <p:pRg st="2" end="2"/>
                                            </p:txEl>
                                          </p:spTgt>
                                        </p:tgtEl>
                                        <p:attrNameLst>
                                          <p:attrName>style.visibility</p:attrName>
                                        </p:attrNameLst>
                                      </p:cBhvr>
                                      <p:to>
                                        <p:strVal val="visible"/>
                                      </p:to>
                                    </p:set>
                                    <p:anim calcmode="lin" valueType="num">
                                      <p:cBhvr additive="base">
                                        <p:cTn id="19" dur="500" fill="hold"/>
                                        <p:tgtEl>
                                          <p:spTgt spid="9113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1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1139">
                                            <p:txEl>
                                              <p:pRg st="3" end="3"/>
                                            </p:txEl>
                                          </p:spTgt>
                                        </p:tgtEl>
                                        <p:attrNameLst>
                                          <p:attrName>style.visibility</p:attrName>
                                        </p:attrNameLst>
                                      </p:cBhvr>
                                      <p:to>
                                        <p:strVal val="visible"/>
                                      </p:to>
                                    </p:set>
                                    <p:anim calcmode="lin" valueType="num">
                                      <p:cBhvr additive="base">
                                        <p:cTn id="25" dur="500" fill="hold"/>
                                        <p:tgtEl>
                                          <p:spTgt spid="9113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1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1139">
                                            <p:txEl>
                                              <p:pRg st="4" end="4"/>
                                            </p:txEl>
                                          </p:spTgt>
                                        </p:tgtEl>
                                        <p:attrNameLst>
                                          <p:attrName>style.visibility</p:attrName>
                                        </p:attrNameLst>
                                      </p:cBhvr>
                                      <p:to>
                                        <p:strVal val="visible"/>
                                      </p:to>
                                    </p:set>
                                    <p:anim calcmode="lin" valueType="num">
                                      <p:cBhvr additive="base">
                                        <p:cTn id="31" dur="500" fill="hold"/>
                                        <p:tgtEl>
                                          <p:spTgt spid="9113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11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1139">
                                            <p:txEl>
                                              <p:pRg st="5" end="5"/>
                                            </p:txEl>
                                          </p:spTgt>
                                        </p:tgtEl>
                                        <p:attrNameLst>
                                          <p:attrName>style.visibility</p:attrName>
                                        </p:attrNameLst>
                                      </p:cBhvr>
                                      <p:to>
                                        <p:strVal val="visible"/>
                                      </p:to>
                                    </p:set>
                                    <p:anim calcmode="lin" valueType="num">
                                      <p:cBhvr additive="base">
                                        <p:cTn id="37" dur="500" fill="hold"/>
                                        <p:tgtEl>
                                          <p:spTgt spid="9113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113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Rectangle 3"/>
          <p:cNvSpPr>
            <a:spLocks noGrp="1" noRot="1" noChangeArrowheads="1"/>
          </p:cNvSpPr>
          <p:nvPr>
            <p:ph type="body" idx="1"/>
          </p:nvPr>
        </p:nvSpPr>
        <p:spPr/>
        <p:txBody>
          <a:bodyPr/>
          <a:lstStyle/>
          <a:p>
            <a:pPr marL="0" indent="0" algn="r" eaLnBrk="1" hangingPunct="1">
              <a:spcBef>
                <a:spcPct val="50000"/>
              </a:spcBef>
              <a:buNone/>
              <a:defRPr/>
            </a:pPr>
            <a:r>
              <a:rPr lang="ar-JO" sz="4000" kern="1200" dirty="0">
                <a:solidFill>
                  <a:srgbClr val="FFFFFF"/>
                </a:solidFill>
                <a:effectLst>
                  <a:glow rad="228600">
                    <a:srgbClr val="100D00"/>
                  </a:glow>
                </a:effectLst>
                <a:cs typeface="Times New Roman" charset="0"/>
              </a:rPr>
              <a:t>الأنشطة التعبدية المجتمعية:</a:t>
            </a:r>
          </a:p>
          <a:p>
            <a:pPr marL="0" indent="0" algn="r" eaLnBrk="1" hangingPunct="1">
              <a:spcBef>
                <a:spcPct val="50000"/>
              </a:spcBef>
              <a:buNone/>
              <a:defRPr/>
            </a:pPr>
            <a:r>
              <a:rPr lang="ar-JO" sz="4000" kern="1200" dirty="0">
                <a:solidFill>
                  <a:srgbClr val="FFFFFF"/>
                </a:solidFill>
                <a:effectLst>
                  <a:glow rad="228600">
                    <a:srgbClr val="100D00"/>
                  </a:glow>
                </a:effectLst>
                <a:cs typeface="Times New Roman" charset="0"/>
              </a:rPr>
              <a:t>- إحتفالات منتظمة</a:t>
            </a:r>
          </a:p>
          <a:p>
            <a:pPr marL="0" indent="0" algn="r" eaLnBrk="1" hangingPunct="1">
              <a:spcBef>
                <a:spcPct val="50000"/>
              </a:spcBef>
              <a:buNone/>
              <a:defRPr/>
            </a:pPr>
            <a:r>
              <a:rPr lang="ar-JO" sz="4000" kern="1200" dirty="0">
                <a:solidFill>
                  <a:srgbClr val="FFFFFF"/>
                </a:solidFill>
                <a:effectLst>
                  <a:glow rad="228600">
                    <a:srgbClr val="100D00"/>
                  </a:glow>
                </a:effectLst>
                <a:cs typeface="Times New Roman" charset="0"/>
              </a:rPr>
              <a:t>- خدمات خاصة</a:t>
            </a:r>
            <a:endParaRPr lang="en-US" sz="4000" kern="1200" dirty="0">
              <a:solidFill>
                <a:srgbClr val="FFFFFF"/>
              </a:solidFill>
              <a:effectLst>
                <a:glow rad="228600">
                  <a:srgbClr val="100D00"/>
                </a:glow>
              </a:effectLst>
              <a:cs typeface="Times New Roman" charset="0"/>
            </a:endParaRPr>
          </a:p>
        </p:txBody>
      </p:sp>
      <p:sp>
        <p:nvSpPr>
          <p:cNvPr id="92166" name="Rectangle 6"/>
          <p:cNvSpPr>
            <a:spLocks noGrp="1" noRot="1" noChangeArrowheads="1"/>
          </p:cNvSpPr>
          <p:nvPr>
            <p:ph type="title"/>
          </p:nvPr>
        </p:nvSpPr>
        <p:spPr>
          <a:xfrm>
            <a:off x="301625" y="0"/>
            <a:ext cx="8510588" cy="1143000"/>
          </a:xfrm>
        </p:spPr>
        <p:txBody>
          <a:bodyPr/>
          <a:lstStyle/>
          <a:p>
            <a:pPr eaLnBrk="1" hangingPunct="1">
              <a:defRPr/>
            </a:pPr>
            <a:r>
              <a:rPr lang="ar-JO" sz="4000" kern="1200" dirty="0">
                <a:solidFill>
                  <a:srgbClr val="FFFFFF"/>
                </a:solidFill>
                <a:effectLst>
                  <a:glow rad="228600">
                    <a:srgbClr val="100D00"/>
                  </a:glow>
                </a:effectLst>
                <a:cs typeface="Times New Roman" charset="0"/>
              </a:rPr>
              <a:t>مناسبات</a:t>
            </a:r>
            <a:endParaRPr lang="en-US" sz="4000" kern="1200" dirty="0">
              <a:solidFill>
                <a:srgbClr val="FFFFFF"/>
              </a:solidFill>
              <a:effectLst>
                <a:glow rad="228600">
                  <a:srgbClr val="100D00"/>
                </a:glow>
              </a:effectLst>
              <a:cs typeface="Times New Roman" charset="0"/>
            </a:endParaRPr>
          </a:p>
        </p:txBody>
      </p:sp>
      <p:sp>
        <p:nvSpPr>
          <p:cNvPr id="6"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ar-JO" b="1" dirty="0">
                <a:solidFill>
                  <a:srgbClr val="FFFFFF"/>
                </a:solidFill>
                <a:latin typeface="Arial" panose="020B0604020202020204" pitchFamily="34" charset="0"/>
                <a:ea typeface="Arial" pitchFamily="-105" charset="0"/>
                <a:cs typeface="Arial" panose="020B0604020202020204" pitchFamily="34" charset="0"/>
              </a:rPr>
              <a:t>۳٩٣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8229600" y="457209"/>
            <a:ext cx="815480"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Arial" pitchFamily="-105" charset="0"/>
                <a:cs typeface="Arial" panose="020B0604020202020204" pitchFamily="34" charset="0"/>
              </a:rPr>
              <a:t>P ١٦</a:t>
            </a:r>
          </a:p>
        </p:txBody>
      </p:sp>
    </p:spTree>
    <p:extLst>
      <p:ext uri="{BB962C8B-B14F-4D97-AF65-F5344CB8AC3E}">
        <p14:creationId xmlns:p14="http://schemas.microsoft.com/office/powerpoint/2010/main" val="17743403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anim calcmode="lin" valueType="num">
                                      <p:cBhvr additive="base">
                                        <p:cTn id="7" dur="500" fill="hold"/>
                                        <p:tgtEl>
                                          <p:spTgt spid="921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163">
                                            <p:txEl>
                                              <p:pRg st="1" end="1"/>
                                            </p:txEl>
                                          </p:spTgt>
                                        </p:tgtEl>
                                        <p:attrNameLst>
                                          <p:attrName>style.visibility</p:attrName>
                                        </p:attrNameLst>
                                      </p:cBhvr>
                                      <p:to>
                                        <p:strVal val="visible"/>
                                      </p:to>
                                    </p:set>
                                    <p:anim calcmode="lin" valueType="num">
                                      <p:cBhvr additive="base">
                                        <p:cTn id="13" dur="500" fill="hold"/>
                                        <p:tgtEl>
                                          <p:spTgt spid="9216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21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2163">
                                            <p:txEl>
                                              <p:pRg st="2" end="2"/>
                                            </p:txEl>
                                          </p:spTgt>
                                        </p:tgtEl>
                                        <p:attrNameLst>
                                          <p:attrName>style.visibility</p:attrName>
                                        </p:attrNameLst>
                                      </p:cBhvr>
                                      <p:to>
                                        <p:strVal val="visible"/>
                                      </p:to>
                                    </p:set>
                                    <p:anim calcmode="lin" valueType="num">
                                      <p:cBhvr additive="base">
                                        <p:cTn id="19" dur="500" fill="hold"/>
                                        <p:tgtEl>
                                          <p:spTgt spid="9216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216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572000" y="5638800"/>
            <a:ext cx="4572000" cy="1219200"/>
          </a:xfrm>
          <a:prstGeom prst="rect">
            <a:avLst/>
          </a:prstGeom>
          <a:solidFill>
            <a:srgbClr val="80000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FFFFFF"/>
              </a:solidFill>
              <a:latin typeface="Arial" panose="020B0604020202020204" pitchFamily="34" charset="0"/>
              <a:ea typeface="Arial"/>
              <a:cs typeface="Arial" panose="020B0604020202020204" pitchFamily="34" charset="0"/>
            </a:endParaRPr>
          </a:p>
        </p:txBody>
      </p:sp>
      <p:sp>
        <p:nvSpPr>
          <p:cNvPr id="8" name="Rectangle 7"/>
          <p:cNvSpPr/>
          <p:nvPr/>
        </p:nvSpPr>
        <p:spPr>
          <a:xfrm>
            <a:off x="0" y="5638800"/>
            <a:ext cx="4572000" cy="1219200"/>
          </a:xfrm>
          <a:prstGeom prst="rect">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FFFFFF"/>
              </a:solidFill>
              <a:latin typeface="Arial" panose="020B0604020202020204" pitchFamily="34" charset="0"/>
              <a:ea typeface="Arial"/>
              <a:cs typeface="Arial" panose="020B0604020202020204" pitchFamily="34" charset="0"/>
            </a:endParaRPr>
          </a:p>
        </p:txBody>
      </p:sp>
      <p:pic>
        <p:nvPicPr>
          <p:cNvPr id="208899" name="Picture 4" descr="harp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5"/>
          <p:cNvSpPr txBox="1">
            <a:spLocks noChangeArrowheads="1"/>
          </p:cNvSpPr>
          <p:nvPr/>
        </p:nvSpPr>
        <p:spPr bwMode="auto">
          <a:xfrm>
            <a:off x="611560" y="5746154"/>
            <a:ext cx="3687449"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2000" b="1" dirty="0">
                <a:solidFill>
                  <a:srgbClr val="FFFF00"/>
                </a:solidFill>
                <a:effectLst>
                  <a:glow rad="228600">
                    <a:srgbClr val="100D00"/>
                  </a:glow>
                </a:effectLst>
                <a:latin typeface="Arial" panose="020B0604020202020204" pitchFamily="34" charset="0"/>
                <a:cs typeface="Times New Roman" charset="0"/>
              </a:rPr>
              <a:t>نسخة واحدة من القيثارة القديمة كانت"النيفيل" ، أعيد بناؤها هنا في متحف الموسيقى في حيفا ، إسرائيل.</a:t>
            </a:r>
            <a:endParaRPr lang="en-US" sz="2000" b="1" dirty="0">
              <a:solidFill>
                <a:srgbClr val="FFFF00"/>
              </a:solidFill>
              <a:effectLst>
                <a:glow rad="228600">
                  <a:srgbClr val="100D00"/>
                </a:glow>
              </a:effectLst>
              <a:latin typeface="Arial" panose="020B0604020202020204" pitchFamily="34" charset="0"/>
              <a:cs typeface="Times New Roman" charset="0"/>
            </a:endParaRPr>
          </a:p>
        </p:txBody>
      </p:sp>
      <p:pic>
        <p:nvPicPr>
          <p:cNvPr id="208901"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2" name="Text Box 7"/>
          <p:cNvSpPr txBox="1">
            <a:spLocks noChangeArrowheads="1"/>
          </p:cNvSpPr>
          <p:nvPr/>
        </p:nvSpPr>
        <p:spPr bwMode="auto">
          <a:xfrm>
            <a:off x="4724400" y="5730883"/>
            <a:ext cx="42672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3200" b="1" dirty="0">
                <a:solidFill>
                  <a:srgbClr val="FFFF00"/>
                </a:solidFill>
                <a:effectLst>
                  <a:glow rad="228600">
                    <a:srgbClr val="100D00"/>
                  </a:glow>
                </a:effectLst>
                <a:latin typeface="Arial" panose="020B0604020202020204" pitchFamily="34" charset="0"/>
                <a:cs typeface="Times New Roman" charset="0"/>
              </a:rPr>
              <a:t>الموسيقيون العيلاميون بالقيثارات والأبواق المزدوجة</a:t>
            </a:r>
            <a:endParaRPr lang="en-US" sz="3200" b="1" dirty="0">
              <a:solidFill>
                <a:srgbClr val="FFFF00"/>
              </a:solidFill>
              <a:effectLst>
                <a:glow rad="228600">
                  <a:srgbClr val="100D00"/>
                </a:glow>
              </a:effectLst>
              <a:latin typeface="Arial" panose="020B0604020202020204" pitchFamily="34" charset="0"/>
              <a:cs typeface="Times New Roman" charset="0"/>
            </a:endParaRPr>
          </a:p>
        </p:txBody>
      </p:sp>
      <p:sp>
        <p:nvSpPr>
          <p:cNvPr id="208903" name="Text Box 8"/>
          <p:cNvSpPr txBox="1">
            <a:spLocks noChangeArrowheads="1"/>
          </p:cNvSpPr>
          <p:nvPr/>
        </p:nvSpPr>
        <p:spPr bwMode="auto">
          <a:xfrm>
            <a:off x="8299450" y="76208"/>
            <a:ext cx="704039" cy="461665"/>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100D00"/>
                </a:solidFill>
                <a:latin typeface="Arial" panose="020B0604020202020204" pitchFamily="34" charset="0"/>
              </a:rPr>
              <a:t>۳۸١</a:t>
            </a:r>
            <a:endParaRPr lang="en-US" b="1" dirty="0">
              <a:solidFill>
                <a:srgbClr val="100D00"/>
              </a:solidFill>
              <a:latin typeface="Arial" panose="020B0604020202020204" pitchFamily="34" charset="0"/>
            </a:endParaRPr>
          </a:p>
        </p:txBody>
      </p:sp>
      <p:sp>
        <p:nvSpPr>
          <p:cNvPr id="80905" name="Rectangle 9"/>
          <p:cNvSpPr>
            <a:spLocks noGrp="1" noChangeArrowheads="1"/>
          </p:cNvSpPr>
          <p:nvPr>
            <p:ph type="title" idx="4294967295"/>
          </p:nvPr>
        </p:nvSpPr>
        <p:spPr>
          <a:xfrm>
            <a:off x="5257800" y="125413"/>
            <a:ext cx="3276600" cy="484187"/>
          </a:xfrm>
        </p:spPr>
        <p:txBody>
          <a:bodyPr/>
          <a:lstStyle/>
          <a:p>
            <a:pPr eaLnBrk="1" hangingPunct="1">
              <a:defRPr/>
            </a:pPr>
            <a:r>
              <a:rPr lang="ar-JO" sz="4000" kern="1200" dirty="0">
                <a:solidFill>
                  <a:srgbClr val="9DCCE4"/>
                </a:solidFill>
                <a:effectLst>
                  <a:glow rad="228600">
                    <a:srgbClr val="100D00"/>
                  </a:glow>
                </a:effectLst>
                <a:cs typeface="Times New Roman" charset="0"/>
              </a:rPr>
              <a:t>نيفيل</a:t>
            </a:r>
            <a:endParaRPr lang="en-US" sz="4000" kern="1200" dirty="0">
              <a:solidFill>
                <a:srgbClr val="9DCCE4"/>
              </a:solidFill>
              <a:effectLst>
                <a:glow rad="228600">
                  <a:srgbClr val="100D00"/>
                </a:glow>
              </a:effectLst>
              <a:cs typeface="Times New Roman" charset="0"/>
            </a:endParaRPr>
          </a:p>
        </p:txBody>
      </p:sp>
    </p:spTree>
    <p:extLst>
      <p:ext uri="{BB962C8B-B14F-4D97-AF65-F5344CB8AC3E}">
        <p14:creationId xmlns:p14="http://schemas.microsoft.com/office/powerpoint/2010/main" val="3637924762"/>
      </p:ext>
    </p:extLst>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4" descr="pip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12" y="152400"/>
            <a:ext cx="3794125" cy="655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9" name="Text Box 5"/>
          <p:cNvSpPr txBox="1">
            <a:spLocks noChangeArrowheads="1"/>
          </p:cNvSpPr>
          <p:nvPr/>
        </p:nvSpPr>
        <p:spPr bwMode="auto">
          <a:xfrm>
            <a:off x="4343400" y="1752600"/>
            <a:ext cx="4495800" cy="3785652"/>
          </a:xfrm>
          <a:prstGeom prst="rect">
            <a:avLst/>
          </a:prstGeom>
          <a:noFill/>
          <a:ln w="9525">
            <a:noFill/>
            <a:miter lim="800000"/>
            <a:headEnd/>
            <a:tailEnd/>
          </a:ln>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يهودي في القدس ينفخ "شوفار" أو قرن الكبش ، الذي كان يستخدم في إسرائيل القديمة لاستدعاء الناس في المناسبات العسكرية والدينية.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84998" name="Rectangle 6"/>
          <p:cNvSpPr>
            <a:spLocks noGrp="1" noChangeArrowheads="1"/>
          </p:cNvSpPr>
          <p:nvPr>
            <p:ph type="title" idx="4294967295"/>
          </p:nvPr>
        </p:nvSpPr>
        <p:spPr>
          <a:xfrm>
            <a:off x="4038600" y="277813"/>
            <a:ext cx="4648200" cy="1017587"/>
          </a:xfrm>
        </p:spPr>
        <p:txBody>
          <a:bodyPr/>
          <a:lstStyle/>
          <a:p>
            <a:pPr eaLnBrk="1" hangingPunct="1">
              <a:defRPr/>
            </a:pPr>
            <a:r>
              <a:rPr lang="ar-JO" sz="4000" kern="1200" dirty="0">
                <a:solidFill>
                  <a:schemeClr val="tx1"/>
                </a:solidFill>
                <a:effectLst>
                  <a:glow rad="228600">
                    <a:srgbClr val="100D00"/>
                  </a:glow>
                </a:effectLst>
                <a:cs typeface="Times New Roman" charset="0"/>
              </a:rPr>
              <a:t>الشوفار</a:t>
            </a:r>
            <a:endParaRPr lang="en-US" sz="4000" kern="1200" dirty="0">
              <a:solidFill>
                <a:schemeClr val="tx1"/>
              </a:solidFill>
              <a:effectLst>
                <a:glow rad="228600">
                  <a:srgbClr val="100D00"/>
                </a:glow>
              </a:effectLst>
              <a:cs typeface="Times New Roman" charset="0"/>
            </a:endParaRPr>
          </a:p>
        </p:txBody>
      </p:sp>
    </p:spTree>
    <p:extLst>
      <p:ext uri="{BB962C8B-B14F-4D97-AF65-F5344CB8AC3E}">
        <p14:creationId xmlns:p14="http://schemas.microsoft.com/office/powerpoint/2010/main" val="1929466492"/>
      </p:ext>
    </p:extLst>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76200"/>
            <a:ext cx="9220200" cy="7033592"/>
          </a:xfrm>
          <a:prstGeom prst="rect">
            <a:avLst/>
          </a:prstGeom>
          <a:gradFill>
            <a:gsLst>
              <a:gs pos="0">
                <a:srgbClr val="000090"/>
              </a:gs>
              <a:gs pos="100000">
                <a:srgbClr val="100D00"/>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EAEAEA"/>
              </a:solidFill>
              <a:latin typeface="Verdana"/>
              <a:ea typeface="Arial"/>
              <a:cs typeface="Arial" panose="020B0604020202020204" pitchFamily="34" charset="0"/>
            </a:endParaRPr>
          </a:p>
        </p:txBody>
      </p:sp>
      <p:sp>
        <p:nvSpPr>
          <p:cNvPr id="168962" name="Rectangle 2"/>
          <p:cNvSpPr>
            <a:spLocks noGrp="1" noChangeArrowheads="1"/>
          </p:cNvSpPr>
          <p:nvPr>
            <p:ph type="title"/>
          </p:nvPr>
        </p:nvSpPr>
        <p:spPr>
          <a:xfrm>
            <a:off x="457200" y="381000"/>
            <a:ext cx="8153400" cy="455613"/>
          </a:xfrm>
        </p:spPr>
        <p:txBody>
          <a:bodyPr/>
          <a:lstStyle/>
          <a:p>
            <a:pPr eaLnBrk="1" hangingPunct="1">
              <a:defRPr/>
            </a:pPr>
            <a:r>
              <a:rPr lang="ar-JO" sz="4000" kern="1200" dirty="0">
                <a:solidFill>
                  <a:srgbClr val="FFFF00"/>
                </a:solidFill>
                <a:effectLst>
                  <a:glow rad="228600">
                    <a:srgbClr val="100D00"/>
                  </a:glow>
                </a:effectLst>
                <a:cs typeface="Times New Roman" charset="0"/>
              </a:rPr>
              <a:t>مراجعة</a:t>
            </a:r>
            <a:endParaRPr lang="en-US" sz="4000" kern="1200" dirty="0">
              <a:solidFill>
                <a:srgbClr val="FFFF00"/>
              </a:solidFill>
              <a:effectLst>
                <a:glow rad="228600">
                  <a:srgbClr val="100D00"/>
                </a:glow>
              </a:effectLst>
              <a:cs typeface="Times New Roman" charset="0"/>
            </a:endParaRPr>
          </a:p>
        </p:txBody>
      </p:sp>
      <p:sp>
        <p:nvSpPr>
          <p:cNvPr id="168963" name="Rectangle 3"/>
          <p:cNvSpPr>
            <a:spLocks noGrp="1" noChangeArrowheads="1"/>
          </p:cNvSpPr>
          <p:nvPr>
            <p:ph type="body" idx="1"/>
          </p:nvPr>
        </p:nvSpPr>
        <p:spPr>
          <a:xfrm>
            <a:off x="304800" y="1371600"/>
            <a:ext cx="8534400" cy="5029200"/>
          </a:xfrm>
          <a:effectLst/>
        </p:spPr>
        <p:txBody>
          <a:bodyPr/>
          <a:lstStyle/>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الكلمة الرئيسية: الحمد</a:t>
            </a:r>
            <a:r>
              <a:rPr lang="en-US" kern="1200" dirty="0">
                <a:solidFill>
                  <a:srgbClr val="FFFF00"/>
                </a:solidFill>
                <a:effectLst/>
                <a:latin typeface="Arial" panose="020B0604020202020204" pitchFamily="34" charset="0"/>
                <a:cs typeface="Times New Roman" charset="0"/>
              </a:rPr>
              <a:t>*</a:t>
            </a:r>
            <a:endParaRPr lang="ar-JO" kern="1200" dirty="0">
              <a:solidFill>
                <a:srgbClr val="FFFF00"/>
              </a:solidFill>
              <a:effectLst/>
              <a:latin typeface="Arial" panose="020B0604020202020204" pitchFamily="34" charset="0"/>
              <a:cs typeface="Times New Roman" charset="0"/>
            </a:endParaRPr>
          </a:p>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الآية الرئيسية: مز 111: 1</a:t>
            </a:r>
            <a:r>
              <a:rPr lang="en-US" kern="1200" dirty="0">
                <a:solidFill>
                  <a:srgbClr val="FFFF00"/>
                </a:solidFill>
                <a:effectLst/>
                <a:latin typeface="Arial" panose="020B0604020202020204" pitchFamily="34" charset="0"/>
                <a:cs typeface="Times New Roman" charset="0"/>
              </a:rPr>
              <a:t>*</a:t>
            </a:r>
            <a:endParaRPr lang="ar-JO" kern="1200" dirty="0">
              <a:solidFill>
                <a:srgbClr val="FFFF00"/>
              </a:solidFill>
              <a:effectLst/>
              <a:latin typeface="Arial" panose="020B0604020202020204" pitchFamily="34" charset="0"/>
              <a:cs typeface="Times New Roman" charset="0"/>
            </a:endParaRPr>
          </a:p>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العبارة: التسبيح والتضرع إلى الله</a:t>
            </a:r>
            <a:r>
              <a:rPr lang="en-US" kern="1200" dirty="0">
                <a:solidFill>
                  <a:srgbClr val="FFFF00"/>
                </a:solidFill>
                <a:effectLst/>
                <a:latin typeface="Arial" panose="020B0604020202020204" pitchFamily="34" charset="0"/>
                <a:cs typeface="Times New Roman" charset="0"/>
              </a:rPr>
              <a:t>*</a:t>
            </a:r>
            <a:endParaRPr lang="ar-JO" kern="1200" dirty="0">
              <a:solidFill>
                <a:srgbClr val="FFFF00"/>
              </a:solidFill>
              <a:effectLst/>
              <a:latin typeface="Arial" panose="020B0604020202020204" pitchFamily="34" charset="0"/>
              <a:cs typeface="Times New Roman" charset="0"/>
            </a:endParaRPr>
          </a:p>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*بيان موجز:الحمد لله والتضرع له بسبب مَن هو و بسبب ما فعله في توفير الحكمة والحماية والتتميم المسياني واعطاء كلمته ليكون الشخص متواضعًا أمامه من خلال الثقة والشكر</a:t>
            </a:r>
            <a:endParaRPr lang="en-US" kern="1200" dirty="0">
              <a:solidFill>
                <a:srgbClr val="FFFF00"/>
              </a:solidFill>
              <a:effectLst/>
              <a:latin typeface="Arial" panose="020B0604020202020204" pitchFamily="34" charset="0"/>
              <a:cs typeface="Times New Roman" charset="0"/>
            </a:endParaRPr>
          </a:p>
        </p:txBody>
      </p:sp>
      <p:sp>
        <p:nvSpPr>
          <p:cNvPr id="168964" name="Text Box 4"/>
          <p:cNvSpPr txBox="1">
            <a:spLocks noChangeArrowheads="1"/>
          </p:cNvSpPr>
          <p:nvPr/>
        </p:nvSpPr>
        <p:spPr bwMode="auto">
          <a:xfrm>
            <a:off x="8299450" y="76208"/>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dirty="0">
                <a:solidFill>
                  <a:srgbClr val="EAEAEA"/>
                </a:solidFill>
                <a:effectLst>
                  <a:outerShdw blurRad="38100" dist="38100" dir="2700000" algn="tl">
                    <a:srgbClr val="000000"/>
                  </a:outerShdw>
                </a:effectLst>
                <a:latin typeface="Arial" panose="020B0604020202020204" pitchFamily="34" charset="0"/>
                <a:cs typeface="Arial" panose="020B0604020202020204" pitchFamily="34" charset="0"/>
              </a:rPr>
              <a:t>٣٨٢</a:t>
            </a:r>
            <a:endParaRPr lang="en-US" b="1" dirty="0">
              <a:solidFill>
                <a:srgbClr val="EAEAE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916605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896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0" end="0"/>
                                            </p:txEl>
                                          </p:spTgt>
                                        </p:tgtEl>
                                        <p:attrNameLst>
                                          <p:attrName>ppt_c</p:attrName>
                                        </p:attrNameLst>
                                      </p:cBhvr>
                                      <p:to>
                                        <a:schemeClr val="bg2"/>
                                      </p:to>
                                    </p:animClr>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896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1" end="1"/>
                                            </p:txEl>
                                          </p:spTgt>
                                        </p:tgtEl>
                                        <p:attrNameLst>
                                          <p:attrName>ppt_c</p:attrName>
                                        </p:attrNameLst>
                                      </p:cBhvr>
                                      <p:to>
                                        <a:schemeClr val="bg2"/>
                                      </p:to>
                                    </p:animClr>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896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2" end="2"/>
                                            </p:txEl>
                                          </p:spTgt>
                                        </p:tgtEl>
                                        <p:attrNameLst>
                                          <p:attrName>ppt_c</p:attrName>
                                        </p:attrNameLst>
                                      </p:cBhvr>
                                      <p:to>
                                        <a:schemeClr val="bg2"/>
                                      </p:to>
                                    </p:animClr>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896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3" end="3"/>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3" grpId="0" build="p"/>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algn="r" rtl="1" eaLnBrk="1" hangingPunct="1">
              <a:spcBef>
                <a:spcPct val="50000"/>
              </a:spcBef>
            </a:pPr>
            <a:r>
              <a:rPr lang="ar-JO" sz="4400" kern="1200" dirty="0">
                <a:solidFill>
                  <a:srgbClr val="B12143"/>
                </a:solidFill>
                <a:effectLst/>
              </a:rPr>
              <a:t>مقدمة</a:t>
            </a:r>
          </a:p>
          <a:p>
            <a:pPr algn="r" rtl="1" eaLnBrk="1" hangingPunct="1">
              <a:spcBef>
                <a:spcPct val="50000"/>
              </a:spcBef>
            </a:pPr>
            <a:r>
              <a:rPr lang="ar-JO" sz="4400" kern="1200" dirty="0">
                <a:solidFill>
                  <a:srgbClr val="B12143"/>
                </a:solidFill>
                <a:effectLst/>
              </a:rPr>
              <a:t>ما هو مكان المزامير في زمن العهد القديم؟</a:t>
            </a:r>
          </a:p>
          <a:p>
            <a:pPr algn="r" rtl="1" eaLnBrk="1" hangingPunct="1">
              <a:spcBef>
                <a:spcPct val="50000"/>
              </a:spcBef>
            </a:pPr>
            <a:r>
              <a:rPr lang="ar-JO" sz="4400" kern="1200" dirty="0">
                <a:solidFill>
                  <a:srgbClr val="B12143"/>
                </a:solidFill>
                <a:effectLst/>
              </a:rPr>
              <a:t>كيف عبد الإسرائيليون الله من خلال المزامير؟</a:t>
            </a:r>
          </a:p>
          <a:p>
            <a:pPr algn="r" rtl="1" eaLnBrk="1" hangingPunct="1">
              <a:spcBef>
                <a:spcPct val="50000"/>
              </a:spcBef>
            </a:pPr>
            <a:r>
              <a:rPr lang="ar-JO" sz="4400" kern="1200" dirty="0">
                <a:effectLst/>
              </a:rPr>
              <a:t>ما هي صلة المزامير بالمسيحيين اليوم؟</a:t>
            </a:r>
            <a:endParaRPr lang="en-GB" sz="4400" kern="1200" dirty="0">
              <a:effectLst/>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3948326911"/>
      </p:ext>
    </p:extLst>
  </p:cSld>
  <p:clrMapOvr>
    <a:masterClrMapping/>
  </p:clrMapOvr>
  <p:transition>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
          <p:cNvPicPr>
            <a:picLocks noChangeAspect="1" noChangeArrowheads="1"/>
          </p:cNvPicPr>
          <p:nvPr/>
        </p:nvPicPr>
        <p:blipFill>
          <a:blip r:embed="rId3" cstate="screen">
            <a:lum bright="2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74" name="Rectangle 3"/>
          <p:cNvSpPr>
            <a:spLocks noGrp="1" noChangeArrowheads="1"/>
          </p:cNvSpPr>
          <p:nvPr>
            <p:ph type="title"/>
          </p:nvPr>
        </p:nvSpPr>
        <p:spPr>
          <a:xfrm>
            <a:off x="457200" y="609600"/>
            <a:ext cx="8382000" cy="1524000"/>
          </a:xfrm>
          <a:solidFill>
            <a:schemeClr val="tx1"/>
          </a:solidFill>
        </p:spPr>
        <p:txBody>
          <a:bodyPr/>
          <a:lstStyle/>
          <a:p>
            <a:pPr eaLnBrk="1" hangingPunct="1">
              <a:spcBef>
                <a:spcPct val="50000"/>
              </a:spcBef>
            </a:pPr>
            <a:r>
              <a:rPr lang="ar-JO" altLang="zh-CN" sz="4000" kern="1200" dirty="0">
                <a:solidFill>
                  <a:srgbClr val="FFFFFF"/>
                </a:solidFill>
                <a:effectLst>
                  <a:glow rad="228600">
                    <a:srgbClr val="100D00"/>
                  </a:glow>
                </a:effectLst>
                <a:cs typeface="Times New Roman" charset="0"/>
              </a:rPr>
              <a:t>ما هي صلة المزامير بالمسيحيين اليوم؟</a:t>
            </a:r>
            <a:endParaRPr lang="en-GB" sz="4000" kern="1200" dirty="0">
              <a:solidFill>
                <a:srgbClr val="FFFFFF"/>
              </a:solidFill>
              <a:effectLst>
                <a:glow rad="228600">
                  <a:srgbClr val="100D00"/>
                </a:glow>
              </a:effectLst>
              <a:cs typeface="Times New Roman" charset="0"/>
            </a:endParaRPr>
          </a:p>
        </p:txBody>
      </p:sp>
      <p:sp>
        <p:nvSpPr>
          <p:cNvPr id="374788" name="Rectangle 4"/>
          <p:cNvSpPr>
            <a:spLocks noGrp="1" noChangeArrowheads="1"/>
          </p:cNvSpPr>
          <p:nvPr>
            <p:ph type="body" idx="1"/>
          </p:nvPr>
        </p:nvSpPr>
        <p:spPr>
          <a:xfrm>
            <a:off x="152400" y="2332037"/>
            <a:ext cx="8686800" cy="4221163"/>
          </a:xfrm>
        </p:spPr>
        <p:txBody>
          <a:bodyPr/>
          <a:lstStyle/>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أ)</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العبادة بموجب العهد الجديد</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ب)</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قيمة المزامير للمسيحيين </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ج)</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مقارنة بين المزامير والتسابيح</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د)</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مقارنة المزامير مع الأغاني المعاصرة</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هـ)</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تساعدنا المزامير على العبادة بشكل كلي</a:t>
            </a:r>
            <a:endParaRPr lang="en-GB" sz="3600" kern="1200" dirty="0">
              <a:solidFill>
                <a:schemeClr val="bg1"/>
              </a:solidFill>
              <a:effectLst>
                <a:glow rad="228600">
                  <a:srgbClr val="100D00"/>
                </a:glow>
                <a:outerShdw blurRad="38100" dist="38100" dir="2700000" algn="tl">
                  <a:srgbClr val="000000">
                    <a:alpha val="43137"/>
                  </a:srgbClr>
                </a:outerShdw>
              </a:effectLst>
              <a:cs typeface="Times New Roman"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
        <p:nvSpPr>
          <p:cNvPr id="7" name="Text Box 5"/>
          <p:cNvSpPr txBox="1">
            <a:spLocks noChangeArrowheads="1"/>
          </p:cNvSpPr>
          <p:nvPr/>
        </p:nvSpPr>
        <p:spPr bwMode="auto">
          <a:xfrm>
            <a:off x="8153412" y="76208"/>
            <a:ext cx="955092"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5"/>
          <p:cNvSpPr txBox="1">
            <a:spLocks noChangeArrowheads="1"/>
          </p:cNvSpPr>
          <p:nvPr/>
        </p:nvSpPr>
        <p:spPr bwMode="auto">
          <a:xfrm>
            <a:off x="8218188" y="99226"/>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9622270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74788">
                                            <p:txEl>
                                              <p:pRg st="0" end="0"/>
                                            </p:txEl>
                                          </p:spTgt>
                                        </p:tgtEl>
                                        <p:attrNameLst>
                                          <p:attrName>style.visibility</p:attrName>
                                        </p:attrNameLst>
                                      </p:cBhvr>
                                      <p:to>
                                        <p:strVal val="visible"/>
                                      </p:to>
                                    </p:set>
                                    <p:anim calcmode="lin" valueType="num">
                                      <p:cBhvr additive="base">
                                        <p:cTn id="7" dur="500" fill="hold"/>
                                        <p:tgtEl>
                                          <p:spTgt spid="3747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47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74788">
                                            <p:txEl>
                                              <p:pRg st="1" end="1"/>
                                            </p:txEl>
                                          </p:spTgt>
                                        </p:tgtEl>
                                        <p:attrNameLst>
                                          <p:attrName>style.visibility</p:attrName>
                                        </p:attrNameLst>
                                      </p:cBhvr>
                                      <p:to>
                                        <p:strVal val="visible"/>
                                      </p:to>
                                    </p:set>
                                    <p:anim calcmode="lin" valueType="num">
                                      <p:cBhvr additive="base">
                                        <p:cTn id="13" dur="500" fill="hold"/>
                                        <p:tgtEl>
                                          <p:spTgt spid="37478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7478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74788">
                                            <p:txEl>
                                              <p:pRg st="2" end="2"/>
                                            </p:txEl>
                                          </p:spTgt>
                                        </p:tgtEl>
                                        <p:attrNameLst>
                                          <p:attrName>style.visibility</p:attrName>
                                        </p:attrNameLst>
                                      </p:cBhvr>
                                      <p:to>
                                        <p:strVal val="visible"/>
                                      </p:to>
                                    </p:set>
                                    <p:anim calcmode="lin" valueType="num">
                                      <p:cBhvr additive="base">
                                        <p:cTn id="19" dur="500" fill="hold"/>
                                        <p:tgtEl>
                                          <p:spTgt spid="37478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7478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74788">
                                            <p:txEl>
                                              <p:pRg st="3" end="3"/>
                                            </p:txEl>
                                          </p:spTgt>
                                        </p:tgtEl>
                                        <p:attrNameLst>
                                          <p:attrName>style.visibility</p:attrName>
                                        </p:attrNameLst>
                                      </p:cBhvr>
                                      <p:to>
                                        <p:strVal val="visible"/>
                                      </p:to>
                                    </p:set>
                                    <p:anim calcmode="lin" valueType="num">
                                      <p:cBhvr additive="base">
                                        <p:cTn id="25" dur="500" fill="hold"/>
                                        <p:tgtEl>
                                          <p:spTgt spid="37478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7478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74788">
                                            <p:txEl>
                                              <p:pRg st="4" end="4"/>
                                            </p:txEl>
                                          </p:spTgt>
                                        </p:tgtEl>
                                        <p:attrNameLst>
                                          <p:attrName>style.visibility</p:attrName>
                                        </p:attrNameLst>
                                      </p:cBhvr>
                                      <p:to>
                                        <p:strVal val="visible"/>
                                      </p:to>
                                    </p:set>
                                    <p:anim calcmode="lin" valueType="num">
                                      <p:cBhvr additive="base">
                                        <p:cTn id="31" dur="500" fill="hold"/>
                                        <p:tgtEl>
                                          <p:spTgt spid="374788">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74788">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6835" name="Rectangle 3"/>
          <p:cNvSpPr>
            <a:spLocks noGrp="1" noChangeArrowheads="1"/>
          </p:cNvSpPr>
          <p:nvPr>
            <p:ph type="title"/>
          </p:nvPr>
        </p:nvSpPr>
        <p:spPr>
          <a:xfrm>
            <a:off x="152400" y="716557"/>
            <a:ext cx="8839200" cy="1066800"/>
          </a:xfrm>
          <a:solidFill>
            <a:srgbClr val="262626"/>
          </a:solidFill>
        </p:spPr>
        <p:txBody>
          <a:bodyPr/>
          <a:lstStyle/>
          <a:p>
            <a:pPr marL="0" indent="0" eaLnBrk="1" hangingPunct="1">
              <a:spcBef>
                <a:spcPct val="50000"/>
              </a:spcBef>
              <a:buNone/>
            </a:pPr>
            <a:r>
              <a:rPr lang="ar-JO" altLang="zh-CN" sz="4000" kern="1200" dirty="0">
                <a:solidFill>
                  <a:srgbClr val="FFFFFF"/>
                </a:solidFill>
                <a:effectLst>
                  <a:glow rad="228600">
                    <a:srgbClr val="100D00"/>
                  </a:glow>
                </a:effectLst>
                <a:cs typeface="Times New Roman" charset="0"/>
              </a:rPr>
              <a:t>أ) العبادة بموجب العهد الجديد</a:t>
            </a:r>
          </a:p>
        </p:txBody>
      </p:sp>
      <p:sp>
        <p:nvSpPr>
          <p:cNvPr id="376836" name="Rectangle 4"/>
          <p:cNvSpPr>
            <a:spLocks noGrp="1" noChangeArrowheads="1"/>
          </p:cNvSpPr>
          <p:nvPr>
            <p:ph type="body" idx="1"/>
          </p:nvPr>
        </p:nvSpPr>
        <p:spPr>
          <a:xfrm>
            <a:off x="457200" y="1783357"/>
            <a:ext cx="8229600" cy="4525963"/>
          </a:xfrm>
        </p:spPr>
        <p:txBody>
          <a:bodyPr anchor="ctr"/>
          <a:lstStyle/>
          <a:p>
            <a:pPr algn="r" eaLnBrk="1" hangingPunct="1">
              <a:spcBef>
                <a:spcPct val="50000"/>
              </a:spcBef>
              <a:buFontTx/>
              <a:buNone/>
            </a:pPr>
            <a:r>
              <a:rPr lang="ar-JO" altLang="zh-CN" sz="3600" kern="1200" dirty="0">
                <a:solidFill>
                  <a:srgbClr val="FFFFFF"/>
                </a:solidFill>
                <a:effectLst>
                  <a:glow rad="228600">
                    <a:srgbClr val="100D00"/>
                  </a:glow>
                </a:effectLst>
                <a:cs typeface="Times New Roman" charset="0"/>
              </a:rPr>
              <a:t>"أنواع العهد القديم تفسح المجال ليحل كهنوت المسيح وتضحيته وشفاعته محل النظام الموسوي بأكمله لإبعاد الخطيئة...</a:t>
            </a:r>
          </a:p>
          <a:p>
            <a:pPr algn="r" eaLnBrk="1" hangingPunct="1">
              <a:spcBef>
                <a:spcPct val="50000"/>
              </a:spcBef>
              <a:buFontTx/>
              <a:buNone/>
            </a:pPr>
            <a:r>
              <a:rPr lang="ar-JO" altLang="zh-CN" sz="3600" kern="1200" dirty="0">
                <a:solidFill>
                  <a:srgbClr val="E72929"/>
                </a:solidFill>
                <a:effectLst>
                  <a:glow rad="228600">
                    <a:srgbClr val="100D00"/>
                  </a:glow>
                </a:effectLst>
                <a:cs typeface="Times New Roman" charset="0"/>
              </a:rPr>
              <a:t> </a:t>
            </a:r>
            <a:r>
              <a:rPr lang="ar-JO" altLang="zh-CN" sz="3600" kern="1200" dirty="0">
                <a:solidFill>
                  <a:srgbClr val="FFFF00"/>
                </a:solidFill>
                <a:effectLst>
                  <a:glow rad="228600">
                    <a:srgbClr val="100D00"/>
                  </a:glow>
                </a:effectLst>
                <a:cs typeface="Times New Roman" charset="0"/>
              </a:rPr>
              <a:t>كانت هذه التغييرات بالغة الأهمية ، لكن نمط التسبيح والشكر والرغبة والثقة والنقاء والخدمة ، التي تشكل حقًا العبادة مستمرة دون تغيير حتى يومنا هذا ".</a:t>
            </a:r>
            <a:endParaRPr lang="en-US" altLang="zh-CN" sz="3600" kern="1200" dirty="0">
              <a:solidFill>
                <a:srgbClr val="FFFF00"/>
              </a:solidFill>
              <a:effectLst>
                <a:glow rad="228600">
                  <a:srgbClr val="100D00"/>
                </a:glow>
              </a:effectLst>
              <a:cs typeface="Times New Roman"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
        <p:nvSpPr>
          <p:cNvPr id="7" name="Text Box 5"/>
          <p:cNvSpPr txBox="1">
            <a:spLocks noChangeArrowheads="1"/>
          </p:cNvSpPr>
          <p:nvPr/>
        </p:nvSpPr>
        <p:spPr bwMode="auto">
          <a:xfrm>
            <a:off x="8153412" y="76208"/>
            <a:ext cx="940337"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5"/>
          <p:cNvSpPr txBox="1">
            <a:spLocks noChangeArrowheads="1"/>
          </p:cNvSpPr>
          <p:nvPr/>
        </p:nvSpPr>
        <p:spPr bwMode="auto">
          <a:xfrm>
            <a:off x="8218188" y="99226"/>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17736843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76836">
                                            <p:txEl>
                                              <p:pRg st="0" end="0"/>
                                            </p:txEl>
                                          </p:spTgt>
                                        </p:tgtEl>
                                        <p:attrNameLst>
                                          <p:attrName>style.visibility</p:attrName>
                                        </p:attrNameLst>
                                      </p:cBhvr>
                                      <p:to>
                                        <p:strVal val="visible"/>
                                      </p:to>
                                    </p:set>
                                    <p:anim calcmode="lin" valueType="num">
                                      <p:cBhvr>
                                        <p:cTn id="7" dur="1000" fill="hold"/>
                                        <p:tgtEl>
                                          <p:spTgt spid="376836">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376836">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37683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376836">
                                            <p:txEl>
                                              <p:pRg st="1" end="1"/>
                                            </p:txEl>
                                          </p:spTgt>
                                        </p:tgtEl>
                                        <p:attrNameLst>
                                          <p:attrName>style.visibility</p:attrName>
                                        </p:attrNameLst>
                                      </p:cBhvr>
                                      <p:to>
                                        <p:strVal val="visible"/>
                                      </p:to>
                                    </p:set>
                                    <p:anim calcmode="lin" valueType="num">
                                      <p:cBhvr>
                                        <p:cTn id="14" dur="1000" fill="hold"/>
                                        <p:tgtEl>
                                          <p:spTgt spid="376836">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376836">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37683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883" name="Rectangle 3"/>
          <p:cNvSpPr>
            <a:spLocks noGrp="1" noChangeArrowheads="1"/>
          </p:cNvSpPr>
          <p:nvPr>
            <p:ph type="title"/>
          </p:nvPr>
        </p:nvSpPr>
        <p:spPr>
          <a:xfrm>
            <a:off x="76200" y="685800"/>
            <a:ext cx="8686800" cy="914400"/>
          </a:xfrm>
          <a:solidFill>
            <a:srgbClr val="000000"/>
          </a:solidFill>
        </p:spPr>
        <p:txBody>
          <a:bodyPr/>
          <a:lstStyle/>
          <a:p>
            <a:pPr marL="0" indent="0" eaLnBrk="1" hangingPunct="1">
              <a:spcBef>
                <a:spcPct val="50000"/>
              </a:spcBef>
              <a:buNone/>
            </a:pPr>
            <a:r>
              <a:rPr lang="ar-JO" altLang="zh-CN" sz="4000" kern="1200" dirty="0">
                <a:solidFill>
                  <a:srgbClr val="FFFFFF"/>
                </a:solidFill>
                <a:effectLst>
                  <a:glow rad="228600">
                    <a:srgbClr val="100D00"/>
                  </a:glow>
                </a:effectLst>
                <a:cs typeface="Times New Roman" charset="0"/>
              </a:rPr>
              <a:t>ب) قيمة المزامير للمسيحيين </a:t>
            </a:r>
          </a:p>
        </p:txBody>
      </p:sp>
      <p:sp>
        <p:nvSpPr>
          <p:cNvPr id="378884" name="Rectangle 4"/>
          <p:cNvSpPr>
            <a:spLocks noGrp="1" noChangeArrowheads="1"/>
          </p:cNvSpPr>
          <p:nvPr>
            <p:ph type="body" idx="1"/>
          </p:nvPr>
        </p:nvSpPr>
        <p:spPr>
          <a:xfrm>
            <a:off x="762000" y="1905000"/>
            <a:ext cx="7924800" cy="3396208"/>
          </a:xfrm>
        </p:spPr>
        <p:txBody>
          <a:bodyPr anchor="ctr"/>
          <a:lstStyle/>
          <a:p>
            <a:pPr marL="609600" indent="-609600" algn="r" rtl="1" eaLnBrk="1" hangingPunct="1">
              <a:spcBef>
                <a:spcPct val="50000"/>
              </a:spcBef>
              <a:buFontTx/>
              <a:buAutoNum type="arabicPeriod"/>
            </a:pPr>
            <a:r>
              <a:rPr lang="ar-JO" sz="3600" kern="1200" dirty="0">
                <a:solidFill>
                  <a:srgbClr val="FFFFFF"/>
                </a:solidFill>
                <a:effectLst>
                  <a:glow rad="228600">
                    <a:srgbClr val="100D00"/>
                  </a:glow>
                </a:effectLst>
                <a:cs typeface="Times New Roman" charset="0"/>
              </a:rPr>
              <a:t>إنهم يذكروننا بمحبة الله وأمانة الله.</a:t>
            </a:r>
          </a:p>
          <a:p>
            <a:pPr marL="609600" indent="-609600" algn="r" rtl="1" eaLnBrk="1" hangingPunct="1">
              <a:spcBef>
                <a:spcPct val="50000"/>
              </a:spcBef>
              <a:buFontTx/>
              <a:buAutoNum type="arabicPeriod"/>
            </a:pPr>
            <a:r>
              <a:rPr lang="ar-JO" sz="3600" kern="1200" dirty="0">
                <a:solidFill>
                  <a:srgbClr val="FFFFFF"/>
                </a:solidFill>
                <a:effectLst>
                  <a:glow rad="228600">
                    <a:srgbClr val="100D00"/>
                  </a:glow>
                </a:effectLst>
                <a:cs typeface="Times New Roman" charset="0"/>
              </a:rPr>
              <a:t>يلهمون المؤمنين برجاء ملكوت الله.</a:t>
            </a:r>
          </a:p>
          <a:p>
            <a:pPr marL="609600" indent="-609600" algn="r" rtl="1" eaLnBrk="1" hangingPunct="1">
              <a:spcBef>
                <a:spcPct val="50000"/>
              </a:spcBef>
              <a:buFontTx/>
              <a:buAutoNum type="arabicPeriod"/>
            </a:pPr>
            <a:r>
              <a:rPr lang="ar-JO" sz="3600" kern="1200" dirty="0">
                <a:solidFill>
                  <a:srgbClr val="FFFFFF"/>
                </a:solidFill>
                <a:effectLst>
                  <a:glow rad="228600">
                    <a:srgbClr val="100D00"/>
                  </a:glow>
                </a:effectLst>
                <a:cs typeface="Times New Roman" charset="0"/>
              </a:rPr>
              <a:t>إنها تعكس الإيمان بسرد خبرات شعب الله.</a:t>
            </a:r>
            <a:endParaRPr lang="en-US" sz="3600" kern="1200" dirty="0">
              <a:solidFill>
                <a:srgbClr val="FFFFFF"/>
              </a:solidFill>
              <a:effectLst>
                <a:glow rad="228600">
                  <a:srgbClr val="100D00"/>
                </a:glow>
              </a:effectLst>
              <a:cs typeface="Times New Roman" charset="0"/>
            </a:endParaRPr>
          </a:p>
        </p:txBody>
      </p:sp>
      <p:sp>
        <p:nvSpPr>
          <p:cNvPr id="7" name="Text Box 5"/>
          <p:cNvSpPr txBox="1">
            <a:spLocks noChangeArrowheads="1"/>
          </p:cNvSpPr>
          <p:nvPr/>
        </p:nvSpPr>
        <p:spPr bwMode="auto">
          <a:xfrm>
            <a:off x="8153412" y="76208"/>
            <a:ext cx="800088"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5"/>
          <p:cNvSpPr txBox="1">
            <a:spLocks noChangeArrowheads="1"/>
          </p:cNvSpPr>
          <p:nvPr/>
        </p:nvSpPr>
        <p:spPr bwMode="auto">
          <a:xfrm>
            <a:off x="8153412" y="47947"/>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218620426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78884">
                                            <p:txEl>
                                              <p:pRg st="0" end="0"/>
                                            </p:txEl>
                                          </p:spTgt>
                                        </p:tgtEl>
                                        <p:attrNameLst>
                                          <p:attrName>style.visibility</p:attrName>
                                        </p:attrNameLst>
                                      </p:cBhvr>
                                      <p:to>
                                        <p:strVal val="visible"/>
                                      </p:to>
                                    </p:set>
                                    <p:anim calcmode="lin" valueType="num">
                                      <p:cBhvr>
                                        <p:cTn id="7" dur="500" fill="hold"/>
                                        <p:tgtEl>
                                          <p:spTgt spid="37888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7888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7888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378884">
                                            <p:txEl>
                                              <p:pRg st="1" end="1"/>
                                            </p:txEl>
                                          </p:spTgt>
                                        </p:tgtEl>
                                        <p:attrNameLst>
                                          <p:attrName>style.visibility</p:attrName>
                                        </p:attrNameLst>
                                      </p:cBhvr>
                                      <p:to>
                                        <p:strVal val="visible"/>
                                      </p:to>
                                    </p:set>
                                    <p:anim calcmode="lin" valueType="num">
                                      <p:cBhvr>
                                        <p:cTn id="14" dur="500" fill="hold"/>
                                        <p:tgtEl>
                                          <p:spTgt spid="37888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7888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7888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378884">
                                            <p:txEl>
                                              <p:pRg st="2" end="2"/>
                                            </p:txEl>
                                          </p:spTgt>
                                        </p:tgtEl>
                                        <p:attrNameLst>
                                          <p:attrName>style.visibility</p:attrName>
                                        </p:attrNameLst>
                                      </p:cBhvr>
                                      <p:to>
                                        <p:strVal val="visible"/>
                                      </p:to>
                                    </p:set>
                                    <p:anim calcmode="lin" valueType="num">
                                      <p:cBhvr>
                                        <p:cTn id="21" dur="500" fill="hold"/>
                                        <p:tgtEl>
                                          <p:spTgt spid="37888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7888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788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t="14213" b="21873"/>
          <a:stretch/>
        </p:blipFill>
        <p:spPr>
          <a:xfrm rot="5400000">
            <a:off x="7171037" y="2876159"/>
            <a:ext cx="1817388" cy="2538343"/>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2400" b="1" dirty="0">
                <a:solidFill>
                  <a:schemeClr val="bg1"/>
                </a:solidFill>
                <a:effectLst>
                  <a:glow rad="127000">
                    <a:schemeClr val="tx1"/>
                  </a:glow>
                </a:effectLst>
                <a:latin typeface="Arial" panose="020B0604020202020204" pitchFamily="34" charset="0"/>
                <a:cs typeface="Arial" panose="020B0604020202020204" pitchFamily="34" charset="0"/>
              </a:rPr>
              <a:t>باري هدلستون ، الكتاب المقدس أكروستيكي الملخص (غراند رابيدز: بيكر ، 1992)</a:t>
            </a:r>
            <a:endParaRPr lang="en-US" sz="2400" b="1" dirty="0">
              <a:solidFill>
                <a:schemeClr val="bg1"/>
              </a:solidFill>
              <a:effectLst>
                <a:glow rad="127000">
                  <a:schemeClr val="tx1"/>
                </a:glow>
              </a:effectLst>
              <a:latin typeface="Arial" panose="020B0604020202020204" pitchFamily="34" charset="0"/>
              <a:cs typeface="Arial" panose="020B0604020202020204" pitchFamily="34" charset="0"/>
            </a:endParaRP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a:t>
            </a: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25400" y="0"/>
            <a:ext cx="9232900" cy="850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7" name="TextBox 3"/>
          <p:cNvSpPr txBox="1">
            <a:spLocks noChangeArrowheads="1"/>
          </p:cNvSpPr>
          <p:nvPr/>
        </p:nvSpPr>
        <p:spPr bwMode="auto">
          <a:xfrm>
            <a:off x="140943" y="837220"/>
            <a:ext cx="7154380" cy="5324535"/>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en-US"/>
            </a:defPPr>
            <a:lvl1pPr marL="2174875" marR="0" lvl="0" indent="-2166938" fontAlgn="auto">
              <a:lnSpc>
                <a:spcPct val="100000"/>
              </a:lnSpc>
              <a:spcBef>
                <a:spcPts val="0"/>
              </a:spcBef>
              <a:spcAft>
                <a:spcPts val="0"/>
              </a:spcAft>
              <a:buClrTx/>
              <a:buSzTx/>
              <a:buFontTx/>
              <a:buNone/>
              <a:tabLst/>
              <a:defRPr kumimoji="0" sz="1600" b="1" i="0" u="none" strike="noStrike" cap="none" spc="0" normalizeH="0" baseline="0">
                <a:ln>
                  <a:noFill/>
                </a:ln>
                <a:solidFill>
                  <a:prstClr val="black"/>
                </a:solidFill>
                <a:effectLst/>
                <a:uLnTx/>
                <a:uFillTx/>
                <a:latin typeface="Arial" charset="0"/>
                <a:ea typeface="ＭＳ Ｐゴシック" charset="0"/>
                <a:cs typeface="ＭＳ Ｐゴシック" charset="0"/>
              </a:defRPr>
            </a:lvl1pPr>
            <a:lvl2pPr marL="742950" indent="-285750">
              <a:defRPr sz="2400">
                <a:latin typeface="Arial" charset="0"/>
                <a:ea typeface="ＭＳ Ｐゴシック" charset="0"/>
              </a:defRPr>
            </a:lvl2pPr>
            <a:lvl3pPr marL="1143000" indent="-228600">
              <a:defRPr sz="2400">
                <a:latin typeface="Arial" charset="0"/>
                <a:ea typeface="ＭＳ Ｐゴシック" charset="0"/>
              </a:defRPr>
            </a:lvl3pPr>
            <a:lvl4pPr marL="1600200" indent="-228600">
              <a:defRPr sz="2400">
                <a:latin typeface="Arial" charset="0"/>
                <a:ea typeface="ＭＳ Ｐゴシック" charset="0"/>
              </a:defRPr>
            </a:lvl4pPr>
            <a:lvl5pPr marL="2057400" indent="-228600">
              <a:defRPr sz="2400">
                <a:latin typeface="Arial" charset="0"/>
                <a:ea typeface="ＭＳ Ｐゴシック" charset="0"/>
              </a:defRPr>
            </a:lvl5pPr>
            <a:lvl6pPr marL="2514600" indent="-228600" eaLnBrk="0" fontAlgn="base" hangingPunct="0">
              <a:spcBef>
                <a:spcPct val="0"/>
              </a:spcBef>
              <a:spcAft>
                <a:spcPct val="0"/>
              </a:spcAft>
              <a:defRPr sz="2400">
                <a:latin typeface="Arial" charset="0"/>
                <a:ea typeface="ＭＳ Ｐゴシック" charset="0"/>
              </a:defRPr>
            </a:lvl6pPr>
            <a:lvl7pPr marL="2971800" indent="-228600" eaLnBrk="0" fontAlgn="base" hangingPunct="0">
              <a:spcBef>
                <a:spcPct val="0"/>
              </a:spcBef>
              <a:spcAft>
                <a:spcPct val="0"/>
              </a:spcAft>
              <a:defRPr sz="2400">
                <a:latin typeface="Arial" charset="0"/>
                <a:ea typeface="ＭＳ Ｐゴシック" charset="0"/>
              </a:defRPr>
            </a:lvl7pPr>
            <a:lvl8pPr marL="3429000" indent="-228600" eaLnBrk="0" fontAlgn="base" hangingPunct="0">
              <a:spcBef>
                <a:spcPct val="0"/>
              </a:spcBef>
              <a:spcAft>
                <a:spcPct val="0"/>
              </a:spcAft>
              <a:defRPr sz="2400">
                <a:latin typeface="Arial" charset="0"/>
                <a:ea typeface="ＭＳ Ｐゴシック" charset="0"/>
              </a:defRPr>
            </a:lvl8pPr>
            <a:lvl9pPr marL="3886200" indent="-228600" eaLnBrk="0" fontAlgn="base" hangingPunct="0">
              <a:spcBef>
                <a:spcPct val="0"/>
              </a:spcBef>
              <a:spcAft>
                <a:spcPct val="0"/>
              </a:spcAft>
              <a:defRPr sz="2400">
                <a:latin typeface="Arial" charset="0"/>
                <a:ea typeface="ＭＳ Ｐゴシック" charset="0"/>
              </a:defRPr>
            </a:lvl9pPr>
          </a:lstStyle>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تسبيح</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18، 21، 30، 47، 48، 63، 67، 71، 84، 89، 92، 96، 99، 100، 103، 108، 111-113، 115-117، 124، 134، 135، 138، 145-150</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ندم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32، 38، 39، 51، 79، 85، 101، 130، 143</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lang="ar-JO" sz="2000" dirty="0">
                <a:latin typeface="Arial" panose="020B0604020202020204" pitchFamily="34" charset="0"/>
                <a:cs typeface="Arial" panose="020B0604020202020204" pitchFamily="34" charset="0"/>
              </a:rPr>
              <a:t>مزمور بحسب ترتيب الأحرف</a:t>
            </a: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119</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اللعن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10، 35، 52، 55، 56، 58، 64، 69، 83، 109، 125، 129، 137، 140، 141، 144</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التضرع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3، 4، 6، 11، 12، 13، 20، 25، 26، 27، 28، 36، 42، 43، 54، 57، 60، 61، 70، 74، 80، 86، 88، 90، 120، 122، 123، 142</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بيئي</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8، 19، 29، 33، 65، 93، 98، 104</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تاريخي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44، 66، 77، 78، 81، 95، 105، 106، 114، 132، 136</a:t>
            </a:r>
            <a:endPar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تعليمي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 5، 7، 14، 15، 17، 34، 37، 49، 50، 53، 62، 73، 76، 82، 87، 91، 94، 107، 121، 126-128، 131، 133، 139</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مسياني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2، 16، 22، 23، 24، 31، 40، 41، 45، 46، 68، 72، 97، 102، 110، 118</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5935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0931" name="Rectangle 3"/>
          <p:cNvSpPr>
            <a:spLocks noGrp="1" noChangeArrowheads="1"/>
          </p:cNvSpPr>
          <p:nvPr>
            <p:ph type="ctrTitle"/>
          </p:nvPr>
        </p:nvSpPr>
        <p:spPr>
          <a:xfrm>
            <a:off x="107504" y="188640"/>
            <a:ext cx="9036496" cy="784225"/>
          </a:xfrm>
          <a:noFill/>
        </p:spPr>
        <p:txBody>
          <a:bodyPr/>
          <a:lstStyle/>
          <a:p>
            <a:pPr marL="0" indent="0" eaLnBrk="1" hangingPunct="1">
              <a:spcBef>
                <a:spcPct val="50000"/>
              </a:spcBef>
              <a:buNone/>
            </a:pPr>
            <a:r>
              <a:rPr lang="ar-JO" altLang="zh-CN" sz="4000" kern="1200" dirty="0">
                <a:solidFill>
                  <a:schemeClr val="tx1"/>
                </a:solidFill>
                <a:effectLst/>
                <a:cs typeface="Times New Roman" charset="0"/>
              </a:rPr>
              <a:t>ج) مقارنة بين المزامير والترانيم</a:t>
            </a:r>
          </a:p>
        </p:txBody>
      </p:sp>
      <p:graphicFrame>
        <p:nvGraphicFramePr>
          <p:cNvPr id="380932" name="Group 4"/>
          <p:cNvGraphicFramePr>
            <a:graphicFrameLocks noGrp="1"/>
          </p:cNvGraphicFramePr>
          <p:nvPr>
            <p:extLst>
              <p:ext uri="{D42A27DB-BD31-4B8C-83A1-F6EECF244321}">
                <p14:modId xmlns:p14="http://schemas.microsoft.com/office/powerpoint/2010/main" val="749046462"/>
              </p:ext>
            </p:extLst>
          </p:nvPr>
        </p:nvGraphicFramePr>
        <p:xfrm>
          <a:off x="152400" y="1331641"/>
          <a:ext cx="8686800" cy="5400040"/>
        </p:xfrm>
        <a:graphic>
          <a:graphicData uri="http://schemas.openxmlformats.org/drawingml/2006/table">
            <a:tbl>
              <a:tblPr/>
              <a:tblGrid>
                <a:gridCol w="2066925">
                  <a:extLst>
                    <a:ext uri="{9D8B030D-6E8A-4147-A177-3AD203B41FA5}">
                      <a16:colId xmlns:a16="http://schemas.microsoft.com/office/drawing/2014/main" val="20000"/>
                    </a:ext>
                  </a:extLst>
                </a:gridCol>
                <a:gridCol w="3171825">
                  <a:extLst>
                    <a:ext uri="{9D8B030D-6E8A-4147-A177-3AD203B41FA5}">
                      <a16:colId xmlns:a16="http://schemas.microsoft.com/office/drawing/2014/main" val="20001"/>
                    </a:ext>
                  </a:extLst>
                </a:gridCol>
                <a:gridCol w="3448050">
                  <a:extLst>
                    <a:ext uri="{9D8B030D-6E8A-4147-A177-3AD203B41FA5}">
                      <a16:colId xmlns:a16="http://schemas.microsoft.com/office/drawing/2014/main" val="20002"/>
                    </a:ext>
                  </a:extLst>
                </a:gridCol>
              </a:tblGrid>
              <a:tr h="63341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المصدر</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المزامير</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ترانيم</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52876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مزمور 92</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مديح</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دعوة للعبادة</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أسباب تسبيح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سبحوا </a:t>
                      </a:r>
                      <a:r>
                        <a:rPr lang="ar-JO" sz="2800" b="1" i="0" kern="1200">
                          <a:solidFill>
                            <a:schemeClr val="tx1"/>
                          </a:solidFill>
                          <a:effectLst/>
                          <a:latin typeface="Arial" panose="020B0604020202020204" pitchFamily="34" charset="0"/>
                          <a:ea typeface="ＭＳ Ｐゴシック" charset="0"/>
                          <a:cs typeface="Times New Roman" charset="0"/>
                        </a:rPr>
                        <a:t>الرب الساكن في الأعالي</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983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مزمور 51</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رثاء</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الاعتراف بالخطيئة</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أُطلب المساعدة من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أنا كما أنا</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6998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مزمور 78</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ذكرى</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"عجائب"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كم أنت عظيم يا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80954"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
        <p:nvSpPr>
          <p:cNvPr id="6" name="Text Box 5"/>
          <p:cNvSpPr txBox="1">
            <a:spLocks noChangeArrowheads="1"/>
          </p:cNvSpPr>
          <p:nvPr/>
        </p:nvSpPr>
        <p:spPr bwMode="auto">
          <a:xfrm>
            <a:off x="8153412" y="76208"/>
            <a:ext cx="883084"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5"/>
          <p:cNvSpPr txBox="1">
            <a:spLocks noChangeArrowheads="1"/>
          </p:cNvSpPr>
          <p:nvPr/>
        </p:nvSpPr>
        <p:spPr bwMode="auto">
          <a:xfrm>
            <a:off x="8160935" y="8118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429015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80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6465"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2979" name="Rectangle 3"/>
          <p:cNvSpPr>
            <a:spLocks noGrp="1" noChangeArrowheads="1"/>
          </p:cNvSpPr>
          <p:nvPr>
            <p:ph type="title"/>
          </p:nvPr>
        </p:nvSpPr>
        <p:spPr>
          <a:xfrm>
            <a:off x="26866" y="230840"/>
            <a:ext cx="9045252" cy="1143000"/>
          </a:xfrm>
          <a:noFill/>
          <a:ln>
            <a:noFill/>
          </a:ln>
        </p:spPr>
        <p:txBody>
          <a:bodyPr vert="horz" wrap="square" lIns="91440" tIns="45720" rIns="91440" bIns="45720" numCol="1" anchor="ctr" anchorCtr="0" compatLnSpc="1">
            <a:prstTxWarp prst="textNoShape">
              <a:avLst/>
            </a:prstTxWarp>
          </a:bodyPr>
          <a:lstStyle/>
          <a:p>
            <a:pPr eaLnBrk="1" hangingPunct="1">
              <a:spcBef>
                <a:spcPct val="50000"/>
              </a:spcBef>
            </a:pPr>
            <a:r>
              <a:rPr lang="ar-JO" altLang="zh-CN" sz="4000" kern="1200" dirty="0">
                <a:solidFill>
                  <a:schemeClr val="tx1"/>
                </a:solidFill>
                <a:effectLst/>
                <a:cs typeface="Times New Roman" charset="0"/>
              </a:rPr>
              <a:t>د) مقارنة المزامير مع الأغاني المعاصرة</a:t>
            </a:r>
          </a:p>
        </p:txBody>
      </p:sp>
      <p:graphicFrame>
        <p:nvGraphicFramePr>
          <p:cNvPr id="383000" name="Group 24"/>
          <p:cNvGraphicFramePr>
            <a:graphicFrameLocks noGrp="1"/>
          </p:cNvGraphicFramePr>
          <p:nvPr>
            <p:ph idx="1"/>
            <p:extLst>
              <p:ext uri="{D42A27DB-BD31-4B8C-83A1-F6EECF244321}">
                <p14:modId xmlns:p14="http://schemas.microsoft.com/office/powerpoint/2010/main" val="3145554349"/>
              </p:ext>
            </p:extLst>
          </p:nvPr>
        </p:nvGraphicFramePr>
        <p:xfrm>
          <a:off x="159196" y="1725613"/>
          <a:ext cx="8877300" cy="4830766"/>
        </p:xfrm>
        <a:graphic>
          <a:graphicData uri="http://schemas.openxmlformats.org/drawingml/2006/table">
            <a:tbl>
              <a:tblPr/>
              <a:tblGrid>
                <a:gridCol w="4205288">
                  <a:extLst>
                    <a:ext uri="{9D8B030D-6E8A-4147-A177-3AD203B41FA5}">
                      <a16:colId xmlns:a16="http://schemas.microsoft.com/office/drawing/2014/main" val="20000"/>
                    </a:ext>
                  </a:extLst>
                </a:gridCol>
                <a:gridCol w="4672012">
                  <a:extLst>
                    <a:ext uri="{9D8B030D-6E8A-4147-A177-3AD203B41FA5}">
                      <a16:colId xmlns:a16="http://schemas.microsoft.com/office/drawing/2014/main" val="20001"/>
                    </a:ext>
                  </a:extLst>
                </a:gridCol>
              </a:tblGrid>
              <a:tr h="60953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المزامير</a:t>
                      </a:r>
                      <a:endParaRPr lang="en-GB"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الاغاني</a:t>
                      </a:r>
                      <a:endParaRPr lang="en-GB"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6191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التركيز على الرسالة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التركيز على اللحن والجو العام للأغنية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التركيز على الله أو اللاهوت</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ركز أكثر على الأنثروبولوجيا</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2587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تسبيح لله على من هو وماذا يفعل في جميع المواقف</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تسبيح لله على الخير الذي فعله أو المواقف المنتصرة.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1906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أكثر وضوحًا حول تجارب الحياة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أكثر غموضًا حول تجارب الحياة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Tree>
    <p:extLst>
      <p:ext uri="{BB962C8B-B14F-4D97-AF65-F5344CB8AC3E}">
        <p14:creationId xmlns:p14="http://schemas.microsoft.com/office/powerpoint/2010/main" val="330527463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3000"/>
                                        </p:tgtEl>
                                        <p:attrNameLst>
                                          <p:attrName>style.visibility</p:attrName>
                                        </p:attrNameLst>
                                      </p:cBhvr>
                                      <p:to>
                                        <p:strVal val="visible"/>
                                      </p:to>
                                    </p:set>
                                    <p:animEffect transition="in" filter="slide(fromBottom)">
                                      <p:cBhvr>
                                        <p:cTn id="7" dur="500"/>
                                        <p:tgtEl>
                                          <p:spTgt spid="3830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513"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4" name="Rectangle 5"/>
          <p:cNvSpPr>
            <a:spLocks noGrp="1" noChangeArrowheads="1"/>
          </p:cNvSpPr>
          <p:nvPr>
            <p:ph type="title"/>
          </p:nvPr>
        </p:nvSpPr>
        <p:spPr>
          <a:xfrm>
            <a:off x="0" y="425457"/>
            <a:ext cx="9144000" cy="946151"/>
          </a:xfrm>
          <a:solidFill>
            <a:srgbClr val="000000"/>
          </a:solidFill>
        </p:spPr>
        <p:txBody>
          <a:bodyPr/>
          <a:lstStyle/>
          <a:p>
            <a:pPr marL="0" indent="0" eaLnBrk="1" hangingPunct="1">
              <a:spcBef>
                <a:spcPct val="50000"/>
              </a:spcBef>
              <a:buNone/>
            </a:pPr>
            <a:r>
              <a:rPr lang="ar-JO" altLang="zh-CN" sz="4000" kern="1200" dirty="0">
                <a:solidFill>
                  <a:srgbClr val="FFFFFF"/>
                </a:solidFill>
                <a:effectLst>
                  <a:glow rad="228600">
                    <a:srgbClr val="100D00"/>
                  </a:glow>
                </a:effectLst>
                <a:cs typeface="Times New Roman" charset="0"/>
              </a:rPr>
              <a:t>ه) تساعدنا المزامير على العبادة بشكل كلي</a:t>
            </a:r>
            <a:endParaRPr lang="en-GB" sz="4000" kern="1200" dirty="0">
              <a:solidFill>
                <a:srgbClr val="FFFFFF"/>
              </a:solidFill>
              <a:effectLst>
                <a:glow rad="228600">
                  <a:srgbClr val="100D00"/>
                </a:glow>
              </a:effectLst>
              <a:cs typeface="Times New Roman" charset="0"/>
            </a:endParaRPr>
          </a:p>
        </p:txBody>
      </p:sp>
      <p:sp>
        <p:nvSpPr>
          <p:cNvPr id="448515" name="Text Box 3"/>
          <p:cNvSpPr txBox="1">
            <a:spLocks noChangeArrowheads="1"/>
          </p:cNvSpPr>
          <p:nvPr/>
        </p:nvSpPr>
        <p:spPr bwMode="auto">
          <a:xfrm>
            <a:off x="6096000" y="2851151"/>
            <a:ext cx="2514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b="1">
              <a:solidFill>
                <a:srgbClr val="000000"/>
              </a:solidFill>
              <a:latin typeface="Arial" panose="020B0604020202020204" pitchFamily="34" charset="0"/>
            </a:endParaRPr>
          </a:p>
        </p:txBody>
      </p:sp>
      <p:sp>
        <p:nvSpPr>
          <p:cNvPr id="448516" name="Text Box 4"/>
          <p:cNvSpPr txBox="1">
            <a:spLocks noChangeArrowheads="1"/>
          </p:cNvSpPr>
          <p:nvPr/>
        </p:nvSpPr>
        <p:spPr bwMode="auto">
          <a:xfrm>
            <a:off x="6096000" y="2851151"/>
            <a:ext cx="23622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b="1">
              <a:solidFill>
                <a:srgbClr val="000000"/>
              </a:solidFill>
              <a:latin typeface="Arial" panose="020B0604020202020204" pitchFamily="34" charset="0"/>
            </a:endParaRPr>
          </a:p>
        </p:txBody>
      </p:sp>
      <p:sp>
        <p:nvSpPr>
          <p:cNvPr id="385030" name="Text Box 6"/>
          <p:cNvSpPr txBox="1">
            <a:spLocks noChangeArrowheads="1"/>
          </p:cNvSpPr>
          <p:nvPr/>
        </p:nvSpPr>
        <p:spPr bwMode="auto">
          <a:xfrm>
            <a:off x="3635896" y="5670551"/>
            <a:ext cx="56388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latin typeface="Arial" panose="020B0604020202020204" pitchFamily="34" charset="0"/>
              </a:rPr>
              <a:t>مشاركة عواطفنا</a:t>
            </a:r>
            <a:br>
              <a:rPr lang="en-US" dirty="0">
                <a:latin typeface="Arial" panose="020B0604020202020204" pitchFamily="34" charset="0"/>
              </a:rPr>
            </a:br>
            <a:r>
              <a:rPr lang="ar-JO" dirty="0">
                <a:solidFill>
                  <a:schemeClr val="tx1"/>
                </a:solidFill>
                <a:latin typeface="Arial" panose="020B0604020202020204" pitchFamily="34" charset="0"/>
              </a:rPr>
              <a:t> (الرد بشكل صحيح في المواقف المختلفة)</a:t>
            </a:r>
            <a:endParaRPr lang="en-US" dirty="0">
              <a:solidFill>
                <a:schemeClr val="tx1"/>
              </a:solidFill>
              <a:latin typeface="Arial" panose="020B0604020202020204" pitchFamily="34" charset="0"/>
            </a:endParaRPr>
          </a:p>
        </p:txBody>
      </p:sp>
      <p:sp>
        <p:nvSpPr>
          <p:cNvPr id="385031" name="Text Box 7"/>
          <p:cNvSpPr txBox="1">
            <a:spLocks noChangeArrowheads="1"/>
          </p:cNvSpPr>
          <p:nvPr/>
        </p:nvSpPr>
        <p:spPr bwMode="auto">
          <a:xfrm>
            <a:off x="1331640" y="1495434"/>
            <a:ext cx="5907360" cy="946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algn="ctr" eaLnBrk="1" hangingPunct="1">
              <a:spcBef>
                <a:spcPct val="50000"/>
              </a:spcBef>
              <a:defRPr sz="4000" b="1">
                <a:effectLst/>
                <a:cs typeface="Times New Roman" charset="0"/>
              </a:defRPr>
            </a:lvl1pPr>
            <a:lvl2pPr algn="ctr" eaLnBrk="0" hangingPunct="0">
              <a:defRPr sz="4400">
                <a:solidFill>
                  <a:schemeClr val="tx2"/>
                </a:solidFill>
                <a:latin typeface="Arial" pitchFamily="-105" charset="0"/>
                <a:cs typeface="Arial" pitchFamily="-105" charset="0"/>
              </a:defRPr>
            </a:lvl2pPr>
            <a:lvl3pPr algn="ctr" eaLnBrk="0" hangingPunct="0">
              <a:defRPr sz="4400">
                <a:solidFill>
                  <a:schemeClr val="tx2"/>
                </a:solidFill>
                <a:latin typeface="Arial" pitchFamily="-105" charset="0"/>
                <a:cs typeface="Arial" pitchFamily="-105" charset="0"/>
              </a:defRPr>
            </a:lvl3pPr>
            <a:lvl4pPr algn="ctr" eaLnBrk="0" hangingPunct="0">
              <a:defRPr sz="4400">
                <a:solidFill>
                  <a:schemeClr val="tx2"/>
                </a:solidFill>
                <a:latin typeface="Arial" pitchFamily="-105" charset="0"/>
                <a:cs typeface="Arial" pitchFamily="-105" charset="0"/>
              </a:defRPr>
            </a:lvl4pPr>
            <a:lvl5pPr algn="ctr" eaLnBrk="0" hangingPunct="0">
              <a:defRPr sz="4400">
                <a:solidFill>
                  <a:schemeClr val="tx2"/>
                </a:solidFill>
                <a:latin typeface="Arial" pitchFamily="-105" charset="0"/>
                <a:cs typeface="Arial" pitchFamily="-105" charset="0"/>
              </a:defRPr>
            </a:lvl5pPr>
            <a:lvl6pPr marL="457200" algn="ctr"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en-US" sz="3200" dirty="0">
                <a:latin typeface="Arial" panose="020B0604020202020204" pitchFamily="34" charset="0"/>
              </a:rPr>
              <a:t>   </a:t>
            </a:r>
            <a:r>
              <a:rPr lang="ar-JO" sz="3200" dirty="0">
                <a:solidFill>
                  <a:srgbClr val="000099"/>
                </a:solidFill>
                <a:latin typeface="Arial" panose="020B0604020202020204" pitchFamily="34" charset="0"/>
              </a:rPr>
              <a:t>علَّم عقولنا</a:t>
            </a:r>
            <a:r>
              <a:rPr lang="ar-JO" sz="3200" dirty="0">
                <a:latin typeface="Arial" panose="020B0604020202020204" pitchFamily="34" charset="0"/>
              </a:rPr>
              <a:t> (معرفة من هو الله وماذا فعل)</a:t>
            </a:r>
            <a:endParaRPr lang="en-US" sz="3200" dirty="0">
              <a:latin typeface="Arial" panose="020B0604020202020204" pitchFamily="34" charset="0"/>
            </a:endParaRPr>
          </a:p>
        </p:txBody>
      </p:sp>
      <p:sp>
        <p:nvSpPr>
          <p:cNvPr id="385032" name="Text Box 8"/>
          <p:cNvSpPr txBox="1">
            <a:spLocks noChangeArrowheads="1"/>
          </p:cNvSpPr>
          <p:nvPr/>
        </p:nvSpPr>
        <p:spPr bwMode="auto">
          <a:xfrm>
            <a:off x="-76200" y="5594358"/>
            <a:ext cx="3352056"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latin typeface="Arial" panose="020B0604020202020204" pitchFamily="34" charset="0"/>
              </a:rPr>
              <a:t>توجيه إرادتنا</a:t>
            </a:r>
            <a:br>
              <a:rPr lang="en-US" dirty="0">
                <a:solidFill>
                  <a:schemeClr val="tx1"/>
                </a:solidFill>
                <a:latin typeface="Arial" panose="020B0604020202020204" pitchFamily="34" charset="0"/>
              </a:rPr>
            </a:br>
            <a:r>
              <a:rPr lang="ar-JO" dirty="0">
                <a:solidFill>
                  <a:schemeClr val="tx1"/>
                </a:solidFill>
                <a:latin typeface="Arial" panose="020B0604020202020204" pitchFamily="34" charset="0"/>
              </a:rPr>
              <a:t>(طاعة من صميم القلب)</a:t>
            </a:r>
            <a:endParaRPr lang="en-US" dirty="0">
              <a:solidFill>
                <a:schemeClr val="tx1"/>
              </a:solidFill>
              <a:latin typeface="Arial" panose="020B0604020202020204" pitchFamily="34" charset="0"/>
            </a:endParaRPr>
          </a:p>
        </p:txBody>
      </p:sp>
      <p:grpSp>
        <p:nvGrpSpPr>
          <p:cNvPr id="2" name="Group 9"/>
          <p:cNvGrpSpPr>
            <a:grpSpLocks/>
          </p:cNvGrpSpPr>
          <p:nvPr/>
        </p:nvGrpSpPr>
        <p:grpSpPr bwMode="auto">
          <a:xfrm>
            <a:off x="2209800" y="2317751"/>
            <a:ext cx="4267200" cy="3124200"/>
            <a:chOff x="1248" y="1200"/>
            <a:chExt cx="2688" cy="2400"/>
          </a:xfrm>
        </p:grpSpPr>
        <p:sp>
          <p:nvSpPr>
            <p:cNvPr id="448524" name="Line 10"/>
            <p:cNvSpPr>
              <a:spLocks noChangeShapeType="1"/>
            </p:cNvSpPr>
            <p:nvPr/>
          </p:nvSpPr>
          <p:spPr bwMode="auto">
            <a:xfrm flipH="1">
              <a:off x="1248" y="1200"/>
              <a:ext cx="1344" cy="240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b="1">
                <a:solidFill>
                  <a:srgbClr val="000000"/>
                </a:solidFill>
                <a:latin typeface="Arial" panose="020B0604020202020204" pitchFamily="34" charset="0"/>
              </a:endParaRPr>
            </a:p>
          </p:txBody>
        </p:sp>
        <p:sp>
          <p:nvSpPr>
            <p:cNvPr id="448525" name="Line 11"/>
            <p:cNvSpPr>
              <a:spLocks noChangeShapeType="1"/>
            </p:cNvSpPr>
            <p:nvPr/>
          </p:nvSpPr>
          <p:spPr bwMode="auto">
            <a:xfrm>
              <a:off x="2592" y="1200"/>
              <a:ext cx="1344" cy="240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b="1">
                <a:solidFill>
                  <a:srgbClr val="000000"/>
                </a:solidFill>
                <a:latin typeface="Arial" panose="020B0604020202020204" pitchFamily="34" charset="0"/>
              </a:endParaRPr>
            </a:p>
          </p:txBody>
        </p:sp>
        <p:sp>
          <p:nvSpPr>
            <p:cNvPr id="448526" name="Line 12"/>
            <p:cNvSpPr>
              <a:spLocks noChangeShapeType="1"/>
            </p:cNvSpPr>
            <p:nvPr/>
          </p:nvSpPr>
          <p:spPr bwMode="auto">
            <a:xfrm>
              <a:off x="1248" y="3600"/>
              <a:ext cx="2688" cy="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b="1">
                <a:solidFill>
                  <a:srgbClr val="000000"/>
                </a:solidFill>
                <a:latin typeface="Arial" panose="020B0604020202020204" pitchFamily="34" charset="0"/>
              </a:endParaRPr>
            </a:p>
          </p:txBody>
        </p:sp>
      </p:grpSp>
      <p:sp>
        <p:nvSpPr>
          <p:cNvPr id="385037" name="Text Box 13"/>
          <p:cNvSpPr txBox="1">
            <a:spLocks noChangeArrowheads="1"/>
          </p:cNvSpPr>
          <p:nvPr/>
        </p:nvSpPr>
        <p:spPr bwMode="auto">
          <a:xfrm>
            <a:off x="5638800" y="2622551"/>
            <a:ext cx="35052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latin typeface="Arial" panose="020B0604020202020204" pitchFamily="34" charset="0"/>
              </a:rPr>
              <a:t>الله روح. والذين يسجدون له فبالروح والحق ينبغي أن يسجدوا</a:t>
            </a:r>
            <a:endParaRPr lang="en-US" dirty="0">
              <a:latin typeface="Arial" panose="020B0604020202020204" pitchFamily="34" charset="0"/>
            </a:endParaRPr>
          </a:p>
          <a:p>
            <a:r>
              <a:rPr lang="ar-JO" dirty="0">
                <a:latin typeface="Arial" panose="020B0604020202020204" pitchFamily="34" charset="0"/>
              </a:rPr>
              <a:t>(يوحنا 4 : 24 )</a:t>
            </a:r>
            <a:endParaRPr lang="en-US" dirty="0">
              <a:latin typeface="Arial" panose="020B0604020202020204" pitchFamily="34" charset="0"/>
            </a:endParaRPr>
          </a:p>
        </p:txBody>
      </p:sp>
      <p:sp>
        <p:nvSpPr>
          <p:cNvPr id="385038" name="Text Box 14"/>
          <p:cNvSpPr txBox="1">
            <a:spLocks noChangeArrowheads="1"/>
          </p:cNvSpPr>
          <p:nvPr/>
        </p:nvSpPr>
        <p:spPr bwMode="auto">
          <a:xfrm>
            <a:off x="2771800" y="3506232"/>
            <a:ext cx="3019400"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spcBef>
                <a:spcPct val="50000"/>
              </a:spcBef>
              <a:defRPr sz="4000" b="1">
                <a:effectLst/>
                <a:cs typeface="Times New Roman" charset="0"/>
              </a:defRPr>
            </a:lvl1pPr>
            <a:lvl2pPr algn="ctr" eaLnBrk="0" hangingPunct="0">
              <a:defRPr sz="4400">
                <a:solidFill>
                  <a:schemeClr val="tx2"/>
                </a:solidFill>
                <a:latin typeface="Arial" pitchFamily="-105" charset="0"/>
                <a:cs typeface="Arial" pitchFamily="-105" charset="0"/>
              </a:defRPr>
            </a:lvl2pPr>
            <a:lvl3pPr algn="ctr" eaLnBrk="0" hangingPunct="0">
              <a:defRPr sz="4400">
                <a:solidFill>
                  <a:schemeClr val="tx2"/>
                </a:solidFill>
                <a:latin typeface="Arial" pitchFamily="-105" charset="0"/>
                <a:cs typeface="Arial" pitchFamily="-105" charset="0"/>
              </a:defRPr>
            </a:lvl3pPr>
            <a:lvl4pPr algn="ctr" eaLnBrk="0" hangingPunct="0">
              <a:defRPr sz="4400">
                <a:solidFill>
                  <a:schemeClr val="tx2"/>
                </a:solidFill>
                <a:latin typeface="Arial" pitchFamily="-105" charset="0"/>
                <a:cs typeface="Arial" pitchFamily="-105" charset="0"/>
              </a:defRPr>
            </a:lvl4pPr>
            <a:lvl5pPr algn="ctr" eaLnBrk="0" hangingPunct="0">
              <a:defRPr sz="4400">
                <a:solidFill>
                  <a:schemeClr val="tx2"/>
                </a:solidFill>
                <a:latin typeface="Arial" pitchFamily="-105" charset="0"/>
                <a:cs typeface="Arial" pitchFamily="-105" charset="0"/>
              </a:defRPr>
            </a:lvl5pPr>
            <a:lvl6pPr marL="457200" algn="ctr"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ar-JO" dirty="0">
                <a:latin typeface="Arial" panose="020B0604020202020204" pitchFamily="34" charset="0"/>
              </a:rPr>
              <a:t>آثار قراءة المزامير على الإنسان كله</a:t>
            </a:r>
            <a:endParaRPr lang="en-US" dirty="0">
              <a:latin typeface="Arial" panose="020B0604020202020204" pitchFamily="34" charset="0"/>
            </a:endParaRPr>
          </a:p>
        </p:txBody>
      </p:sp>
    </p:spTree>
    <p:extLst>
      <p:ext uri="{BB962C8B-B14F-4D97-AF65-F5344CB8AC3E}">
        <p14:creationId xmlns:p14="http://schemas.microsoft.com/office/powerpoint/2010/main" val="196478277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5038"/>
                                        </p:tgtEl>
                                        <p:attrNameLst>
                                          <p:attrName>style.visibility</p:attrName>
                                        </p:attrNameLst>
                                      </p:cBhvr>
                                      <p:to>
                                        <p:strVal val="visible"/>
                                      </p:to>
                                    </p:set>
                                    <p:animEffect transition="in" filter="fade">
                                      <p:cBhvr>
                                        <p:cTn id="12" dur="1000"/>
                                        <p:tgtEl>
                                          <p:spTgt spid="3850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5031"/>
                                        </p:tgtEl>
                                        <p:attrNameLst>
                                          <p:attrName>style.visibility</p:attrName>
                                        </p:attrNameLst>
                                      </p:cBhvr>
                                      <p:to>
                                        <p:strVal val="visible"/>
                                      </p:to>
                                    </p:set>
                                    <p:animEffect transition="in" filter="fade">
                                      <p:cBhvr>
                                        <p:cTn id="17" dur="1000"/>
                                        <p:tgtEl>
                                          <p:spTgt spid="3850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5032"/>
                                        </p:tgtEl>
                                        <p:attrNameLst>
                                          <p:attrName>style.visibility</p:attrName>
                                        </p:attrNameLst>
                                      </p:cBhvr>
                                      <p:to>
                                        <p:strVal val="visible"/>
                                      </p:to>
                                    </p:set>
                                    <p:animEffect transition="in" filter="fade">
                                      <p:cBhvr>
                                        <p:cTn id="22" dur="1000"/>
                                        <p:tgtEl>
                                          <p:spTgt spid="3850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5030"/>
                                        </p:tgtEl>
                                        <p:attrNameLst>
                                          <p:attrName>style.visibility</p:attrName>
                                        </p:attrNameLst>
                                      </p:cBhvr>
                                      <p:to>
                                        <p:strVal val="visible"/>
                                      </p:to>
                                    </p:set>
                                    <p:animEffect transition="in" filter="fade">
                                      <p:cBhvr>
                                        <p:cTn id="27" dur="1000"/>
                                        <p:tgtEl>
                                          <p:spTgt spid="3850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5037"/>
                                        </p:tgtEl>
                                        <p:attrNameLst>
                                          <p:attrName>style.visibility</p:attrName>
                                        </p:attrNameLst>
                                      </p:cBhvr>
                                      <p:to>
                                        <p:strVal val="visible"/>
                                      </p:to>
                                    </p:set>
                                    <p:animEffect transition="in" filter="fade">
                                      <p:cBhvr>
                                        <p:cTn id="32" dur="1000"/>
                                        <p:tgtEl>
                                          <p:spTgt spid="3850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0" grpId="0"/>
      <p:bldP spid="385031" grpId="0"/>
      <p:bldP spid="385032" grpId="0"/>
      <p:bldP spid="385037" grpId="0"/>
      <p:bldP spid="385038"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152400" y="685800"/>
            <a:ext cx="8229600" cy="1143000"/>
          </a:xfrm>
          <a:noFill/>
          <a:ln>
            <a:noFill/>
          </a:ln>
        </p:spPr>
        <p:txBody>
          <a:bodyPr vert="horz" wrap="square" lIns="91440" tIns="45720" rIns="91440" bIns="45720" numCol="1" anchor="ctr" anchorCtr="0" compatLnSpc="1">
            <a:prstTxWarp prst="textNoShape">
              <a:avLst/>
            </a:prstTxWarp>
          </a:bodyPr>
          <a:lstStyle/>
          <a:p>
            <a:pPr eaLnBrk="1" hangingPunct="1">
              <a:spcBef>
                <a:spcPct val="50000"/>
              </a:spcBef>
            </a:pPr>
            <a:r>
              <a:rPr lang="ar-JO" sz="5400" kern="1200" dirty="0">
                <a:solidFill>
                  <a:schemeClr val="tx1"/>
                </a:solidFill>
                <a:effectLst/>
                <a:cs typeface="Times New Roman" charset="0"/>
              </a:rPr>
              <a:t>الخلاصة</a:t>
            </a:r>
            <a:endParaRPr lang="en-US" sz="5400" kern="1200" dirty="0">
              <a:solidFill>
                <a:schemeClr val="tx1"/>
              </a:solidFill>
              <a:effectLst/>
              <a:cs typeface="Times New Roman" charset="0"/>
            </a:endParaRPr>
          </a:p>
        </p:txBody>
      </p:sp>
      <p:sp>
        <p:nvSpPr>
          <p:cNvPr id="387075" name="Rectangle 3"/>
          <p:cNvSpPr>
            <a:spLocks noGrp="1" noChangeArrowheads="1"/>
          </p:cNvSpPr>
          <p:nvPr>
            <p:ph type="body" idx="1"/>
          </p:nvPr>
        </p:nvSpPr>
        <p:spPr>
          <a:xfrm>
            <a:off x="457200" y="2057400"/>
            <a:ext cx="6553200" cy="4191000"/>
          </a:xfrm>
          <a:noFill/>
          <a:ln>
            <a:noFill/>
          </a:ln>
        </p:spPr>
        <p:txBody>
          <a:bodyPr vert="horz" wrap="square" lIns="91440" tIns="45720" rIns="91440" bIns="45720" numCol="1" anchor="ctr" anchorCtr="0" compatLnSpc="1">
            <a:prstTxWarp prst="textNoShape">
              <a:avLst/>
            </a:prstTxWarp>
          </a:bodyPr>
          <a:lstStyle/>
          <a:p>
            <a:pPr marL="0" indent="0" algn="ctr" eaLnBrk="1" hangingPunct="1">
              <a:spcBef>
                <a:spcPct val="50000"/>
              </a:spcBef>
              <a:buNone/>
            </a:pPr>
            <a:r>
              <a:rPr lang="ar-JO" sz="4000" kern="1200" dirty="0">
                <a:effectLst/>
                <a:cs typeface="Times New Roman" charset="0"/>
              </a:rPr>
              <a:t>جيمس مكليندون:</a:t>
            </a:r>
          </a:p>
          <a:p>
            <a:pPr marL="0" indent="0" algn="ctr" eaLnBrk="1" hangingPunct="1">
              <a:spcBef>
                <a:spcPct val="50000"/>
              </a:spcBef>
              <a:buNone/>
            </a:pPr>
            <a:r>
              <a:rPr lang="ar-JO" sz="4000" kern="1200" dirty="0">
                <a:effectLst/>
                <a:cs typeface="Times New Roman" charset="0"/>
              </a:rPr>
              <a:t>"العبادة هي ممارسة الاستجابة الخلقية التفاعلية لما يفعله الله وما تتطلبه وعوده: فهي ليست تلاعبًا بشريًا ولا سحرًا لله ، ولكنها محادثة ثنائية الجانب ، حوار ، مع إله النعمة"</a:t>
            </a:r>
            <a:endParaRPr lang="en-US" sz="4000" kern="1200" dirty="0">
              <a:effectLst/>
              <a:cs typeface="Times New Roman" charset="0"/>
            </a:endParaRPr>
          </a:p>
        </p:txBody>
      </p:sp>
      <p:grpSp>
        <p:nvGrpSpPr>
          <p:cNvPr id="450564" name="Group 4"/>
          <p:cNvGrpSpPr>
            <a:grpSpLocks/>
          </p:cNvGrpSpPr>
          <p:nvPr/>
        </p:nvGrpSpPr>
        <p:grpSpPr bwMode="auto">
          <a:xfrm>
            <a:off x="7315200" y="0"/>
            <a:ext cx="1828800" cy="6858000"/>
            <a:chOff x="4608" y="0"/>
            <a:chExt cx="1152" cy="4320"/>
          </a:xfrm>
        </p:grpSpPr>
        <p:pic>
          <p:nvPicPr>
            <p:cNvPr id="45056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0566"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12813495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87075">
                                            <p:txEl>
                                              <p:pRg st="0" end="0"/>
                                            </p:txEl>
                                          </p:spTgt>
                                        </p:tgtEl>
                                        <p:attrNameLst>
                                          <p:attrName>style.visibility</p:attrName>
                                        </p:attrNameLst>
                                      </p:cBhvr>
                                      <p:to>
                                        <p:strVal val="visible"/>
                                      </p:to>
                                    </p:set>
                                    <p:anim calcmode="lin" valueType="num">
                                      <p:cBhvr>
                                        <p:cTn id="7" dur="500" fill="hold"/>
                                        <p:tgtEl>
                                          <p:spTgt spid="38707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8707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8707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387075">
                                            <p:txEl>
                                              <p:pRg st="1" end="1"/>
                                            </p:txEl>
                                          </p:spTgt>
                                        </p:tgtEl>
                                        <p:attrNameLst>
                                          <p:attrName>style.visibility</p:attrName>
                                        </p:attrNameLst>
                                      </p:cBhvr>
                                      <p:to>
                                        <p:strVal val="visible"/>
                                      </p:to>
                                    </p:set>
                                    <p:anim calcmode="lin" valueType="num">
                                      <p:cBhvr>
                                        <p:cTn id="14" dur="500" fill="hold"/>
                                        <p:tgtEl>
                                          <p:spTgt spid="38707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8707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8707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9122" name="Rectangle 2"/>
          <p:cNvSpPr>
            <a:spLocks noGrp="1" noChangeArrowheads="1"/>
          </p:cNvSpPr>
          <p:nvPr>
            <p:ph type="ctrTitle"/>
          </p:nvPr>
        </p:nvSpPr>
        <p:spPr>
          <a:xfrm>
            <a:off x="685800" y="609600"/>
            <a:ext cx="7391400" cy="914400"/>
          </a:xfrm>
          <a:solidFill>
            <a:schemeClr val="tx1"/>
          </a:solid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مناشدة المزامير</a:t>
            </a:r>
            <a:endParaRPr lang="en-GB" sz="4000" kern="1200" dirty="0">
              <a:solidFill>
                <a:srgbClr val="FFFFFF"/>
              </a:solidFill>
              <a:effectLst>
                <a:glow rad="228600">
                  <a:srgbClr val="100D00"/>
                </a:glow>
              </a:effectLst>
              <a:cs typeface="Times New Roman" charset="0"/>
            </a:endParaRPr>
          </a:p>
        </p:txBody>
      </p:sp>
      <p:sp>
        <p:nvSpPr>
          <p:cNvPr id="389123" name="Rectangle 3"/>
          <p:cNvSpPr>
            <a:spLocks noGrp="1" noChangeArrowheads="1"/>
          </p:cNvSpPr>
          <p:nvPr>
            <p:ph type="subTitle" idx="1"/>
          </p:nvPr>
        </p:nvSpPr>
        <p:spPr>
          <a:xfrm>
            <a:off x="1066800" y="1905000"/>
            <a:ext cx="7696200" cy="3124200"/>
          </a:xfrm>
          <a:noFill/>
          <a:ln>
            <a:noFill/>
          </a:ln>
        </p:spPr>
        <p:txBody>
          <a:bodyPr vert="horz" wrap="square" lIns="91440" tIns="45720" rIns="91440" bIns="45720" numCol="1" anchor="ctr" anchorCtr="0" compatLnSpc="1">
            <a:prstTxWarp prst="textNoShape">
              <a:avLst/>
            </a:prstTxWarp>
          </a:bodyPr>
          <a:lstStyle/>
          <a:p>
            <a:pPr lvl="1" algn="r" rtl="1"/>
            <a:r>
              <a:rPr lang="ar-JO" sz="4000" dirty="0"/>
              <a:t>المزامير هي عبارة عن الشعر:</a:t>
            </a:r>
          </a:p>
          <a:p>
            <a:pPr marL="914400" lvl="1" indent="-457200" algn="r" rtl="1">
              <a:buFont typeface="Arial" panose="020B0604020202020204" pitchFamily="34" charset="0"/>
              <a:buChar char="•"/>
            </a:pPr>
            <a:r>
              <a:rPr lang="ar-JO" sz="4000" dirty="0"/>
              <a:t>شكل من أشكال الفن</a:t>
            </a:r>
          </a:p>
          <a:p>
            <a:pPr marL="914400" lvl="1" indent="-457200" algn="r" rtl="1">
              <a:buFont typeface="Arial" panose="020B0604020202020204" pitchFamily="34" charset="0"/>
              <a:buChar char="•"/>
            </a:pPr>
            <a:r>
              <a:rPr lang="ar-JO" sz="4000" dirty="0"/>
              <a:t>ممتع</a:t>
            </a:r>
          </a:p>
          <a:p>
            <a:pPr marL="914400" lvl="1" indent="-457200" algn="r" rtl="1">
              <a:buFont typeface="Arial" panose="020B0604020202020204" pitchFamily="34" charset="0"/>
              <a:buChar char="•"/>
            </a:pPr>
            <a:r>
              <a:rPr lang="ar-JO" sz="4000" dirty="0"/>
              <a:t>إلتماس مباشر إلى الشخص أو المصلين</a:t>
            </a:r>
            <a:endParaRPr lang="en-GB" sz="4000" dirty="0"/>
          </a:p>
        </p:txBody>
      </p:sp>
      <p:pic>
        <p:nvPicPr>
          <p:cNvPr id="45261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288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4"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76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5"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864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6075947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9123">
                                            <p:txEl>
                                              <p:pRg st="0" end="0"/>
                                            </p:txEl>
                                          </p:spTgt>
                                        </p:tgtEl>
                                        <p:attrNameLst>
                                          <p:attrName>style.visibility</p:attrName>
                                        </p:attrNameLst>
                                      </p:cBhvr>
                                      <p:to>
                                        <p:strVal val="visible"/>
                                      </p:to>
                                    </p:set>
                                    <p:animEffect transition="in" filter="slide(fromBottom)">
                                      <p:cBhvr>
                                        <p:cTn id="7" dur="500"/>
                                        <p:tgtEl>
                                          <p:spTgt spid="3891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389123">
                                            <p:txEl>
                                              <p:pRg st="1" end="1"/>
                                            </p:txEl>
                                          </p:spTgt>
                                        </p:tgtEl>
                                        <p:attrNameLst>
                                          <p:attrName>style.visibility</p:attrName>
                                        </p:attrNameLst>
                                      </p:cBhvr>
                                      <p:to>
                                        <p:strVal val="visible"/>
                                      </p:to>
                                    </p:set>
                                    <p:animEffect transition="in" filter="slide(fromBottom)">
                                      <p:cBhvr>
                                        <p:cTn id="12" dur="500"/>
                                        <p:tgtEl>
                                          <p:spTgt spid="38912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389123">
                                            <p:txEl>
                                              <p:pRg st="2" end="2"/>
                                            </p:txEl>
                                          </p:spTgt>
                                        </p:tgtEl>
                                        <p:attrNameLst>
                                          <p:attrName>style.visibility</p:attrName>
                                        </p:attrNameLst>
                                      </p:cBhvr>
                                      <p:to>
                                        <p:strVal val="visible"/>
                                      </p:to>
                                    </p:set>
                                    <p:animEffect transition="in" filter="slide(fromBottom)">
                                      <p:cBhvr>
                                        <p:cTn id="17" dur="500"/>
                                        <p:tgtEl>
                                          <p:spTgt spid="38912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nodeType="clickEffect">
                                  <p:stCondLst>
                                    <p:cond delay="0"/>
                                  </p:stCondLst>
                                  <p:childTnLst>
                                    <p:set>
                                      <p:cBhvr>
                                        <p:cTn id="21" dur="1" fill="hold">
                                          <p:stCondLst>
                                            <p:cond delay="0"/>
                                          </p:stCondLst>
                                        </p:cTn>
                                        <p:tgtEl>
                                          <p:spTgt spid="389123">
                                            <p:txEl>
                                              <p:pRg st="3" end="3"/>
                                            </p:txEl>
                                          </p:spTgt>
                                        </p:tgtEl>
                                        <p:attrNameLst>
                                          <p:attrName>style.visibility</p:attrName>
                                        </p:attrNameLst>
                                      </p:cBhvr>
                                      <p:to>
                                        <p:strVal val="visible"/>
                                      </p:to>
                                    </p:set>
                                    <p:animEffect transition="in" filter="slide(fromBottom)">
                                      <p:cBhvr>
                                        <p:cTn id="22" dur="500"/>
                                        <p:tgtEl>
                                          <p:spTgt spid="3891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381000" y="116632"/>
            <a:ext cx="5943600" cy="868363"/>
          </a:xfrm>
          <a:solidFill>
            <a:srgbClr val="000000"/>
          </a:solidFill>
        </p:spPr>
        <p:txBody>
          <a:bodyPr/>
          <a:lstStyle/>
          <a:p>
            <a:pPr eaLnBrk="1" hangingPunct="1"/>
            <a:r>
              <a:rPr lang="ar-JO" sz="4000" kern="1200" dirty="0">
                <a:solidFill>
                  <a:srgbClr val="FFFFFF"/>
                </a:solidFill>
                <a:effectLst>
                  <a:glow rad="228600">
                    <a:srgbClr val="100D00"/>
                  </a:glow>
                </a:effectLst>
                <a:cs typeface="Times New Roman" charset="0"/>
              </a:rPr>
              <a:t>التطبيق</a:t>
            </a:r>
            <a:endParaRPr lang="en-US" sz="4000" kern="1200" dirty="0">
              <a:solidFill>
                <a:srgbClr val="FFFFFF"/>
              </a:solidFill>
              <a:effectLst>
                <a:glow rad="228600">
                  <a:srgbClr val="100D00"/>
                </a:glow>
              </a:effectLst>
              <a:cs typeface="Times New Roman" charset="0"/>
            </a:endParaRPr>
          </a:p>
        </p:txBody>
      </p:sp>
      <p:sp>
        <p:nvSpPr>
          <p:cNvPr id="391171" name="Rectangle 3"/>
          <p:cNvSpPr>
            <a:spLocks noGrp="1" noChangeArrowheads="1"/>
          </p:cNvSpPr>
          <p:nvPr>
            <p:ph type="body" idx="1"/>
          </p:nvPr>
        </p:nvSpPr>
        <p:spPr>
          <a:xfrm>
            <a:off x="228600" y="1151385"/>
            <a:ext cx="6096000" cy="5562600"/>
          </a:xfrm>
          <a:noFill/>
          <a:ln>
            <a:noFill/>
          </a:ln>
        </p:spPr>
        <p:txBody>
          <a:bodyPr vert="horz" wrap="square" lIns="91440" tIns="45720" rIns="91440" bIns="45720" numCol="1" anchor="ctr" anchorCtr="0" compatLnSpc="1">
            <a:prstTxWarp prst="textNoShape">
              <a:avLst/>
            </a:prstTxWarp>
          </a:bodyPr>
          <a:lstStyle/>
          <a:p>
            <a:pPr marL="0" indent="0" algn="r" rtl="1">
              <a:buNone/>
            </a:pPr>
            <a:r>
              <a:rPr lang="ar-JO" dirty="0"/>
              <a:t>ملحوظة:</a:t>
            </a:r>
          </a:p>
          <a:p>
            <a:pPr marL="514350" indent="-514350" algn="r" rtl="1">
              <a:buFont typeface="+mj-lt"/>
              <a:buAutoNum type="arabicPeriod"/>
            </a:pPr>
            <a:r>
              <a:rPr lang="ar-JO" dirty="0"/>
              <a:t>ضبط</a:t>
            </a:r>
          </a:p>
          <a:p>
            <a:pPr marL="514350" indent="-514350" algn="r" rtl="1">
              <a:buFont typeface="+mj-lt"/>
              <a:buAutoNum type="arabicPeriod"/>
            </a:pPr>
            <a:r>
              <a:rPr lang="ar-JO" dirty="0"/>
              <a:t>الموضوع / النوع</a:t>
            </a:r>
          </a:p>
          <a:p>
            <a:pPr marL="514350" indent="-514350" algn="r" rtl="1">
              <a:buFont typeface="+mj-lt"/>
              <a:buAutoNum type="arabicPeriod"/>
            </a:pPr>
            <a:r>
              <a:rPr lang="ar-JO" dirty="0"/>
              <a:t>بنية</a:t>
            </a:r>
            <a:r>
              <a:rPr lang="en-US" dirty="0"/>
              <a:t> </a:t>
            </a:r>
          </a:p>
          <a:p>
            <a:pPr marL="0" indent="0" algn="r" rtl="1">
              <a:buNone/>
            </a:pPr>
            <a:endParaRPr lang="en-US" dirty="0"/>
          </a:p>
          <a:p>
            <a:pPr marL="0" indent="0" algn="r" rtl="1">
              <a:buNone/>
            </a:pPr>
            <a:r>
              <a:rPr lang="ar-JO" dirty="0"/>
              <a:t>أعرف من هو الله وماذا فعل</a:t>
            </a:r>
            <a:endParaRPr lang="en-US" dirty="0"/>
          </a:p>
          <a:p>
            <a:pPr marL="0" indent="0" algn="r" rtl="1">
              <a:buNone/>
            </a:pPr>
            <a:endParaRPr lang="en-US" dirty="0"/>
          </a:p>
          <a:p>
            <a:pPr marL="0" indent="0" algn="r" rtl="1">
              <a:buNone/>
            </a:pPr>
            <a:r>
              <a:rPr lang="ar-JO" dirty="0"/>
              <a:t>إستجابتنا (بناءً على رومية 12: 1):</a:t>
            </a:r>
          </a:p>
          <a:p>
            <a:pPr marL="514350" indent="-514350" algn="r" rtl="1">
              <a:buFont typeface="+mj-lt"/>
              <a:buAutoNum type="arabicPeriod"/>
            </a:pPr>
            <a:r>
              <a:rPr lang="ar-JO" dirty="0"/>
              <a:t>تضحية</a:t>
            </a:r>
          </a:p>
          <a:p>
            <a:pPr marL="514350" indent="-514350" algn="r" rtl="1">
              <a:buFont typeface="+mj-lt"/>
              <a:buAutoNum type="arabicPeriod"/>
            </a:pPr>
            <a:r>
              <a:rPr lang="ar-JO" dirty="0"/>
              <a:t>خدمة</a:t>
            </a:r>
            <a:endParaRPr lang="en-US" dirty="0"/>
          </a:p>
        </p:txBody>
      </p:sp>
      <p:grpSp>
        <p:nvGrpSpPr>
          <p:cNvPr id="454660" name="Group 4"/>
          <p:cNvGrpSpPr>
            <a:grpSpLocks/>
          </p:cNvGrpSpPr>
          <p:nvPr/>
        </p:nvGrpSpPr>
        <p:grpSpPr bwMode="auto">
          <a:xfrm>
            <a:off x="7315200" y="0"/>
            <a:ext cx="1828800" cy="6858000"/>
            <a:chOff x="4608" y="0"/>
            <a:chExt cx="1152" cy="4320"/>
          </a:xfrm>
        </p:grpSpPr>
        <p:pic>
          <p:nvPicPr>
            <p:cNvPr id="4546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4662"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04926682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117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9117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9117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9117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91171">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91171">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91171">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91171">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spcBef>
                <a:spcPct val="50000"/>
              </a:spcBef>
            </a:pPr>
            <a:r>
              <a:rPr lang="ar-JO" sz="4000" kern="1200" dirty="0">
                <a:solidFill>
                  <a:schemeClr val="tx1"/>
                </a:solidFill>
                <a:effectLst/>
                <a:cs typeface="Times New Roman" charset="0"/>
              </a:rPr>
              <a:t>أيضاً شهاداتك هي لذتي أهل مشورتي</a:t>
            </a:r>
            <a:br>
              <a:rPr lang="en-GB" sz="4000" kern="1200" dirty="0">
                <a:solidFill>
                  <a:schemeClr val="tx1"/>
                </a:solidFill>
                <a:effectLst/>
                <a:cs typeface="Times New Roman" charset="0"/>
              </a:rPr>
            </a:br>
            <a:r>
              <a:rPr lang="en-GB" sz="4000" kern="1200" dirty="0">
                <a:solidFill>
                  <a:schemeClr val="tx1"/>
                </a:solidFill>
                <a:effectLst/>
                <a:cs typeface="Times New Roman" charset="0"/>
              </a:rPr>
              <a:t>(</a:t>
            </a:r>
            <a:r>
              <a:rPr lang="ar-JO" sz="4000" kern="1200" dirty="0">
                <a:solidFill>
                  <a:schemeClr val="tx1"/>
                </a:solidFill>
                <a:effectLst/>
                <a:cs typeface="Times New Roman" charset="0"/>
              </a:rPr>
              <a:t>مزمور 119 : 24</a:t>
            </a:r>
            <a:r>
              <a:rPr lang="en-GB" sz="4000" kern="1200" dirty="0">
                <a:solidFill>
                  <a:schemeClr val="tx1"/>
                </a:solidFill>
                <a:effectLst/>
                <a:cs typeface="Times New Roman" charset="0"/>
              </a:rPr>
              <a:t>)</a:t>
            </a:r>
            <a:br>
              <a:rPr lang="en-GB" sz="4000" kern="1200" dirty="0">
                <a:solidFill>
                  <a:schemeClr val="tx1"/>
                </a:solidFill>
                <a:effectLst/>
                <a:cs typeface="Times New Roman" charset="0"/>
              </a:rPr>
            </a:br>
            <a:br>
              <a:rPr lang="en-GB" sz="4000" kern="1200" dirty="0">
                <a:solidFill>
                  <a:schemeClr val="tx1"/>
                </a:solidFill>
                <a:effectLst/>
                <a:cs typeface="Times New Roman" charset="0"/>
              </a:rPr>
            </a:br>
            <a:r>
              <a:rPr lang="ar-JO" sz="4000" kern="1200" dirty="0">
                <a:solidFill>
                  <a:schemeClr val="tx1"/>
                </a:solidFill>
                <a:effectLst/>
                <a:cs typeface="Times New Roman" charset="0"/>
              </a:rPr>
              <a:t>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a:t>
            </a:r>
            <a:r>
              <a:rPr lang="en-GB" sz="4000" kern="1200" dirty="0">
                <a:solidFill>
                  <a:schemeClr val="tx1"/>
                </a:solidFill>
                <a:effectLst/>
                <a:cs typeface="Times New Roman" charset="0"/>
              </a:rPr>
              <a:t>. </a:t>
            </a:r>
            <a:endParaRPr lang="en-US" sz="4000" kern="1200" dirty="0">
              <a:solidFill>
                <a:schemeClr val="tx1"/>
              </a:solidFill>
              <a:effectLst/>
              <a:cs typeface="Times New Roman" charset="0"/>
            </a:endParaRPr>
          </a:p>
        </p:txBody>
      </p:sp>
    </p:spTree>
    <p:extLst>
      <p:ext uri="{BB962C8B-B14F-4D97-AF65-F5344CB8AC3E}">
        <p14:creationId xmlns:p14="http://schemas.microsoft.com/office/powerpoint/2010/main" val="3019416607"/>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eaLnBrk="1" hangingPunct="1">
              <a:spcBef>
                <a:spcPct val="50000"/>
              </a:spcBef>
              <a:defRPr/>
            </a:pPr>
            <a:r>
              <a:rPr lang="ar-JO" sz="8000" kern="1200" dirty="0">
                <a:solidFill>
                  <a:srgbClr val="FFFFFF"/>
                </a:solidFill>
                <a:effectLst>
                  <a:glow rad="228600">
                    <a:srgbClr val="100D00"/>
                  </a:glow>
                </a:effectLst>
                <a:ea typeface="ＭＳ Ｐゴシック" charset="0"/>
              </a:rPr>
              <a:t>كن مسبِحاً</a:t>
            </a:r>
            <a:endParaRPr lang="en-US" sz="8000" kern="1200" dirty="0">
              <a:solidFill>
                <a:srgbClr val="FFFFFF"/>
              </a:solidFill>
              <a:effectLst>
                <a:glow rad="228600">
                  <a:srgbClr val="100D00"/>
                </a:glow>
              </a:effectLst>
              <a:ea typeface="ＭＳ Ｐゴシック" charset="0"/>
            </a:endParaRPr>
          </a:p>
        </p:txBody>
      </p:sp>
      <p:sp>
        <p:nvSpPr>
          <p:cNvPr id="6" name="Text Box 5"/>
          <p:cNvSpPr txBox="1">
            <a:spLocks noChangeArrowheads="1"/>
          </p:cNvSpPr>
          <p:nvPr/>
        </p:nvSpPr>
        <p:spPr bwMode="auto">
          <a:xfrm>
            <a:off x="-23813" y="5219701"/>
            <a:ext cx="9228216" cy="1638300"/>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a:spcBef>
                <a:spcPct val="50000"/>
              </a:spcBef>
              <a:defRPr/>
            </a:pPr>
            <a:r>
              <a:rPr lang="ar-JO" b="1" dirty="0">
                <a:solidFill>
                  <a:srgbClr val="FFFFFF"/>
                </a:solidFill>
                <a:effectLst>
                  <a:glow rad="228600">
                    <a:srgbClr val="100D00"/>
                  </a:glow>
                </a:effectLst>
                <a:latin typeface="Arial" panose="020B0604020202020204" pitchFamily="34" charset="0"/>
                <a:cs typeface="Arial" panose="020B0604020202020204" pitchFamily="34" charset="0"/>
              </a:rPr>
              <a:t>د. ريك جريفيث •  مؤسسة الدراسات اللاهوتية الأردنية</a:t>
            </a:r>
            <a:r>
              <a:rPr lang="en-US" b="1" dirty="0">
                <a:solidFill>
                  <a:srgbClr val="FFFFFF"/>
                </a:solidFill>
                <a:effectLst>
                  <a:glow rad="228600">
                    <a:srgbClr val="100D00"/>
                  </a:glow>
                </a:effectLst>
                <a:latin typeface="Arial" panose="020B0604020202020204" pitchFamily="34" charset="0"/>
                <a:cs typeface="Arial" panose="020B0604020202020204" pitchFamily="34" charset="0"/>
              </a:rPr>
              <a:t>CICFamily.com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6600" b="1" i="1">
                <a:solidFill>
                  <a:schemeClr val="tx2"/>
                </a:solidFill>
                <a:effectLst>
                  <a:glow rad="127000">
                    <a:schemeClr val="bg1"/>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8000" i="0" dirty="0">
                <a:latin typeface="Arial" panose="020B0604020202020204" pitchFamily="34" charset="0"/>
                <a:cs typeface="Arial" panose="020B0604020202020204" pitchFamily="34" charset="0"/>
              </a:rPr>
              <a:t>المزامير</a:t>
            </a:r>
            <a:endParaRPr lang="en-US" sz="8000" i="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2522609"/>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1"/>
            <a:ext cx="9144000" cy="6858000"/>
          </a:xfrm>
          <a:prstGeom prst="rect">
            <a:avLst/>
          </a:prstGeom>
        </p:spPr>
      </p:pic>
      <p:sp>
        <p:nvSpPr>
          <p:cNvPr id="2" name="Title 1"/>
          <p:cNvSpPr>
            <a:spLocks noGrp="1"/>
          </p:cNvSpPr>
          <p:nvPr>
            <p:ph type="title" idx="4294967295"/>
          </p:nvPr>
        </p:nvSpPr>
        <p:spPr>
          <a:xfrm>
            <a:off x="127000" y="-99392"/>
            <a:ext cx="8889999" cy="2240845"/>
          </a:xfrm>
        </p:spPr>
        <p:txBody>
          <a:bodyPr/>
          <a:lstStyle/>
          <a:p>
            <a:pPr eaLnBrk="1" hangingPunct="1">
              <a:spcBef>
                <a:spcPct val="50000"/>
              </a:spcBef>
            </a:pPr>
            <a:r>
              <a:rPr lang="ar-JO" sz="6000" kern="1200" dirty="0">
                <a:solidFill>
                  <a:schemeClr val="tx1"/>
                </a:solidFill>
                <a:effectLst>
                  <a:glow rad="228600">
                    <a:schemeClr val="bg1"/>
                  </a:glow>
                </a:effectLst>
                <a:ea typeface="ＭＳ Ｐゴシック" charset="0"/>
                <a:cs typeface="Times New Roman" charset="0"/>
              </a:rPr>
              <a:t>ما هو </a:t>
            </a:r>
            <a:r>
              <a:rPr lang="ar-JO" sz="6000" kern="1200" dirty="0">
                <a:solidFill>
                  <a:srgbClr val="800001"/>
                </a:solidFill>
                <a:effectLst>
                  <a:glow rad="228600">
                    <a:schemeClr val="bg1"/>
                  </a:glow>
                </a:effectLst>
                <a:ea typeface="ＭＳ Ｐゴシック" charset="0"/>
                <a:cs typeface="Times New Roman" charset="0"/>
              </a:rPr>
              <a:t>أكثر شيء تحتاجه</a:t>
            </a:r>
            <a:r>
              <a:rPr lang="ar-JO" sz="6000" kern="1200" dirty="0">
                <a:solidFill>
                  <a:srgbClr val="FFFFFF"/>
                </a:solidFill>
                <a:effectLst>
                  <a:glow rad="228600">
                    <a:schemeClr val="bg1"/>
                  </a:glow>
                </a:effectLst>
                <a:ea typeface="ＭＳ Ｐゴシック" charset="0"/>
                <a:cs typeface="Times New Roman" charset="0"/>
              </a:rPr>
              <a:t>؟</a:t>
            </a:r>
            <a:endParaRPr lang="en-US" sz="6000" kern="1200" dirty="0">
              <a:solidFill>
                <a:srgbClr val="FFFFFF"/>
              </a:solidFill>
              <a:effectLst>
                <a:glow rad="228600">
                  <a:schemeClr val="bg1"/>
                </a:glow>
              </a:effectLst>
              <a:ea typeface="ＭＳ Ｐゴシック" charset="0"/>
              <a:cs typeface="Times New Roman" charset="0"/>
            </a:endParaRPr>
          </a:p>
        </p:txBody>
      </p:sp>
      <p:sp>
        <p:nvSpPr>
          <p:cNvPr id="3" name="Title 1"/>
          <p:cNvSpPr txBox="1">
            <a:spLocks/>
          </p:cNvSpPr>
          <p:nvPr/>
        </p:nvSpPr>
        <p:spPr bwMode="auto">
          <a:xfrm>
            <a:off x="98777" y="1656489"/>
            <a:ext cx="888999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eaLnBrk="1" hangingPunct="1">
              <a:spcBef>
                <a:spcPct val="50000"/>
              </a:spcBef>
            </a:pPr>
            <a:r>
              <a:rPr lang="en-US" sz="6000" dirty="0">
                <a:solidFill>
                  <a:schemeClr val="tx1"/>
                </a:solidFill>
                <a:effectLst>
                  <a:glow rad="228600">
                    <a:schemeClr val="bg1"/>
                  </a:glow>
                </a:effectLst>
                <a:latin typeface="Arial" panose="020B0604020202020204" pitchFamily="34" charset="0"/>
                <a:ea typeface="ＭＳ Ｐゴシック" charset="0"/>
                <a:cs typeface="Times New Roman" charset="0"/>
              </a:rPr>
              <a:t>(</a:t>
            </a:r>
            <a:r>
              <a:rPr lang="ar-JO" sz="6000" dirty="0">
                <a:solidFill>
                  <a:schemeClr val="tx1"/>
                </a:solidFill>
                <a:effectLst>
                  <a:glow rad="228600">
                    <a:schemeClr val="bg1"/>
                  </a:glow>
                </a:effectLst>
                <a:latin typeface="Arial" panose="020B0604020202020204" pitchFamily="34" charset="0"/>
                <a:ea typeface="ＭＳ Ｐゴシック" charset="0"/>
                <a:cs typeface="Times New Roman" charset="0"/>
              </a:rPr>
              <a:t>فيما يتعلق بالله</a:t>
            </a:r>
            <a:r>
              <a:rPr lang="en-US" sz="6000" dirty="0">
                <a:solidFill>
                  <a:schemeClr val="tx1"/>
                </a:solidFill>
                <a:effectLst>
                  <a:glow rad="228600">
                    <a:schemeClr val="bg1"/>
                  </a:glow>
                </a:effectLst>
                <a:latin typeface="Arial" panose="020B0604020202020204" pitchFamily="34" charset="0"/>
                <a:ea typeface="ＭＳ Ｐゴシック" charset="0"/>
                <a:cs typeface="Times New Roman" charset="0"/>
              </a:rPr>
              <a:t>)</a:t>
            </a:r>
          </a:p>
        </p:txBody>
      </p:sp>
      <p:sp>
        <p:nvSpPr>
          <p:cNvPr id="4" name="Title 1"/>
          <p:cNvSpPr txBox="1">
            <a:spLocks/>
          </p:cNvSpPr>
          <p:nvPr/>
        </p:nvSpPr>
        <p:spPr bwMode="auto">
          <a:xfrm>
            <a:off x="0" y="3626557"/>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عطاء؟</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5" name="Title 1"/>
          <p:cNvSpPr txBox="1">
            <a:spLocks/>
          </p:cNvSpPr>
          <p:nvPr/>
        </p:nvSpPr>
        <p:spPr bwMode="auto">
          <a:xfrm>
            <a:off x="0" y="4679244"/>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الكرازة؟</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6" name="Title 1"/>
          <p:cNvSpPr txBox="1">
            <a:spLocks/>
          </p:cNvSpPr>
          <p:nvPr/>
        </p:nvSpPr>
        <p:spPr bwMode="auto">
          <a:xfrm>
            <a:off x="0" y="573193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قراءة الكتاب المقدس؟</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7" name="Title 1"/>
          <p:cNvSpPr txBox="1">
            <a:spLocks/>
          </p:cNvSpPr>
          <p:nvPr/>
        </p:nvSpPr>
        <p:spPr bwMode="auto">
          <a:xfrm>
            <a:off x="4515555" y="3598335"/>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كنيسة؟</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8" name="Title 1"/>
          <p:cNvSpPr txBox="1">
            <a:spLocks/>
          </p:cNvSpPr>
          <p:nvPr/>
        </p:nvSpPr>
        <p:spPr bwMode="auto">
          <a:xfrm>
            <a:off x="4515555" y="465102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طاعة الله؟</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9" name="Title 1"/>
          <p:cNvSpPr txBox="1">
            <a:spLocks/>
          </p:cNvSpPr>
          <p:nvPr/>
        </p:nvSpPr>
        <p:spPr bwMode="auto">
          <a:xfrm>
            <a:off x="4515555" y="5703710"/>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الصلاة؟</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17168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381000"/>
            <a:ext cx="9144000" cy="6096000"/>
          </a:xfrm>
          <a:prstGeom prst="rect">
            <a:avLst/>
          </a:prstGeom>
        </p:spPr>
      </p:pic>
      <p:sp>
        <p:nvSpPr>
          <p:cNvPr id="147459" name="Rectangle 3"/>
          <p:cNvSpPr>
            <a:spLocks noGrp="1" noChangeArrowheads="1"/>
          </p:cNvSpPr>
          <p:nvPr>
            <p:ph type="title"/>
          </p:nvPr>
        </p:nvSpPr>
        <p:spPr>
          <a:xfrm rot="16200000">
            <a:off x="555977" y="2857500"/>
            <a:ext cx="6858000" cy="1143000"/>
          </a:xfrm>
          <a:noFill/>
        </p:spPr>
        <p:txBody>
          <a:bodyPr/>
          <a:lstStyle/>
          <a:p>
            <a:pPr eaLnBrk="1" hangingPunct="1"/>
            <a:r>
              <a:rPr lang="ar-JO" sz="7200" kern="1200" dirty="0">
                <a:solidFill>
                  <a:srgbClr val="FFFFFF"/>
                </a:solidFill>
                <a:effectLst>
                  <a:glow rad="228600">
                    <a:srgbClr val="100D00"/>
                  </a:glow>
                </a:effectLst>
                <a:ea typeface="ＭＳ Ｐゴシック" charset="0"/>
              </a:rPr>
              <a:t>المزامير</a:t>
            </a:r>
            <a:endParaRPr lang="en-US" sz="4000" kern="1200" dirty="0">
              <a:solidFill>
                <a:srgbClr val="FFFFFF"/>
              </a:solidFill>
              <a:effectLst>
                <a:glow rad="228600">
                  <a:srgbClr val="100D00"/>
                </a:glow>
              </a:effectLst>
              <a:ea typeface="ＭＳ Ｐゴシック" charset="0"/>
            </a:endParaRPr>
          </a:p>
        </p:txBody>
      </p:sp>
    </p:spTree>
    <p:extLst>
      <p:ext uri="{BB962C8B-B14F-4D97-AF65-F5344CB8AC3E}">
        <p14:creationId xmlns:p14="http://schemas.microsoft.com/office/powerpoint/2010/main" val="526517966"/>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47459"/>
                                        </p:tgtEl>
                                        <p:attrNameLst>
                                          <p:attrName>style.visibility</p:attrName>
                                        </p:attrNameLst>
                                      </p:cBhvr>
                                      <p:to>
                                        <p:strVal val="visible"/>
                                      </p:to>
                                    </p:set>
                                    <p:anim calcmode="lin" valueType="num">
                                      <p:cBhvr additive="base">
                                        <p:cTn id="7" dur="500"/>
                                        <p:tgtEl>
                                          <p:spTgt spid="147459"/>
                                        </p:tgtEl>
                                        <p:attrNameLst>
                                          <p:attrName>ppt_y</p:attrName>
                                        </p:attrNameLst>
                                      </p:cBhvr>
                                      <p:tavLst>
                                        <p:tav tm="0">
                                          <p:val>
                                            <p:strVal val="#ppt_y-#ppt_h*1.125000"/>
                                          </p:val>
                                        </p:tav>
                                        <p:tav tm="100000">
                                          <p:val>
                                            <p:strVal val="#ppt_y"/>
                                          </p:val>
                                        </p:tav>
                                      </p:tavLst>
                                    </p:anim>
                                    <p:animEffect transition="in" filter="wipe(down)">
                                      <p:cBhvr>
                                        <p:cTn id="8" dur="500"/>
                                        <p:tgtEl>
                                          <p:spTgt spid="147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مسبِّحاً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0" y="5877272"/>
            <a:ext cx="9108504"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 •  مؤسسة الدراسات اللاهوتية الأردنية</a:t>
            </a:r>
          </a:p>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282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أعظم احتياجك هو تسبيح الله</a:t>
            </a:r>
            <a:endParaRPr lang="en-US" sz="4000" kern="1200" dirty="0">
              <a:solidFill>
                <a:srgbClr val="FFFFFF"/>
              </a:solidFill>
              <a:effectLst>
                <a:glow rad="228600">
                  <a:srgbClr val="100D00"/>
                </a:glow>
              </a:effectLst>
              <a:ea typeface="ＭＳ Ｐゴシック" charset="0"/>
            </a:endParaRP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الفكرة الأساسيّة للمزامير</a:t>
            </a:r>
            <a:endParaRPr lang="en-US" sz="4000" b="1"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431141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p:spPr>
        <p:txBody>
          <a:bodyPr/>
          <a:lstStyle/>
          <a:p>
            <a:pPr eaLnBrk="1" hangingPunct="1">
              <a:spcBef>
                <a:spcPct val="50000"/>
              </a:spcBef>
            </a:pPr>
            <a:r>
              <a:rPr lang="ar-JO" sz="8800" kern="1200" dirty="0">
                <a:solidFill>
                  <a:srgbClr val="B12143"/>
                </a:solidFill>
                <a:effectLst>
                  <a:glow rad="228600">
                    <a:schemeClr val="bg1">
                      <a:alpha val="59000"/>
                    </a:schemeClr>
                  </a:glow>
                </a:effectLst>
              </a:rPr>
              <a:t>المزامير</a:t>
            </a:r>
            <a:endParaRPr lang="en-US" sz="8800" kern="1200" dirty="0">
              <a:solidFill>
                <a:srgbClr val="B12143"/>
              </a:solidFill>
              <a:effectLst>
                <a:glow rad="228600">
                  <a:schemeClr val="bg1">
                    <a:alpha val="59000"/>
                  </a:schemeClr>
                </a:glow>
              </a:effectLst>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50000"/>
              </a:spcBef>
            </a:pPr>
            <a:r>
              <a:rPr lang="ar-JO" sz="6600" b="1" dirty="0">
                <a:solidFill>
                  <a:srgbClr val="B12143"/>
                </a:solidFill>
                <a:effectLst>
                  <a:glow rad="228600">
                    <a:schemeClr val="bg1">
                      <a:alpha val="59000"/>
                    </a:schemeClr>
                  </a:glow>
                </a:effectLst>
                <a:latin typeface="Arial" panose="020B0604020202020204" pitchFamily="34" charset="0"/>
                <a:cs typeface="Arial" panose="020B0604020202020204" pitchFamily="34" charset="0"/>
              </a:rPr>
              <a:t>تسابيح وعبادة لكل العصور</a:t>
            </a:r>
            <a:endParaRPr lang="en-GB" sz="6600" b="1" dirty="0">
              <a:solidFill>
                <a:srgbClr val="B12143"/>
              </a:solidFill>
              <a:effectLst>
                <a:glow rad="228600">
                  <a:schemeClr val="bg1">
                    <a:alpha val="59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51493641"/>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كلمة 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9799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التسبيح</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۳۸٠</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٣٤٣</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457271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1"/>
            <a:ext cx="9144000" cy="2804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تسبيح الله والشعور به</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42547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هللويا أحمد الرب بكل قلبي في مجلس المستقيمين</a:t>
            </a:r>
            <a:r>
              <a:rPr kumimoji="0" lang="ar-JO" sz="4400" b="1" u="none" strike="noStrike" kern="1200" cap="none" spc="0" normalizeH="0" baseline="0" noProof="0" dirty="0">
                <a:ln>
                  <a:noFill/>
                </a:ln>
                <a:solidFill>
                  <a:srgbClr val="FFFFFF"/>
                </a:solidFill>
                <a:effectLst/>
                <a:uLnTx/>
                <a:uFillTx/>
                <a:latin typeface="Times New Roman"/>
                <a:ea typeface="ＭＳ Ｐゴシック" pitchFamily="-108" charset="-128"/>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وجماعتهم.</a:t>
            </a:r>
            <a:r>
              <a:rPr kumimoji="0" lang="en-US"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مزامير 111 : 1</a:t>
            </a:r>
            <a:r>
              <a:rPr kumimoji="0" lang="en-US"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a:t>
            </a:r>
            <a:endParaRPr kumimoji="0" lang="en-US" sz="5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6574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ar-IQ" sz="8000" b="1" dirty="0">
                <a:latin typeface="Arial" panose="020B0604020202020204" pitchFamily="34" charset="0"/>
                <a:cs typeface="Arial" panose="020B0604020202020204" pitchFamily="34" charset="0"/>
              </a:rPr>
              <a:t>المزامير </a:t>
            </a:r>
            <a:br>
              <a:rPr lang="ar-IQ" sz="8000" b="1" dirty="0">
                <a:latin typeface="Arial" panose="020B0604020202020204" pitchFamily="34" charset="0"/>
                <a:cs typeface="Arial" panose="020B0604020202020204" pitchFamily="34" charset="0"/>
              </a:rPr>
            </a:br>
            <a:r>
              <a:rPr lang="ar-IQ" sz="8000" b="1" dirty="0">
                <a:latin typeface="Arial" panose="020B0604020202020204" pitchFamily="34" charset="0"/>
                <a:cs typeface="Arial" panose="020B0604020202020204" pitchFamily="34" charset="0"/>
              </a:rPr>
              <a:t>هي فر</a:t>
            </a:r>
            <a:r>
              <a:rPr lang="ar-JO" sz="8000" b="1" dirty="0">
                <a:latin typeface="Arial" panose="020B0604020202020204" pitchFamily="34" charset="0"/>
                <a:cs typeface="Arial" panose="020B0604020202020204" pitchFamily="34" charset="0"/>
              </a:rPr>
              <a:t>ي</a:t>
            </a:r>
            <a:r>
              <a:rPr lang="ar-IQ" sz="8000" b="1" dirty="0">
                <a:latin typeface="Arial" panose="020B0604020202020204" pitchFamily="34" charset="0"/>
                <a:cs typeface="Arial" panose="020B0604020202020204" pitchFamily="34" charset="0"/>
              </a:rPr>
              <a:t>دة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من نوعها</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378883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idx="1"/>
          </p:nvPr>
        </p:nvSpPr>
        <p:spPr>
          <a:xfrm>
            <a:off x="228600" y="1676400"/>
            <a:ext cx="8686800" cy="4953000"/>
          </a:xfrm>
        </p:spPr>
        <p:txBody>
          <a:bodyPr/>
          <a:lstStyle/>
          <a:p>
            <a:pPr marL="622300" indent="-622300" algn="r"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كتاب المزامير هو</a:t>
            </a:r>
          </a:p>
          <a:p>
            <a:pPr marL="622300" indent="-622300" eaLnBrk="1" hangingPunct="1">
              <a:buFontTx/>
              <a:buNone/>
              <a:defRPr/>
            </a:pP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أ – الكتاب الاكثر </a:t>
            </a:r>
            <a:r>
              <a:rPr lang="ar-IQ" dirty="0" err="1">
                <a:solidFill>
                  <a:srgbClr val="FFFF00"/>
                </a:solidFill>
                <a:effectLst>
                  <a:outerShdw blurRad="50800" dist="38100" dir="2700000" algn="tl" rotWithShape="0">
                    <a:srgbClr val="000000">
                      <a:alpha val="43000"/>
                    </a:srgbClr>
                  </a:outerShdw>
                </a:effectLst>
                <a:ea typeface="+mn-ea"/>
              </a:rPr>
              <a:t>تنوعآ</a:t>
            </a:r>
            <a:r>
              <a:rPr lang="ar-IQ" dirty="0">
                <a:solidFill>
                  <a:srgbClr val="FFFF00"/>
                </a:solidFill>
                <a:effectLst>
                  <a:outerShdw blurRad="50800" dist="38100" dir="2700000" algn="tl" rotWithShape="0">
                    <a:srgbClr val="000000">
                      <a:alpha val="43000"/>
                    </a:srgbClr>
                  </a:outerShdw>
                </a:effectLst>
                <a:ea typeface="+mn-ea"/>
              </a:rPr>
              <a:t> في العهد القديم </a:t>
            </a:r>
            <a:endParaRPr lang="en-US"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to="" calcmode="lin" valueType="num">
                                      <p:cBhvr>
                                        <p:cTn id="7" dur="1" fill="hold"/>
                                        <p:tgtEl>
                                          <p:spTgt spid="205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053">
                                            <p:txEl>
                                              <p:pRg st="2" end="2"/>
                                            </p:txEl>
                                          </p:spTgt>
                                        </p:tgtEl>
                                        <p:attrNameLst>
                                          <p:attrName>style.visibility</p:attrName>
                                        </p:attrNameLst>
                                      </p:cBhvr>
                                      <p:to>
                                        <p:strVal val="visible"/>
                                      </p:to>
                                    </p:set>
                                    <p:anim to="" calcmode="lin" valueType="num">
                                      <p:cBhvr>
                                        <p:cTn id="12" dur="1" fill="hold"/>
                                        <p:tgtEl>
                                          <p:spTgt spid="205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JO" dirty="0">
                <a:solidFill>
                  <a:schemeClr val="bg1"/>
                </a:solidFill>
                <a:ea typeface="+mj-ea"/>
              </a:rPr>
              <a:t>فئات المزامير</a:t>
            </a:r>
            <a:endParaRPr lang="en-US" dirty="0">
              <a:solidFill>
                <a:schemeClr val="bg1"/>
              </a:solidFill>
              <a:ea typeface="+mj-ea"/>
            </a:endParaRP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algn="r" rtl="1" eaLnBrk="1" hangingPunct="1">
              <a:defRPr/>
            </a:pPr>
            <a:r>
              <a:rPr lang="ar-JO"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المراثي</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شهادة عن عمل الله</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المصاعد ( الحج)</a:t>
            </a:r>
            <a:endParaRPr lang="en-US" sz="3200" dirty="0">
              <a:solidFill>
                <a:schemeClr val="bg1"/>
              </a:solidFill>
              <a:effectLst>
                <a:glow rad="203200">
                  <a:schemeClr val="tx2">
                    <a:alpha val="75000"/>
                  </a:schemeClr>
                </a:glow>
              </a:effectLst>
              <a:ea typeface="+mn-ea"/>
            </a:endParaRPr>
          </a:p>
          <a:p>
            <a:pPr algn="r" rtl="1" eaLnBrk="1" hangingPunct="1">
              <a:buFontTx/>
              <a:buNone/>
              <a:defRPr/>
            </a:pP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algn="r" rtl="1" eaLnBrk="1" hangingPunct="1">
              <a:lnSpc>
                <a:spcPct val="90000"/>
              </a:lnSpc>
              <a:defRPr/>
            </a:pPr>
            <a:r>
              <a:rPr lang="ar-JO" sz="3200" dirty="0">
                <a:solidFill>
                  <a:schemeClr val="bg1"/>
                </a:solidFill>
                <a:effectLst>
                  <a:glow rad="203200">
                    <a:schemeClr val="tx2">
                      <a:alpha val="75000"/>
                    </a:schemeClr>
                  </a:glow>
                </a:effectLst>
                <a:ea typeface="+mn-ea"/>
              </a:rPr>
              <a:t>الحكمة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اللعنة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التوبة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التاريخية</a:t>
            </a:r>
            <a:endParaRPr lang="en-US" sz="3200" dirty="0">
              <a:solidFill>
                <a:schemeClr val="bg1"/>
              </a:solidFill>
              <a:effectLst>
                <a:glow rad="203200">
                  <a:schemeClr val="tx2">
                    <a:alpha val="75000"/>
                  </a:schemeClr>
                </a:glow>
              </a:effectLst>
              <a:ea typeface="+mn-ea"/>
            </a:endParaRPr>
          </a:p>
          <a:p>
            <a:pPr algn="r" rtl="1" eaLnBrk="1" hangingPunct="1">
              <a:lnSpc>
                <a:spcPct val="90000"/>
              </a:lnSpc>
              <a:buFontTx/>
              <a:buNone/>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متعلقة بالطبيعة</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۳۸٦</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942859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7" name="Oval 5"/>
          <p:cNvSpPr>
            <a:spLocks noChangeArrowheads="1"/>
          </p:cNvSpPr>
          <p:nvPr/>
        </p:nvSpPr>
        <p:spPr bwMode="auto">
          <a:xfrm>
            <a:off x="5029200" y="4419600"/>
            <a:ext cx="1600200" cy="2438400"/>
          </a:xfrm>
          <a:prstGeom prst="ellipse">
            <a:avLst/>
          </a:prstGeom>
          <a:noFill/>
          <a:ln w="571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EAEAEA"/>
              </a:solidFill>
              <a:effectLst/>
              <a:uLnTx/>
              <a:uFillTx/>
              <a:latin typeface="Arial" panose="020B0604020202020204" pitchFamily="34" charset="0"/>
              <a:ea typeface="ＭＳ Ｐゴシック" charset="0"/>
            </a:endParaRPr>
          </a:p>
        </p:txBody>
      </p:sp>
      <p:sp>
        <p:nvSpPr>
          <p:cNvPr id="165891" name="Text Box 6"/>
          <p:cNvSpPr txBox="1">
            <a:spLocks noChangeArrowheads="1"/>
          </p:cNvSpPr>
          <p:nvPr/>
        </p:nvSpPr>
        <p:spPr bwMode="auto">
          <a:xfrm>
            <a:off x="8299450" y="76208"/>
            <a:ext cx="698178" cy="461665"/>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wrap="none">
            <a:spAutoFit/>
            <a:flatTx/>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341</a:t>
            </a:r>
          </a:p>
        </p:txBody>
      </p:sp>
      <p:sp>
        <p:nvSpPr>
          <p:cNvPr id="79879" name="Rectangle 7"/>
          <p:cNvSpPr>
            <a:spLocks noGrp="1" noChangeArrowheads="1"/>
          </p:cNvSpPr>
          <p:nvPr>
            <p:ph type="title" idx="4294967295"/>
          </p:nvPr>
        </p:nvSpPr>
        <p:spPr>
          <a:xfrm>
            <a:off x="1447800" y="4648200"/>
            <a:ext cx="3505200" cy="1981200"/>
          </a:xfrm>
        </p:spPr>
        <p:txBody>
          <a:bodyPr/>
          <a:lstStyle/>
          <a:p>
            <a:pPr eaLnBrk="1" hangingPunct="1">
              <a:defRPr/>
            </a:pPr>
            <a:r>
              <a:rPr lang="ar-JO" sz="3200" dirty="0">
                <a:solidFill>
                  <a:schemeClr val="bg1"/>
                </a:solidFill>
              </a:rPr>
              <a:t>أ</a:t>
            </a:r>
            <a:r>
              <a:rPr lang="ar-IQ" sz="3200" dirty="0">
                <a:solidFill>
                  <a:schemeClr val="bg1"/>
                </a:solidFill>
              </a:rPr>
              <a:t>ين المكان المناسب للمزامير</a:t>
            </a:r>
            <a:endParaRPr lang="en-US" sz="3200" dirty="0">
              <a:solidFill>
                <a:schemeClr val="bg1"/>
              </a:solidFill>
            </a:endParaRPr>
          </a:p>
        </p:txBody>
      </p:sp>
    </p:spTree>
    <p:extLst>
      <p:ext uri="{BB962C8B-B14F-4D97-AF65-F5344CB8AC3E}">
        <p14:creationId xmlns:p14="http://schemas.microsoft.com/office/powerpoint/2010/main" val="144465124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9877"/>
                                        </p:tgtEl>
                                        <p:attrNameLst>
                                          <p:attrName>style.visibility</p:attrName>
                                        </p:attrNameLst>
                                      </p:cBhvr>
                                      <p:to>
                                        <p:strVal val="visible"/>
                                      </p:to>
                                    </p:set>
                                    <p:anim calcmode="lin" valueType="num">
                                      <p:cBhvr>
                                        <p:cTn id="7" dur="500" fill="hold"/>
                                        <p:tgtEl>
                                          <p:spTgt spid="79877"/>
                                        </p:tgtEl>
                                        <p:attrNameLst>
                                          <p:attrName>ppt_w</p:attrName>
                                        </p:attrNameLst>
                                      </p:cBhvr>
                                      <p:tavLst>
                                        <p:tav tm="0">
                                          <p:val>
                                            <p:fltVal val="0"/>
                                          </p:val>
                                        </p:tav>
                                        <p:tav tm="100000">
                                          <p:val>
                                            <p:strVal val="#ppt_w"/>
                                          </p:val>
                                        </p:tav>
                                      </p:tavLst>
                                    </p:anim>
                                    <p:anim calcmode="lin" valueType="num">
                                      <p:cBhvr>
                                        <p:cTn id="8" dur="500" fill="hold"/>
                                        <p:tgtEl>
                                          <p:spTgt spid="798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9" name="Text Box 5"/>
          <p:cNvSpPr txBox="1">
            <a:spLocks noChangeArrowheads="1"/>
          </p:cNvSpPr>
          <p:nvPr/>
        </p:nvSpPr>
        <p:spPr bwMode="auto">
          <a:xfrm>
            <a:off x="8467725" y="39688"/>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38"/>
          <p:cNvSpPr/>
          <p:nvPr/>
        </p:nvSpPr>
        <p:spPr bwMode="auto">
          <a:xfrm>
            <a:off x="685800" y="54868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40"/>
          <p:cNvSpPr/>
          <p:nvPr/>
        </p:nvSpPr>
        <p:spPr bwMode="auto">
          <a:xfrm>
            <a:off x="683568" y="1970112"/>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2" name="Rectangle 41"/>
          <p:cNvSpPr/>
          <p:nvPr/>
        </p:nvSpPr>
        <p:spPr bwMode="auto">
          <a:xfrm>
            <a:off x="685800" y="2935560"/>
            <a:ext cx="8458200" cy="3877816"/>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44" name="Table 43"/>
          <p:cNvGraphicFramePr>
            <a:graphicFrameLocks noGrp="1"/>
          </p:cNvGraphicFramePr>
          <p:nvPr/>
        </p:nvGraphicFramePr>
        <p:xfrm>
          <a:off x="7462573" y="115828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ar-JO" altLang="zh-CN" sz="1800" b="1" i="0" dirty="0">
                          <a:solidFill>
                            <a:srgbClr val="FFFFFF"/>
                          </a:solidFill>
                          <a:latin typeface="Arial" panose="020B0604020202020204" pitchFamily="34" charset="0"/>
                          <a:ea typeface="华文楷体"/>
                          <a:cs typeface="Arial" panose="020B0604020202020204" pitchFamily="34" charset="0"/>
                        </a:rPr>
                        <a:t>عزرا</a:t>
                      </a:r>
                      <a:endParaRPr lang="en-US" sz="18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800" b="1" i="0" dirty="0">
                          <a:solidFill>
                            <a:srgbClr val="FFFFFF"/>
                          </a:solidFill>
                          <a:latin typeface="Arial" panose="020B0604020202020204" pitchFamily="34" charset="0"/>
                          <a:ea typeface="华文楷体"/>
                          <a:cs typeface="Arial" panose="020B0604020202020204" pitchFamily="34" charset="0"/>
                        </a:rPr>
                        <a:t>نحميا</a:t>
                      </a:r>
                      <a:endParaRPr lang="en-US" sz="18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61548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933244" y="1419672"/>
            <a:ext cx="294422"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TextBox 50"/>
          <p:cNvSpPr txBox="1"/>
          <p:nvPr/>
        </p:nvSpPr>
        <p:spPr>
          <a:xfrm>
            <a:off x="1524000" y="1386880"/>
            <a:ext cx="430088"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Box 51"/>
          <p:cNvSpPr txBox="1"/>
          <p:nvPr/>
        </p:nvSpPr>
        <p:spPr>
          <a:xfrm>
            <a:off x="2289684" y="1419672"/>
            <a:ext cx="37731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Box 52"/>
          <p:cNvSpPr txBox="1"/>
          <p:nvPr/>
        </p:nvSpPr>
        <p:spPr>
          <a:xfrm>
            <a:off x="2864054" y="1419672"/>
            <a:ext cx="37731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 name="TextBox 53"/>
          <p:cNvSpPr txBox="1"/>
          <p:nvPr/>
        </p:nvSpPr>
        <p:spPr>
          <a:xfrm>
            <a:off x="3504404" y="1376700"/>
            <a:ext cx="41952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5" name="TextBox 54"/>
          <p:cNvSpPr txBox="1"/>
          <p:nvPr/>
        </p:nvSpPr>
        <p:spPr>
          <a:xfrm>
            <a:off x="4198638" y="1390055"/>
            <a:ext cx="373362"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Box 55"/>
          <p:cNvSpPr txBox="1"/>
          <p:nvPr/>
        </p:nvSpPr>
        <p:spPr>
          <a:xfrm>
            <a:off x="4975920" y="1390055"/>
            <a:ext cx="46017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Box 56"/>
          <p:cNvSpPr txBox="1"/>
          <p:nvPr/>
        </p:nvSpPr>
        <p:spPr>
          <a:xfrm>
            <a:off x="5652120" y="1391277"/>
            <a:ext cx="456048"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 name="TextBox 57"/>
          <p:cNvSpPr txBox="1"/>
          <p:nvPr/>
        </p:nvSpPr>
        <p:spPr>
          <a:xfrm>
            <a:off x="6371202" y="1392189"/>
            <a:ext cx="456048"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Box 58"/>
          <p:cNvSpPr txBox="1"/>
          <p:nvPr/>
        </p:nvSpPr>
        <p:spPr>
          <a:xfrm>
            <a:off x="7467600" y="1390055"/>
            <a:ext cx="548099"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 name="TextBox 59"/>
          <p:cNvSpPr txBox="1"/>
          <p:nvPr/>
        </p:nvSpPr>
        <p:spPr>
          <a:xfrm>
            <a:off x="8229600" y="1390055"/>
            <a:ext cx="520987"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61" name="Table 60"/>
          <p:cNvGraphicFramePr>
            <a:graphicFrameLocks noGrp="1"/>
          </p:cNvGraphicFramePr>
          <p:nvPr/>
        </p:nvGraphicFramePr>
        <p:xfrm>
          <a:off x="755576" y="2148880"/>
          <a:ext cx="686053" cy="365760"/>
        </p:xfrm>
        <a:graphic>
          <a:graphicData uri="http://schemas.openxmlformats.org/drawingml/2006/table">
            <a:tbl>
              <a:tblPr bandRow="1">
                <a:tableStyleId>{C083E6E3-FA7D-4D7B-A595-EF9225AFEA82}</a:tableStyleId>
              </a:tblPr>
              <a:tblGrid>
                <a:gridCol w="686053">
                  <a:extLst>
                    <a:ext uri="{9D8B030D-6E8A-4147-A177-3AD203B41FA5}">
                      <a16:colId xmlns:a16="http://schemas.microsoft.com/office/drawing/2014/main" val="20000"/>
                    </a:ext>
                  </a:extLst>
                </a:gridCol>
              </a:tblGrid>
              <a:tr h="228600">
                <a:tc>
                  <a:txBody>
                    <a:bodyPr/>
                    <a:lstStyle/>
                    <a:p>
                      <a:pPr algn="ctr"/>
                      <a:r>
                        <a:rPr lang="ar-JO" sz="1800" b="1" i="0" dirty="0">
                          <a:solidFill>
                            <a:srgbClr val="FFFFFF"/>
                          </a:solidFill>
                          <a:latin typeface="Arial" panose="020B0604020202020204" pitchFamily="34" charset="0"/>
                          <a:ea typeface="华文楷体"/>
                          <a:cs typeface="Arial" panose="020B0604020202020204" pitchFamily="34" charset="0"/>
                        </a:rPr>
                        <a:t>أيُّوب</a:t>
                      </a:r>
                      <a:endParaRPr lang="en-US" sz="18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08208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15788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08208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13208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14901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14981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14981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08208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139752"/>
          <a:ext cx="720080" cy="36576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sz="1800" b="1" i="0" dirty="0">
                          <a:solidFill>
                            <a:srgbClr val="FFFFFF"/>
                          </a:solidFill>
                          <a:latin typeface="Arial" panose="020B0604020202020204" pitchFamily="34" charset="0"/>
                          <a:ea typeface="华文楷体"/>
                          <a:cs typeface="Arial" panose="020B0604020202020204" pitchFamily="34" charset="0"/>
                        </a:rPr>
                        <a:t>مزامير</a:t>
                      </a:r>
                      <a:endParaRPr lang="en-US" sz="18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71602" y="2134384"/>
          <a:ext cx="872606" cy="289560"/>
        </p:xfrm>
        <a:graphic>
          <a:graphicData uri="http://schemas.openxmlformats.org/drawingml/2006/table">
            <a:tbl>
              <a:tblPr bandRow="1">
                <a:tableStyleId>{C083E6E3-FA7D-4D7B-A595-EF9225AFEA82}</a:tableStyleId>
              </a:tblPr>
              <a:tblGrid>
                <a:gridCol w="872606">
                  <a:extLst>
                    <a:ext uri="{9D8B030D-6E8A-4147-A177-3AD203B41FA5}">
                      <a16:colId xmlns:a16="http://schemas.microsoft.com/office/drawing/2014/main" val="20000"/>
                    </a:ext>
                  </a:extLst>
                </a:gridCol>
              </a:tblGrid>
              <a:tr h="253143">
                <a:tc>
                  <a:txBody>
                    <a:bodyPr/>
                    <a:lstStyle/>
                    <a:p>
                      <a:pPr algn="ctr"/>
                      <a:r>
                        <a:rPr lang="ar-JO" sz="1300" b="1" i="0" kern="1200" dirty="0">
                          <a:solidFill>
                            <a:srgbClr val="FFFFFF"/>
                          </a:solidFill>
                          <a:latin typeface="Arial" panose="020B0604020202020204" pitchFamily="34" charset="0"/>
                          <a:ea typeface="华文楷体"/>
                          <a:cs typeface="Arial" panose="020B0604020202020204" pitchFamily="34" charset="0"/>
                        </a:rPr>
                        <a:t>أمثال</a:t>
                      </a:r>
                      <a:endParaRPr lang="en-US" sz="13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03418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03418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84419" y="3130852"/>
          <a:ext cx="1053438" cy="51816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ar-JO" altLang="zh-CN" sz="1100" b="1" i="0" kern="1200" dirty="0">
                          <a:solidFill>
                            <a:schemeClr val="tx1"/>
                          </a:solidFill>
                          <a:latin typeface="Arial" panose="020B0604020202020204" pitchFamily="34" charset="0"/>
                          <a:ea typeface="华文楷体"/>
                          <a:cs typeface="Arial" panose="020B0604020202020204" pitchFamily="34" charset="0"/>
                        </a:rPr>
                        <a:t>هوشع</a:t>
                      </a:r>
                      <a:endParaRPr lang="en-US" sz="11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ar-JO" sz="1100" b="1" i="0" dirty="0">
                          <a:latin typeface="Arial" panose="020B0604020202020204" pitchFamily="34" charset="0"/>
                          <a:ea typeface="华文楷体"/>
                          <a:cs typeface="Arial" panose="020B0604020202020204" pitchFamily="34" charset="0"/>
                        </a:rPr>
                        <a:t>عاموس</a:t>
                      </a:r>
                      <a:endParaRPr lang="en-US" sz="11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85505" y="3826377"/>
          <a:ext cx="1025962" cy="1840725"/>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243308">
                <a:tc>
                  <a:txBody>
                    <a:bodyPr/>
                    <a:lstStyle/>
                    <a:p>
                      <a:pPr algn="ctr"/>
                      <a:r>
                        <a:rPr lang="ar-JO" altLang="zh-CN" sz="1100" b="1" i="0" dirty="0">
                          <a:latin typeface="Arial" panose="020B0604020202020204" pitchFamily="34" charset="0"/>
                          <a:ea typeface="华文楷体"/>
                          <a:cs typeface="Arial" panose="020B0604020202020204" pitchFamily="34" charset="0"/>
                        </a:rPr>
                        <a:t>حبقوق</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43308">
                <a:tc>
                  <a:txBody>
                    <a:bodyPr/>
                    <a:lstStyle/>
                    <a:p>
                      <a:pPr algn="ctr"/>
                      <a:r>
                        <a:rPr lang="ar-JO" altLang="zh-CN" sz="1100" b="1" i="0" dirty="0">
                          <a:latin typeface="Arial" panose="020B0604020202020204" pitchFamily="34" charset="0"/>
                          <a:ea typeface="华文楷体"/>
                          <a:cs typeface="Arial" panose="020B0604020202020204" pitchFamily="34" charset="0"/>
                        </a:rPr>
                        <a:t>إشعياء</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43308">
                <a:tc>
                  <a:txBody>
                    <a:bodyPr/>
                    <a:lstStyle/>
                    <a:p>
                      <a:pPr algn="ctr"/>
                      <a:r>
                        <a:rPr lang="ar-JO" altLang="zh-CN" sz="1100" b="1" i="0" kern="1200" dirty="0">
                          <a:solidFill>
                            <a:schemeClr val="tx1"/>
                          </a:solidFill>
                          <a:latin typeface="Arial" panose="020B0604020202020204" pitchFamily="34" charset="0"/>
                          <a:ea typeface="华文楷体"/>
                          <a:cs typeface="Arial" panose="020B0604020202020204" pitchFamily="34" charset="0"/>
                        </a:rPr>
                        <a:t>إرميا</a:t>
                      </a:r>
                      <a:endParaRPr lang="en-US" sz="11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43308">
                <a:tc>
                  <a:txBody>
                    <a:bodyPr/>
                    <a:lstStyle/>
                    <a:p>
                      <a:pPr algn="ctr"/>
                      <a:r>
                        <a:rPr lang="ar-JO" altLang="zh-CN" sz="1100" b="1" i="0" dirty="0">
                          <a:latin typeface="Arial" panose="020B0604020202020204" pitchFamily="34" charset="0"/>
                          <a:ea typeface="华文楷体"/>
                          <a:cs typeface="Arial" panose="020B0604020202020204" pitchFamily="34" charset="0"/>
                        </a:rPr>
                        <a:t>يوئيل</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43308">
                <a:tc>
                  <a:txBody>
                    <a:bodyPr/>
                    <a:lstStyle/>
                    <a:p>
                      <a:pPr algn="ctr"/>
                      <a:r>
                        <a:rPr lang="ar-JO" altLang="zh-CN" sz="1100" b="1" i="0" dirty="0">
                          <a:latin typeface="Arial" panose="020B0604020202020204" pitchFamily="34" charset="0"/>
                          <a:ea typeface="华文楷体"/>
                          <a:cs typeface="Arial" panose="020B0604020202020204" pitchFamily="34" charset="0"/>
                        </a:rPr>
                        <a:t>ميخا</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286245">
                <a:tc>
                  <a:txBody>
                    <a:bodyPr/>
                    <a:lstStyle/>
                    <a:p>
                      <a:pPr algn="ctr"/>
                      <a:r>
                        <a:rPr lang="ar-JO" altLang="zh-CN" sz="1100" b="1" i="0" dirty="0">
                          <a:latin typeface="Arial" panose="020B0604020202020204" pitchFamily="34" charset="0"/>
                          <a:ea typeface="华文楷体"/>
                          <a:cs typeface="Arial" panose="020B0604020202020204" pitchFamily="34" charset="0"/>
                        </a:rPr>
                        <a:t>صفنيا</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43308">
                <a:tc>
                  <a:txBody>
                    <a:bodyPr/>
                    <a:lstStyle/>
                    <a:p>
                      <a:pPr algn="ctr"/>
                      <a:r>
                        <a:rPr lang="ar-JO" altLang="zh-CN" sz="1100" b="1" i="0" dirty="0">
                          <a:latin typeface="Arial" panose="020B0604020202020204" pitchFamily="34" charset="0"/>
                          <a:ea typeface="华文楷体"/>
                          <a:cs typeface="Arial" panose="020B0604020202020204" pitchFamily="34" charset="0"/>
                        </a:rPr>
                        <a:t>مراثي إرميا</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03418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5844128" y="2907024"/>
            <a:ext cx="763351" cy="26930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115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إسرائيل</a:t>
            </a:r>
            <a:endParaRPr kumimoji="0" lang="en-US" sz="11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Box 97"/>
          <p:cNvSpPr txBox="1"/>
          <p:nvPr/>
        </p:nvSpPr>
        <p:spPr>
          <a:xfrm>
            <a:off x="5991591" y="3605556"/>
            <a:ext cx="620683" cy="26930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115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a:t>
            </a: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 </a:t>
            </a:r>
            <a:r>
              <a:rPr kumimoji="0" lang="ar-JO" altLang="zh-CN" sz="115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يهوذا</a:t>
            </a:r>
            <a:endParaRPr kumimoji="0" lang="en-US" sz="115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99" name="TextBox 98"/>
          <p:cNvSpPr txBox="1"/>
          <p:nvPr/>
        </p:nvSpPr>
        <p:spPr>
          <a:xfrm>
            <a:off x="5952852" y="5589240"/>
            <a:ext cx="646331" cy="2769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أشور</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0" name="TextBox 99"/>
          <p:cNvSpPr txBox="1"/>
          <p:nvPr/>
        </p:nvSpPr>
        <p:spPr>
          <a:xfrm>
            <a:off x="5991591" y="6237312"/>
            <a:ext cx="596634" cy="27699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أدوم</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graphicFrame>
        <p:nvGraphicFramePr>
          <p:cNvPr id="101" name="Table 100"/>
          <p:cNvGraphicFramePr>
            <a:graphicFrameLocks noGrp="1"/>
          </p:cNvGraphicFramePr>
          <p:nvPr/>
        </p:nvGraphicFramePr>
        <p:xfrm>
          <a:off x="6876256" y="3954016"/>
          <a:ext cx="720080" cy="30480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حزقيال</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276328"/>
          <a:ext cx="720080" cy="30480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دانيال</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3954016"/>
          <a:ext cx="685800" cy="304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ملاخي</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192028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192372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192372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294858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746230"/>
            <a:ext cx="1212304" cy="83099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الأسفار</a:t>
            </a:r>
            <a:r>
              <a:rPr kumimoji="0" lang="ar-JO" sz="1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التاريخيَّة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7" name="TextBox 116"/>
          <p:cNvSpPr txBox="1"/>
          <p:nvPr/>
        </p:nvSpPr>
        <p:spPr>
          <a:xfrm rot="16200000">
            <a:off x="-178242" y="2158589"/>
            <a:ext cx="1212304" cy="58477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الأسفار الشِّعْريَّة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8" name="TextBox 117"/>
          <p:cNvSpPr txBox="1"/>
          <p:nvPr/>
        </p:nvSpPr>
        <p:spPr>
          <a:xfrm rot="16200000">
            <a:off x="-904238" y="4575103"/>
            <a:ext cx="2664296" cy="338554"/>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الأسفار النبويَّة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graphicFrame>
        <p:nvGraphicFramePr>
          <p:cNvPr id="82" name="Table 81"/>
          <p:cNvGraphicFramePr>
            <a:graphicFrameLocks noGrp="1"/>
          </p:cNvGraphicFramePr>
          <p:nvPr/>
        </p:nvGraphicFramePr>
        <p:xfrm>
          <a:off x="7596336" y="3954016"/>
          <a:ext cx="792088" cy="30480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حجِّي</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276328"/>
          <a:ext cx="792088" cy="30480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زكريَّا</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796136" y="5810607"/>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يونان</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ar-JO" altLang="zh-CN" sz="1000" b="1" i="0" dirty="0">
                          <a:latin typeface="Arial" panose="020B0604020202020204" pitchFamily="34" charset="0"/>
                          <a:ea typeface="华文楷体"/>
                          <a:cs typeface="Arial" panose="020B0604020202020204" pitchFamily="34" charset="0"/>
                        </a:rPr>
                        <a:t>ناحوم</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6136" y="6456015"/>
          <a:ext cx="1007409" cy="27432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ar-JO" altLang="zh-CN" sz="1200" b="1" i="0" kern="1200" dirty="0">
                          <a:solidFill>
                            <a:schemeClr val="tx1"/>
                          </a:solidFill>
                          <a:latin typeface="Arial" panose="020B0604020202020204" pitchFamily="34" charset="0"/>
                          <a:ea typeface="华文楷体"/>
                          <a:cs typeface="Arial" panose="020B0604020202020204" pitchFamily="34" charset="0"/>
                        </a:rPr>
                        <a:t>عوبديا</a:t>
                      </a:r>
                      <a:endParaRPr lang="en-US" sz="12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Text Box 52">
            <a:extLst>
              <a:ext uri="{FF2B5EF4-FFF2-40B4-BE49-F238E27FC236}">
                <a16:creationId xmlns:a16="http://schemas.microsoft.com/office/drawing/2014/main" id="{D87ED578-36EC-7514-B209-3E65A831F325}"/>
              </a:ext>
            </a:extLst>
          </p:cNvPr>
          <p:cNvSpPr txBox="1">
            <a:spLocks noChangeArrowheads="1"/>
          </p:cNvSpPr>
          <p:nvPr/>
        </p:nvSpPr>
        <p:spPr bwMode="auto">
          <a:xfrm>
            <a:off x="-36512" y="44624"/>
            <a:ext cx="9361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السير عبْرَ العهد القديم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4" name="Table 3">
            <a:extLst>
              <a:ext uri="{FF2B5EF4-FFF2-40B4-BE49-F238E27FC236}">
                <a16:creationId xmlns:a16="http://schemas.microsoft.com/office/drawing/2014/main" id="{8433BB00-39EB-ECBB-3A0B-D894F5A0EF46}"/>
              </a:ext>
            </a:extLst>
          </p:cNvPr>
          <p:cNvGraphicFramePr>
            <a:graphicFrameLocks noGrp="1"/>
          </p:cNvGraphicFramePr>
          <p:nvPr/>
        </p:nvGraphicFramePr>
        <p:xfrm>
          <a:off x="5571602" y="2354248"/>
          <a:ext cx="872606" cy="289560"/>
        </p:xfrm>
        <a:graphic>
          <a:graphicData uri="http://schemas.openxmlformats.org/drawingml/2006/table">
            <a:tbl>
              <a:tblPr bandRow="1">
                <a:tableStyleId>{C083E6E3-FA7D-4D7B-A595-EF9225AFEA82}</a:tableStyleId>
              </a:tblPr>
              <a:tblGrid>
                <a:gridCol w="872606">
                  <a:extLst>
                    <a:ext uri="{9D8B030D-6E8A-4147-A177-3AD203B41FA5}">
                      <a16:colId xmlns:a16="http://schemas.microsoft.com/office/drawing/2014/main" val="20000"/>
                    </a:ext>
                  </a:extLst>
                </a:gridCol>
              </a:tblGrid>
              <a:tr h="253143">
                <a:tc>
                  <a:txBody>
                    <a:bodyPr/>
                    <a:lstStyle/>
                    <a:p>
                      <a:pPr algn="ctr"/>
                      <a:r>
                        <a:rPr lang="ar-JO" sz="1300" b="1" i="0" kern="1200" dirty="0">
                          <a:solidFill>
                            <a:srgbClr val="FFFFFF"/>
                          </a:solidFill>
                          <a:latin typeface="Arial" panose="020B0604020202020204" pitchFamily="34" charset="0"/>
                          <a:ea typeface="华文楷体"/>
                          <a:cs typeface="Arial" panose="020B0604020202020204" pitchFamily="34" charset="0"/>
                        </a:rPr>
                        <a:t>جامعة</a:t>
                      </a:r>
                      <a:endParaRPr lang="en-US" sz="13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5" name="Table 4">
            <a:extLst>
              <a:ext uri="{FF2B5EF4-FFF2-40B4-BE49-F238E27FC236}">
                <a16:creationId xmlns:a16="http://schemas.microsoft.com/office/drawing/2014/main" id="{A6DDF08E-100A-90EF-838C-B2012B75D144}"/>
              </a:ext>
            </a:extLst>
          </p:cNvPr>
          <p:cNvGraphicFramePr>
            <a:graphicFrameLocks noGrp="1"/>
          </p:cNvGraphicFramePr>
          <p:nvPr/>
        </p:nvGraphicFramePr>
        <p:xfrm>
          <a:off x="5571604" y="2643808"/>
          <a:ext cx="872606" cy="289560"/>
        </p:xfrm>
        <a:graphic>
          <a:graphicData uri="http://schemas.openxmlformats.org/drawingml/2006/table">
            <a:tbl>
              <a:tblPr bandRow="1">
                <a:tableStyleId>{C083E6E3-FA7D-4D7B-A595-EF9225AFEA82}</a:tableStyleId>
              </a:tblPr>
              <a:tblGrid>
                <a:gridCol w="872606">
                  <a:extLst>
                    <a:ext uri="{9D8B030D-6E8A-4147-A177-3AD203B41FA5}">
                      <a16:colId xmlns:a16="http://schemas.microsoft.com/office/drawing/2014/main" val="20000"/>
                    </a:ext>
                  </a:extLst>
                </a:gridCol>
              </a:tblGrid>
              <a:tr h="25314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1300" b="1" i="0" kern="1200" dirty="0">
                          <a:solidFill>
                            <a:srgbClr val="FFFFFF"/>
                          </a:solidFill>
                          <a:latin typeface="Arial" panose="020B0604020202020204" pitchFamily="34" charset="0"/>
                          <a:ea typeface="华文楷体"/>
                          <a:cs typeface="Arial" panose="020B0604020202020204" pitchFamily="34" charset="0"/>
                        </a:rPr>
                        <a:t>نشيد</a:t>
                      </a:r>
                      <a:r>
                        <a:rPr lang="ar-JO" sz="1300" b="1" i="0" kern="1200" baseline="0" dirty="0">
                          <a:solidFill>
                            <a:srgbClr val="FFFFFF"/>
                          </a:solidFill>
                          <a:latin typeface="Arial" panose="020B0604020202020204" pitchFamily="34" charset="0"/>
                          <a:ea typeface="华文楷体"/>
                          <a:cs typeface="Arial" panose="020B0604020202020204" pitchFamily="34" charset="0"/>
                        </a:rPr>
                        <a:t> الأنشاد</a:t>
                      </a:r>
                      <a:endParaRPr lang="en-US" sz="13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sp>
        <p:nvSpPr>
          <p:cNvPr id="97282" name="Rectangle 2"/>
          <p:cNvSpPr>
            <a:spLocks noGrp="1" noChangeArrowheads="1"/>
          </p:cNvSpPr>
          <p:nvPr>
            <p:ph type="title"/>
          </p:nvPr>
        </p:nvSpPr>
        <p:spPr>
          <a:xfrm>
            <a:off x="838200" y="0"/>
            <a:ext cx="7391400" cy="54868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ar-JO" sz="3200" b="1" dirty="0">
                <a:solidFill>
                  <a:schemeClr val="bg1"/>
                </a:solidFill>
                <a:latin typeface="Arial" panose="020B0604020202020204" pitchFamily="34" charset="0"/>
                <a:cs typeface="Arial" panose="020B0604020202020204" pitchFamily="34" charset="0"/>
              </a:rPr>
              <a:t>تكامل العهد القديم</a:t>
            </a:r>
            <a:endParaRPr lang="en-US" sz="3200" b="1" dirty="0">
              <a:solidFill>
                <a:schemeClr val="bg1"/>
              </a:solidFill>
              <a:latin typeface="Arial" panose="020B0604020202020204" pitchFamily="34" charset="0"/>
              <a:ea typeface="华文楷体"/>
              <a:cs typeface="Arial" panose="020B0604020202020204" pitchFamily="34" charset="0"/>
            </a:endParaRPr>
          </a:p>
        </p:txBody>
      </p:sp>
      <p:graphicFrame>
        <p:nvGraphicFramePr>
          <p:cNvPr id="62" name="Table 61"/>
          <p:cNvGraphicFramePr>
            <a:graphicFrameLocks noGrp="1"/>
          </p:cNvGraphicFramePr>
          <p:nvPr/>
        </p:nvGraphicFramePr>
        <p:xfrm>
          <a:off x="1763688" y="771600"/>
          <a:ext cx="674712" cy="30480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ar-JO" sz="1400" b="1" i="0" dirty="0">
                          <a:solidFill>
                            <a:srgbClr val="FFFFFF"/>
                          </a:solidFill>
                          <a:latin typeface="Arial" panose="020B0604020202020204" pitchFamily="34" charset="0"/>
                          <a:ea typeface="华文楷体"/>
                          <a:cs typeface="Arial" panose="020B0604020202020204" pitchFamily="34" charset="0"/>
                        </a:rPr>
                        <a:t>لاويِّين</a:t>
                      </a:r>
                      <a:endParaRPr lang="en-US" sz="14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771600"/>
          <a:ext cx="936104" cy="30480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ar-JO" sz="1400" b="1" i="0" kern="1200" dirty="0">
                          <a:solidFill>
                            <a:srgbClr val="FFFFFF"/>
                          </a:solidFill>
                          <a:latin typeface="Arial" panose="020B0604020202020204" pitchFamily="34" charset="0"/>
                          <a:ea typeface="华文楷体"/>
                          <a:cs typeface="Arial" panose="020B0604020202020204" pitchFamily="34" charset="0"/>
                        </a:rPr>
                        <a:t>تثنية</a:t>
                      </a:r>
                      <a:endParaRPr lang="en-US" sz="14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771600"/>
          <a:ext cx="609600" cy="304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ar-JO" sz="1400" b="1" i="0" kern="1200" dirty="0">
                          <a:solidFill>
                            <a:srgbClr val="FFFFFF"/>
                          </a:solidFill>
                          <a:latin typeface="Arial" panose="020B0604020202020204" pitchFamily="34" charset="0"/>
                          <a:ea typeface="华文楷体"/>
                          <a:cs typeface="Arial" panose="020B0604020202020204" pitchFamily="34" charset="0"/>
                        </a:rPr>
                        <a:t>راعوث</a:t>
                      </a:r>
                      <a:endParaRPr lang="en-US" sz="14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777280"/>
          <a:ext cx="864096" cy="30480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ar-JO" sz="1400" b="1" i="0" dirty="0">
                          <a:solidFill>
                            <a:srgbClr val="FFFFFF"/>
                          </a:solidFill>
                          <a:latin typeface="Arial" panose="020B0604020202020204" pitchFamily="34" charset="0"/>
                          <a:ea typeface="华文楷体"/>
                          <a:cs typeface="Arial" panose="020B0604020202020204" pitchFamily="34" charset="0"/>
                        </a:rPr>
                        <a:t>1</a:t>
                      </a:r>
                      <a:r>
                        <a:rPr lang="ar-JO" sz="1400" b="1" i="0" baseline="0" dirty="0">
                          <a:solidFill>
                            <a:srgbClr val="FFFFFF"/>
                          </a:solidFill>
                          <a:latin typeface="Arial" panose="020B0604020202020204" pitchFamily="34" charset="0"/>
                          <a:ea typeface="华文楷体"/>
                          <a:cs typeface="Arial" panose="020B0604020202020204" pitchFamily="34" charset="0"/>
                        </a:rPr>
                        <a:t>أخبار</a:t>
                      </a:r>
                      <a:endParaRPr lang="en-US" sz="14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777280"/>
          <a:ext cx="1282080" cy="30480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ar-JO" sz="1400" b="1" i="0" kern="1200" dirty="0">
                          <a:solidFill>
                            <a:srgbClr val="FFFFFF"/>
                          </a:solidFill>
                          <a:latin typeface="Arial" panose="020B0604020202020204" pitchFamily="34" charset="0"/>
                          <a:ea typeface="华文楷体"/>
                          <a:cs typeface="Arial" panose="020B0604020202020204" pitchFamily="34" charset="0"/>
                        </a:rPr>
                        <a:t>2</a:t>
                      </a:r>
                      <a:r>
                        <a:rPr lang="ar-JO" sz="1400" b="1" i="0" kern="1200" baseline="0" dirty="0">
                          <a:solidFill>
                            <a:srgbClr val="FFFFFF"/>
                          </a:solidFill>
                          <a:latin typeface="Arial" panose="020B0604020202020204" pitchFamily="34" charset="0"/>
                          <a:ea typeface="华文楷体"/>
                          <a:cs typeface="Arial" panose="020B0604020202020204" pitchFamily="34" charset="0"/>
                        </a:rPr>
                        <a:t>أخبار</a:t>
                      </a:r>
                      <a:endParaRPr lang="en-US" sz="14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777280"/>
          <a:ext cx="685800" cy="304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sz="1400" b="1" i="0" dirty="0">
                          <a:solidFill>
                            <a:srgbClr val="FFFFFF"/>
                          </a:solidFill>
                          <a:latin typeface="Arial" panose="020B0604020202020204" pitchFamily="34" charset="0"/>
                          <a:ea typeface="华文楷体"/>
                          <a:cs typeface="Arial" panose="020B0604020202020204" pitchFamily="34" charset="0"/>
                        </a:rPr>
                        <a:t>أستير</a:t>
                      </a:r>
                      <a:endParaRPr lang="en-US" sz="14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3" name="Table 42"/>
          <p:cNvGraphicFramePr>
            <a:graphicFrameLocks noGrp="1"/>
          </p:cNvGraphicFramePr>
          <p:nvPr/>
        </p:nvGraphicFramePr>
        <p:xfrm>
          <a:off x="838200" y="1157740"/>
          <a:ext cx="6110702" cy="685800"/>
        </p:xfrm>
        <a:graphic>
          <a:graphicData uri="http://schemas.openxmlformats.org/drawingml/2006/table">
            <a:tbl>
              <a:tblPr bandRow="1">
                <a:tableStyleId>{C083E6E3-FA7D-4D7B-A595-EF9225AFEA82}</a:tableStyleId>
              </a:tblPr>
              <a:tblGrid>
                <a:gridCol w="611070">
                  <a:extLst>
                    <a:ext uri="{9D8B030D-6E8A-4147-A177-3AD203B41FA5}">
                      <a16:colId xmlns:a16="http://schemas.microsoft.com/office/drawing/2014/main" val="20000"/>
                    </a:ext>
                  </a:extLst>
                </a:gridCol>
                <a:gridCol w="719125">
                  <a:extLst>
                    <a:ext uri="{9D8B030D-6E8A-4147-A177-3AD203B41FA5}">
                      <a16:colId xmlns:a16="http://schemas.microsoft.com/office/drawing/2014/main" val="20001"/>
                    </a:ext>
                  </a:extLst>
                </a:gridCol>
                <a:gridCol w="579399">
                  <a:extLst>
                    <a:ext uri="{9D8B030D-6E8A-4147-A177-3AD203B41FA5}">
                      <a16:colId xmlns:a16="http://schemas.microsoft.com/office/drawing/2014/main" val="20002"/>
                    </a:ext>
                  </a:extLst>
                </a:gridCol>
                <a:gridCol w="687454">
                  <a:extLst>
                    <a:ext uri="{9D8B030D-6E8A-4147-A177-3AD203B41FA5}">
                      <a16:colId xmlns:a16="http://schemas.microsoft.com/office/drawing/2014/main" val="20003"/>
                    </a:ext>
                  </a:extLst>
                </a:gridCol>
                <a:gridCol w="611070">
                  <a:extLst>
                    <a:ext uri="{9D8B030D-6E8A-4147-A177-3AD203B41FA5}">
                      <a16:colId xmlns:a16="http://schemas.microsoft.com/office/drawing/2014/main" val="20004"/>
                    </a:ext>
                  </a:extLst>
                </a:gridCol>
                <a:gridCol w="763838">
                  <a:extLst>
                    <a:ext uri="{9D8B030D-6E8A-4147-A177-3AD203B41FA5}">
                      <a16:colId xmlns:a16="http://schemas.microsoft.com/office/drawing/2014/main" val="20005"/>
                    </a:ext>
                  </a:extLst>
                </a:gridCol>
                <a:gridCol w="763838">
                  <a:extLst>
                    <a:ext uri="{9D8B030D-6E8A-4147-A177-3AD203B41FA5}">
                      <a16:colId xmlns:a16="http://schemas.microsoft.com/office/drawing/2014/main" val="20006"/>
                    </a:ext>
                  </a:extLst>
                </a:gridCol>
                <a:gridCol w="687454">
                  <a:extLst>
                    <a:ext uri="{9D8B030D-6E8A-4147-A177-3AD203B41FA5}">
                      <a16:colId xmlns:a16="http://schemas.microsoft.com/office/drawing/2014/main" val="20007"/>
                    </a:ext>
                  </a:extLst>
                </a:gridCol>
                <a:gridCol w="687454">
                  <a:extLst>
                    <a:ext uri="{9D8B030D-6E8A-4147-A177-3AD203B41FA5}">
                      <a16:colId xmlns:a16="http://schemas.microsoft.com/office/drawing/2014/main" val="20008"/>
                    </a:ext>
                  </a:extLst>
                </a:gridCol>
              </a:tblGrid>
              <a:tr h="685800">
                <a:tc>
                  <a:txBody>
                    <a:bodyPr/>
                    <a:lstStyle/>
                    <a:p>
                      <a:pPr algn="ctr" rtl="1"/>
                      <a:r>
                        <a:rPr lang="ar-JO" altLang="zh-CN" sz="1800" b="1" i="0" kern="1200" spc="-150" dirty="0">
                          <a:solidFill>
                            <a:srgbClr val="FFFFFF"/>
                          </a:solidFill>
                          <a:latin typeface="Arial" panose="020B0604020202020204" pitchFamily="34" charset="0"/>
                          <a:ea typeface="华文楷体"/>
                          <a:cs typeface="Arial" panose="020B0604020202020204" pitchFamily="34" charset="0"/>
                        </a:rPr>
                        <a:t>تكوين</a:t>
                      </a:r>
                      <a:endParaRPr lang="en-US" altLang="zh-CN" sz="1800" b="1" i="0" kern="120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i="0" kern="1200" spc="-150" dirty="0">
                          <a:solidFill>
                            <a:srgbClr val="FFFFFF"/>
                          </a:solidFill>
                          <a:latin typeface="Arial" panose="020B0604020202020204" pitchFamily="34" charset="0"/>
                          <a:ea typeface="+mn-ea"/>
                          <a:cs typeface="Arial" panose="020B0604020202020204" pitchFamily="34" charset="0"/>
                        </a:rPr>
                        <a:t>خروج</a:t>
                      </a:r>
                      <a:br>
                        <a:rPr lang="en-US" sz="1000" b="1" i="0" spc="-150" dirty="0">
                          <a:solidFill>
                            <a:srgbClr val="FFFFFF"/>
                          </a:solidFill>
                          <a:latin typeface="Arial" panose="020B0604020202020204" pitchFamily="34" charset="0"/>
                          <a:cs typeface="Arial" panose="020B0604020202020204" pitchFamily="34" charset="0"/>
                        </a:rPr>
                      </a:br>
                      <a:endParaRPr lang="en-US" sz="1000" b="1" i="0" spc="-150" dirty="0">
                        <a:solidFill>
                          <a:srgbClr val="FFFFFF"/>
                        </a:solidFill>
                        <a:latin typeface="Arial" panose="020B0604020202020204" pitchFamily="34" charset="0"/>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rtl="1"/>
                      <a:r>
                        <a:rPr lang="ar-JO" altLang="zh-CN" sz="1800" b="1" i="0" spc="-150" dirty="0">
                          <a:solidFill>
                            <a:srgbClr val="FFFFFF"/>
                          </a:solidFill>
                          <a:latin typeface="Arial" panose="020B0604020202020204" pitchFamily="34" charset="0"/>
                          <a:ea typeface="华文楷体"/>
                          <a:cs typeface="Arial" panose="020B0604020202020204" pitchFamily="34" charset="0"/>
                        </a:rPr>
                        <a:t>عددد</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i="0" spc="-150" dirty="0">
                          <a:solidFill>
                            <a:srgbClr val="FFFFFF"/>
                          </a:solidFill>
                          <a:latin typeface="Arial" panose="020B0604020202020204" pitchFamily="34" charset="0"/>
                          <a:ea typeface="华文楷体"/>
                          <a:cs typeface="Arial" panose="020B0604020202020204" pitchFamily="34" charset="0"/>
                        </a:rPr>
                        <a:t>يشوع</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altLang="zh-CN" sz="1800" b="1" i="0" spc="-150" dirty="0">
                          <a:solidFill>
                            <a:srgbClr val="FFFFFF"/>
                          </a:solidFill>
                          <a:latin typeface="Arial" panose="020B0604020202020204" pitchFamily="34" charset="0"/>
                          <a:ea typeface="华文楷体"/>
                          <a:cs typeface="Arial" panose="020B0604020202020204" pitchFamily="34" charset="0"/>
                        </a:rPr>
                        <a:t>قضاة</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altLang="zh-CN" sz="1700" b="1" i="0" spc="-150" dirty="0">
                          <a:solidFill>
                            <a:srgbClr val="FFFFFF"/>
                          </a:solidFill>
                          <a:latin typeface="Arial" panose="020B0604020202020204" pitchFamily="34" charset="0"/>
                          <a:ea typeface="华文楷体"/>
                          <a:cs typeface="Arial" panose="020B0604020202020204" pitchFamily="34" charset="0"/>
                        </a:rPr>
                        <a:t>1صموئيل</a:t>
                      </a:r>
                      <a:endParaRPr lang="en-US" sz="17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i="0" spc="-150" dirty="0">
                          <a:solidFill>
                            <a:srgbClr val="FFFFFF"/>
                          </a:solidFill>
                          <a:latin typeface="Arial" panose="020B0604020202020204" pitchFamily="34" charset="0"/>
                          <a:ea typeface="华文楷体"/>
                          <a:cs typeface="Arial" panose="020B0604020202020204" pitchFamily="34" charset="0"/>
                        </a:rPr>
                        <a:t>2</a:t>
                      </a:r>
                      <a:r>
                        <a:rPr lang="en-US" sz="1800" b="1" i="0" spc="-150" baseline="0" dirty="0">
                          <a:solidFill>
                            <a:srgbClr val="FFFFFF"/>
                          </a:solidFill>
                          <a:latin typeface="Arial" panose="020B0604020202020204" pitchFamily="34" charset="0"/>
                          <a:ea typeface="华文楷体"/>
                          <a:cs typeface="Arial" panose="020B0604020202020204" pitchFamily="34" charset="0"/>
                        </a:rPr>
                        <a:t> </a:t>
                      </a:r>
                      <a:r>
                        <a:rPr lang="ar-JO" sz="1800" b="1" i="0" spc="-150" baseline="0" dirty="0">
                          <a:solidFill>
                            <a:srgbClr val="FFFFFF"/>
                          </a:solidFill>
                          <a:latin typeface="Arial" panose="020B0604020202020204" pitchFamily="34" charset="0"/>
                          <a:ea typeface="华文楷体"/>
                          <a:cs typeface="Arial" panose="020B0604020202020204" pitchFamily="34" charset="0"/>
                        </a:rPr>
                        <a:t>صموئيل</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i="0" spc="0" dirty="0">
                          <a:solidFill>
                            <a:srgbClr val="FFFFFF"/>
                          </a:solidFill>
                          <a:latin typeface="Arial" panose="020B0604020202020204" pitchFamily="34" charset="0"/>
                          <a:ea typeface="华文楷体"/>
                          <a:cs typeface="Arial" panose="020B0604020202020204" pitchFamily="34" charset="0"/>
                        </a:rPr>
                        <a:t>1</a:t>
                      </a:r>
                      <a:r>
                        <a:rPr lang="ar-JO" sz="1800" b="1" i="0" spc="0" baseline="0" dirty="0">
                          <a:solidFill>
                            <a:srgbClr val="FFFFFF"/>
                          </a:solidFill>
                          <a:latin typeface="Arial" panose="020B0604020202020204" pitchFamily="34" charset="0"/>
                          <a:ea typeface="华文楷体"/>
                          <a:cs typeface="Arial" panose="020B0604020202020204" pitchFamily="34" charset="0"/>
                        </a:rPr>
                        <a:t>ملوك</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1" eaLnBrk="1" fontAlgn="auto" latinLnBrk="0" hangingPunct="1">
                        <a:lnSpc>
                          <a:spcPct val="100000"/>
                        </a:lnSpc>
                        <a:spcBef>
                          <a:spcPts val="0"/>
                        </a:spcBef>
                        <a:spcAft>
                          <a:spcPts val="0"/>
                        </a:spcAft>
                        <a:buClrTx/>
                        <a:buSzTx/>
                        <a:buFontTx/>
                        <a:buNone/>
                        <a:tabLst/>
                        <a:defRPr/>
                      </a:pPr>
                      <a:r>
                        <a:rPr lang="ar-JO" altLang="zh-CN" sz="1800" b="1" i="0" dirty="0">
                          <a:solidFill>
                            <a:srgbClr val="FFFFFF"/>
                          </a:solidFill>
                          <a:latin typeface="Arial" panose="020B0604020202020204" pitchFamily="34" charset="0"/>
                          <a:ea typeface="华文楷体"/>
                          <a:cs typeface="Arial" panose="020B0604020202020204" pitchFamily="34" charset="0"/>
                        </a:rPr>
                        <a:t>2ملوك</a:t>
                      </a:r>
                      <a:endParaRPr lang="en-US" sz="1800" b="1" i="0" dirty="0">
                        <a:solidFill>
                          <a:srgbClr val="FFFFFF"/>
                        </a:solidFill>
                        <a:latin typeface="Arial" panose="020B0604020202020204" pitchFamily="34" charset="0"/>
                        <a:ea typeface="华文楷体"/>
                        <a:cs typeface="Arial" panose="020B0604020202020204" pitchFamily="34" charset="0"/>
                      </a:endParaRPr>
                    </a:p>
                    <a:p>
                      <a:pPr algn="ctr" rtl="1"/>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sp>
        <p:nvSpPr>
          <p:cNvPr id="70" name="Left-Right Arrow 69">
            <a:extLst>
              <a:ext uri="{FF2B5EF4-FFF2-40B4-BE49-F238E27FC236}">
                <a16:creationId xmlns:a16="http://schemas.microsoft.com/office/drawing/2014/main" id="{4BFA0DA2-B50F-3748-A696-4BCD260D7BDB}"/>
              </a:ext>
            </a:extLst>
          </p:cNvPr>
          <p:cNvSpPr/>
          <p:nvPr/>
        </p:nvSpPr>
        <p:spPr bwMode="auto">
          <a:xfrm>
            <a:off x="1112756" y="1683134"/>
            <a:ext cx="7851732" cy="607966"/>
          </a:xfrm>
          <a:prstGeom prst="leftRightArrow">
            <a:avLst/>
          </a:prstGeom>
          <a:solidFill>
            <a:schemeClr val="tx2"/>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1" eaLnBrk="0" fontAlgn="base" latinLnBrk="0" hangingPunct="0">
              <a:lnSpc>
                <a:spcPct val="100000"/>
              </a:lnSpc>
              <a:spcBef>
                <a:spcPct val="0"/>
              </a:spcBef>
              <a:spcAft>
                <a:spcPct val="0"/>
              </a:spcAft>
              <a:buClrTx/>
              <a:buSzTx/>
              <a:buFontTx/>
              <a:buNone/>
              <a:tabLst>
                <a:tab pos="227013" algn="l"/>
                <a:tab pos="3362325" algn="ctr"/>
                <a:tab pos="7199313"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مزمور </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 137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مزامير</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 مزمور </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 90</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909523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p:cTn id="7" dur="1000" fill="hold"/>
                                        <p:tgtEl>
                                          <p:spTgt spid="70"/>
                                        </p:tgtEl>
                                        <p:attrNameLst>
                                          <p:attrName>ppt_w</p:attrName>
                                        </p:attrNameLst>
                                      </p:cBhvr>
                                      <p:tavLst>
                                        <p:tav tm="0">
                                          <p:val>
                                            <p:strVal val="#ppt_w*0.70"/>
                                          </p:val>
                                        </p:tav>
                                        <p:tav tm="100000">
                                          <p:val>
                                            <p:strVal val="#ppt_w"/>
                                          </p:val>
                                        </p:tav>
                                      </p:tavLst>
                                    </p:anim>
                                    <p:anim calcmode="lin" valueType="num">
                                      <p:cBhvr>
                                        <p:cTn id="8" dur="1000" fill="hold"/>
                                        <p:tgtEl>
                                          <p:spTgt spid="70"/>
                                        </p:tgtEl>
                                        <p:attrNameLst>
                                          <p:attrName>ppt_h</p:attrName>
                                        </p:attrNameLst>
                                      </p:cBhvr>
                                      <p:tavLst>
                                        <p:tav tm="0">
                                          <p:val>
                                            <p:strVal val="#ppt_h"/>
                                          </p:val>
                                        </p:tav>
                                        <p:tav tm="100000">
                                          <p:val>
                                            <p:strVal val="#ppt_h"/>
                                          </p:val>
                                        </p:tav>
                                      </p:tavLst>
                                    </p:anim>
                                    <p:animEffect transition="in" filter="fade">
                                      <p:cBhvr>
                                        <p:cTn id="9" dur="10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JO" dirty="0">
                <a:solidFill>
                  <a:schemeClr val="bg1"/>
                </a:solidFill>
                <a:ea typeface="+mj-ea"/>
              </a:rPr>
              <a:t>فئات المزامير</a:t>
            </a:r>
            <a:endParaRPr lang="en-US" dirty="0">
              <a:solidFill>
                <a:schemeClr val="bg1"/>
              </a:solidFill>
              <a:ea typeface="+mj-ea"/>
            </a:endParaRP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algn="r" rtl="1" eaLnBrk="1" hangingPunct="1">
              <a:defRPr/>
            </a:pPr>
            <a:r>
              <a:rPr lang="ar-JO"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المراثي</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شهادة عن عمل الله</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المصاعد ( الحج)</a:t>
            </a:r>
            <a:endParaRPr lang="en-US" sz="3200" dirty="0">
              <a:solidFill>
                <a:schemeClr val="bg1"/>
              </a:solidFill>
              <a:effectLst>
                <a:glow rad="203200">
                  <a:schemeClr val="tx2">
                    <a:alpha val="75000"/>
                  </a:schemeClr>
                </a:glow>
              </a:effectLst>
              <a:ea typeface="+mn-ea"/>
            </a:endParaRPr>
          </a:p>
          <a:p>
            <a:pPr algn="r" rtl="1" eaLnBrk="1" hangingPunct="1">
              <a:buFontTx/>
              <a:buNone/>
              <a:defRPr/>
            </a:pP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algn="r" rtl="1" eaLnBrk="1" hangingPunct="1">
              <a:lnSpc>
                <a:spcPct val="90000"/>
              </a:lnSpc>
              <a:defRPr/>
            </a:pPr>
            <a:r>
              <a:rPr lang="ar-JO" sz="3200" dirty="0">
                <a:solidFill>
                  <a:schemeClr val="bg1"/>
                </a:solidFill>
                <a:effectLst>
                  <a:glow rad="203200">
                    <a:schemeClr val="tx2">
                      <a:alpha val="75000"/>
                    </a:schemeClr>
                  </a:glow>
                </a:effectLst>
                <a:ea typeface="+mn-ea"/>
              </a:rPr>
              <a:t>الحكمة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اللعنة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التوبة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التاريخية</a:t>
            </a:r>
            <a:endParaRPr lang="en-US" sz="3200" dirty="0">
              <a:solidFill>
                <a:schemeClr val="bg1"/>
              </a:solidFill>
              <a:effectLst>
                <a:glow rad="203200">
                  <a:schemeClr val="tx2">
                    <a:alpha val="75000"/>
                  </a:schemeClr>
                </a:glow>
              </a:effectLst>
              <a:ea typeface="+mn-ea"/>
            </a:endParaRPr>
          </a:p>
          <a:p>
            <a:pPr algn="r" rtl="1" eaLnBrk="1" hangingPunct="1">
              <a:lnSpc>
                <a:spcPct val="90000"/>
              </a:lnSpc>
              <a:buFontTx/>
              <a:buNone/>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متعلقة بالطبيعة</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۳۸٦</a:t>
            </a:r>
            <a:endParaRPr lang="en-US" b="1" dirty="0">
              <a:solidFill>
                <a:srgbClr val="FFFFFF"/>
              </a:solidFill>
              <a:latin typeface="Arial" panose="020B0604020202020204" pitchFamily="34" charset="0"/>
              <a:cs typeface="Arial" panose="020B0604020202020204" pitchFamily="34"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ص9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8616557"/>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تعرف؟</a:t>
            </a:r>
            <a:endParaRPr lang="en-US" dirty="0"/>
          </a:p>
        </p:txBody>
      </p:sp>
      <p:sp>
        <p:nvSpPr>
          <p:cNvPr id="2053" name="Rectangle 5"/>
          <p:cNvSpPr>
            <a:spLocks noGrp="1" noChangeArrowheads="1"/>
          </p:cNvSpPr>
          <p:nvPr>
            <p:ph type="body" idx="1"/>
          </p:nvPr>
        </p:nvSpPr>
        <p:spPr>
          <a:xfrm>
            <a:off x="228600" y="1676400"/>
            <a:ext cx="8686800" cy="49530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466725" indent="-466725"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كتاب ال</a:t>
            </a:r>
            <a:r>
              <a:rPr lang="ar-JO" dirty="0">
                <a:solidFill>
                  <a:srgbClr val="FFFF00"/>
                </a:solidFill>
                <a:effectLst>
                  <a:outerShdw blurRad="50800" dist="38100" dir="2700000" algn="tl" rotWithShape="0">
                    <a:srgbClr val="000000">
                      <a:alpha val="43000"/>
                    </a:srgbClr>
                  </a:outerShdw>
                </a:effectLst>
                <a:ea typeface="+mn-ea"/>
              </a:rPr>
              <a:t>م</a:t>
            </a:r>
            <a:r>
              <a:rPr lang="ar-IQ" dirty="0">
                <a:solidFill>
                  <a:srgbClr val="FFFF00"/>
                </a:solidFill>
                <a:effectLst>
                  <a:outerShdw blurRad="50800" dist="38100" dir="2700000" algn="tl" rotWithShape="0">
                    <a:srgbClr val="000000">
                      <a:alpha val="43000"/>
                    </a:srgbClr>
                  </a:outerShdw>
                </a:effectLst>
                <a:ea typeface="+mn-ea"/>
              </a:rPr>
              <a:t>زامير هو</a:t>
            </a: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FontTx/>
              <a:buNone/>
            </a:pP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أ-</a:t>
            </a: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العهد القديم </a:t>
            </a:r>
          </a:p>
          <a:p>
            <a:pPr marL="466725" indent="-466725"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ب-</a:t>
            </a: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هو </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 المقدس</a:t>
            </a: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idx="4294967295"/>
          </p:nvPr>
        </p:nvSpPr>
        <p:spPr>
          <a:xfrm>
            <a:off x="0" y="381000"/>
            <a:ext cx="9144000" cy="685800"/>
          </a:xfrm>
          <a:solidFill>
            <a:srgbClr val="000000"/>
          </a:solidFill>
        </p:spPr>
        <p:txBody>
          <a:bodyPr/>
          <a:lstStyle/>
          <a:p>
            <a:pPr>
              <a:defRPr/>
            </a:pPr>
            <a:r>
              <a:rPr lang="ar-IQ" dirty="0">
                <a:solidFill>
                  <a:srgbClr val="EAEAEA"/>
                </a:solidFill>
                <a:effectLst/>
                <a:ea typeface="ＭＳ Ｐゴシック" charset="0"/>
              </a:rPr>
              <a:t>اطول سفر في الكتاب المقدس </a:t>
            </a:r>
            <a:endParaRPr lang="en-US" dirty="0">
              <a:solidFill>
                <a:srgbClr val="EAEAEA"/>
              </a:solidFill>
              <a:effectLst/>
              <a:ea typeface="ＭＳ Ｐゴシック"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4060604120"/>
              </p:ext>
            </p:extLst>
          </p:nvPr>
        </p:nvGraphicFramePr>
        <p:xfrm>
          <a:off x="228600" y="1219201"/>
          <a:ext cx="8610600" cy="5286378"/>
        </p:xfrm>
        <a:graphic>
          <a:graphicData uri="http://schemas.openxmlformats.org/drawingml/2006/table">
            <a:tbl>
              <a:tblPr/>
              <a:tblGrid>
                <a:gridCol w="1981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2211388">
                  <a:extLst>
                    <a:ext uri="{9D8B030D-6E8A-4147-A177-3AD203B41FA5}">
                      <a16:colId xmlns:a16="http://schemas.microsoft.com/office/drawing/2014/main" val="20002"/>
                    </a:ext>
                  </a:extLst>
                </a:gridCol>
                <a:gridCol w="2436812">
                  <a:extLst>
                    <a:ext uri="{9D8B030D-6E8A-4147-A177-3AD203B41FA5}">
                      <a16:colId xmlns:a16="http://schemas.microsoft.com/office/drawing/2014/main" val="20003"/>
                    </a:ext>
                  </a:extLst>
                </a:gridCol>
              </a:tblGrid>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السفر</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a:t>
                      </a:r>
                      <a:r>
                        <a:rPr kumimoji="0" lang="ar-JO"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صحاحات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a:t>
                      </a:r>
                      <a:r>
                        <a:rPr kumimoji="0" lang="ar-JO"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آ</a:t>
                      </a: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يات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الكلمات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المزامير</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150</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2461</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43,743</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رميا</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52</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1364</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42,659</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err="1">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حزقيال</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48 </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1273</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39,407</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التكوين</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50</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1533</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38,267</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a:t>
                      </a: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شعي</a:t>
                      </a: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اء</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66</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1292</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37,044</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158747" name="Rectangle 122"/>
          <p:cNvSpPr>
            <a:spLocks noChangeArrowheads="1"/>
          </p:cNvSpPr>
          <p:nvPr/>
        </p:nvSpPr>
        <p:spPr bwMode="auto">
          <a:xfrm>
            <a:off x="2447925" y="6215070"/>
            <a:ext cx="1846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8748" name="Text Box 123"/>
          <p:cNvSpPr txBox="1">
            <a:spLocks noChangeArrowheads="1"/>
          </p:cNvSpPr>
          <p:nvPr/>
        </p:nvSpPr>
        <p:spPr bwMode="auto">
          <a:xfrm>
            <a:off x="7308304" y="-27384"/>
            <a:ext cx="177187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478</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8749" name="TextBox 6"/>
          <p:cNvSpPr txBox="1">
            <a:spLocks noChangeArrowheads="1"/>
          </p:cNvSpPr>
          <p:nvPr/>
        </p:nvSpPr>
        <p:spPr bwMode="auto">
          <a:xfrm>
            <a:off x="0" y="6516052"/>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http://www.kneeholedesk.com/Pages/Did_You_Know/Books_of_the_Bible.html</a:t>
            </a:r>
          </a:p>
        </p:txBody>
      </p:sp>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type="body" idx="1"/>
          </p:nvPr>
        </p:nvSpPr>
        <p:spPr>
          <a:xfrm>
            <a:off x="228600" y="1676400"/>
            <a:ext cx="8686800" cy="4953000"/>
          </a:xfrm>
        </p:spPr>
        <p:txBody>
          <a:bodyPr/>
          <a:lstStyle/>
          <a:p>
            <a:pPr marL="466725" indent="-466725" algn="r" rtl="1"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ان كتاب المزامير هو                                                  </a:t>
            </a: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FontTx/>
              <a:buNone/>
              <a:defRPr/>
            </a:pP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AutoNum type="arabic1Minus"/>
              <a:defRPr/>
            </a:pPr>
            <a:r>
              <a:rPr lang="ar-IQ" dirty="0">
                <a:solidFill>
                  <a:srgbClr val="FFFF00"/>
                </a:solidFill>
                <a:effectLst>
                  <a:outerShdw blurRad="50800" dist="38100" dir="2700000" algn="tl" rotWithShape="0">
                    <a:srgbClr val="000000">
                      <a:alpha val="43000"/>
                    </a:srgbClr>
                  </a:outerShdw>
                </a:effectLst>
                <a:ea typeface="+mn-ea"/>
              </a:rPr>
              <a:t>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الكتاب المقدس </a:t>
            </a: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AutoNum type="arabic1Minus"/>
              <a:defRPr/>
            </a:pP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a:t>
            </a:r>
            <a:r>
              <a:rPr lang="ar-JO" dirty="0">
                <a:solidFill>
                  <a:srgbClr val="FFFF00"/>
                </a:solidFill>
                <a:effectLst>
                  <a:outerShdw blurRad="50800" dist="38100" dir="2700000" algn="tl" rotWithShape="0">
                    <a:srgbClr val="000000">
                      <a:alpha val="43000"/>
                    </a:srgbClr>
                  </a:outerShdw>
                </a:effectLst>
                <a:ea typeface="+mn-ea"/>
              </a:rPr>
              <a:t>ال</a:t>
            </a:r>
            <a:r>
              <a:rPr lang="ar-IQ" dirty="0">
                <a:solidFill>
                  <a:srgbClr val="FFFF00"/>
                </a:solidFill>
                <a:effectLst>
                  <a:outerShdw blurRad="50800" dist="38100" dir="2700000" algn="tl" rotWithShape="0">
                    <a:srgbClr val="000000">
                      <a:alpha val="43000"/>
                    </a:srgbClr>
                  </a:outerShdw>
                </a:effectLst>
                <a:ea typeface="+mn-ea"/>
              </a:rPr>
              <a:t>مقدس</a:t>
            </a: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None/>
              <a:defRPr/>
            </a:pPr>
            <a:r>
              <a:rPr lang="ar-JO" dirty="0">
                <a:solidFill>
                  <a:srgbClr val="FFFF00"/>
                </a:solidFill>
                <a:effectLst>
                  <a:outerShdw blurRad="50800" dist="38100" dir="2700000" algn="tl" rotWithShape="0">
                    <a:srgbClr val="000000">
                      <a:alpha val="43000"/>
                    </a:srgbClr>
                  </a:outerShdw>
                </a:effectLst>
                <a:ea typeface="+mn-ea"/>
              </a:rPr>
              <a:t>ج- معظم اق</a:t>
            </a:r>
            <a:r>
              <a:rPr lang="ar-IQ"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a:t>
            </a:r>
            <a:br>
              <a:rPr lang="en-US" dirty="0">
                <a:solidFill>
                  <a:srgbClr val="FFFF00"/>
                </a:solidFill>
                <a:effectLst>
                  <a:outerShdw blurRad="50800" dist="38100" dir="2700000" algn="tl" rotWithShape="0">
                    <a:srgbClr val="000000">
                      <a:alpha val="43000"/>
                    </a:srgbClr>
                  </a:outerShdw>
                </a:effectLst>
                <a:ea typeface="+mn-ea"/>
              </a:rPr>
            </a:br>
            <a:r>
              <a:rPr lang="ar-IQ" dirty="0">
                <a:solidFill>
                  <a:srgbClr val="FFFF00"/>
                </a:solidFill>
                <a:effectLst>
                  <a:outerShdw blurRad="50800" dist="38100" dir="2700000" algn="tl" rotWithShape="0">
                    <a:srgbClr val="000000">
                      <a:alpha val="43000"/>
                    </a:srgbClr>
                  </a:outerShdw>
                </a:effectLst>
                <a:ea typeface="+mn-ea"/>
              </a:rPr>
              <a:t>(على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قل119 مرة)</a:t>
            </a:r>
            <a:endParaRPr lang="ar-JO"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4220559505"/>
      </p:ext>
    </p:extLst>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ar-IQ" sz="3600" b="1" dirty="0">
                <a:latin typeface="Arial" panose="020B0604020202020204" pitchFamily="34" charset="0"/>
                <a:cs typeface="Arial" panose="020B0604020202020204" pitchFamily="34" charset="0"/>
              </a:rPr>
              <a:t>نب</a:t>
            </a:r>
            <a:r>
              <a:rPr lang="ar-JO" sz="3600" b="1" dirty="0">
                <a:latin typeface="Arial" panose="020B0604020202020204" pitchFamily="34" charset="0"/>
                <a:cs typeface="Arial" panose="020B0604020202020204" pitchFamily="34" charset="0"/>
              </a:rPr>
              <a:t>و</a:t>
            </a:r>
            <a:r>
              <a:rPr lang="ar-IQ" sz="3600" b="1" dirty="0">
                <a:latin typeface="Arial" panose="020B0604020202020204" pitchFamily="34" charset="0"/>
                <a:cs typeface="Arial" panose="020B0604020202020204" pitchFamily="34" charset="0"/>
              </a:rPr>
              <a:t>ات في المزامير تحققت في المسيح</a:t>
            </a:r>
            <a:endParaRPr lang="en-US" sz="3600" b="1" dirty="0">
              <a:latin typeface="Arial" panose="020B0604020202020204" pitchFamily="34" charset="0"/>
              <a:cs typeface="Arial" panose="020B0604020202020204" pitchFamily="34" charset="0"/>
            </a:endParaRPr>
          </a:p>
        </p:txBody>
      </p:sp>
      <p:graphicFrame>
        <p:nvGraphicFramePr>
          <p:cNvPr id="147500" name="Group 44"/>
          <p:cNvGraphicFramePr>
            <a:graphicFrameLocks noGrp="1"/>
          </p:cNvGraphicFramePr>
          <p:nvPr>
            <p:ph idx="1"/>
            <p:extLst>
              <p:ext uri="{D42A27DB-BD31-4B8C-83A1-F6EECF244321}">
                <p14:modId xmlns:p14="http://schemas.microsoft.com/office/powerpoint/2010/main" val="3120524042"/>
              </p:ext>
            </p:extLst>
          </p:nvPr>
        </p:nvGraphicFramePr>
        <p:xfrm>
          <a:off x="457200" y="1600203"/>
          <a:ext cx="8458200" cy="5059365"/>
        </p:xfrm>
        <a:graphic>
          <a:graphicData uri="http://schemas.openxmlformats.org/drawingml/2006/table">
            <a:tbl>
              <a:tblPr/>
              <a:tblGrid>
                <a:gridCol w="1306488">
                  <a:extLst>
                    <a:ext uri="{9D8B030D-6E8A-4147-A177-3AD203B41FA5}">
                      <a16:colId xmlns:a16="http://schemas.microsoft.com/office/drawing/2014/main" val="20000"/>
                    </a:ext>
                  </a:extLst>
                </a:gridCol>
                <a:gridCol w="4713312">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المزمور</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اشارة الى المسيح</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وفاء العهد الجديد</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2 : 7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المسيح سيكون ابن الله</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عبرانيين 1 : 5</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16 : 10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سوف يقوم من الاموات</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اعمال 2 : 25 – 30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22 : 16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يداه وقدما</a:t>
                      </a:r>
                      <a:r>
                        <a:rPr kumimoji="0" lang="ar-JO" sz="2000" b="1" i="0" u="none" strike="noStrike" cap="none" normalizeH="0" baseline="0" dirty="0">
                          <a:ln>
                            <a:noFill/>
                          </a:ln>
                          <a:solidFill>
                            <a:srgbClr val="FFFFFF"/>
                          </a:solidFill>
                          <a:effectLst/>
                          <a:latin typeface="Arial Black" charset="0"/>
                          <a:ea typeface="Arial" charset="0"/>
                          <a:cs typeface="Arial" panose="020B0604020202020204" pitchFamily="34" charset="0"/>
                        </a:rPr>
                        <a:t>ه </a:t>
                      </a: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مثقوبتان</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يوحنا 20 : 25 -27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45 : 6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عرشه الى الابد</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عبرانيين 1 : 8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110 :1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هو ابن دود  و ابن الله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متى 22 : 4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110 : 4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هو الكاهن والملك الابدي</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ع 6 : 20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8"/>
          <p:cNvSpPr txBox="1">
            <a:spLocks noChangeArrowheads="1"/>
          </p:cNvSpPr>
          <p:nvPr/>
        </p:nvSpPr>
        <p:spPr bwMode="auto">
          <a:xfrm>
            <a:off x="82550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43</a:t>
            </a:r>
            <a:endParaRPr kumimoji="0" lang="en-US"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3317949"/>
      </p:ext>
    </p:extLst>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type="body" idx="1"/>
          </p:nvPr>
        </p:nvSpPr>
        <p:spPr>
          <a:xfrm>
            <a:off x="228600" y="1676400"/>
            <a:ext cx="8686800" cy="49530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582613" indent="-582613"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ان كتاب المزامير هو</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AutoNum type="arabic1Minus"/>
            </a:pPr>
            <a:r>
              <a:rPr lang="ar-IQ" dirty="0">
                <a:solidFill>
                  <a:srgbClr val="FFFF00"/>
                </a:solidFill>
                <a:effectLst>
                  <a:outerShdw blurRad="50800" dist="38100" dir="2700000" algn="tl" rotWithShape="0">
                    <a:srgbClr val="000000">
                      <a:alpha val="43000"/>
                    </a:srgbClr>
                  </a:outerShdw>
                </a:effectLst>
                <a:ea typeface="+mn-ea"/>
              </a:rPr>
              <a:t>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الكتاب المقدس</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AutoNum type="arabic1Minus"/>
            </a:pP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 </a:t>
            </a:r>
            <a:r>
              <a:rPr lang="ar-JO" dirty="0">
                <a:solidFill>
                  <a:srgbClr val="FFFF00"/>
                </a:solidFill>
                <a:effectLst>
                  <a:outerShdw blurRad="50800" dist="38100" dir="2700000" algn="tl" rotWithShape="0">
                    <a:srgbClr val="000000">
                      <a:alpha val="43000"/>
                    </a:srgbClr>
                  </a:outerShdw>
                </a:effectLst>
                <a:ea typeface="+mn-ea"/>
              </a:rPr>
              <a:t>ال</a:t>
            </a:r>
            <a:r>
              <a:rPr lang="ar-IQ" dirty="0">
                <a:solidFill>
                  <a:srgbClr val="FFFF00"/>
                </a:solidFill>
                <a:effectLst>
                  <a:outerShdw blurRad="50800" dist="38100" dir="2700000" algn="tl" rotWithShape="0">
                    <a:srgbClr val="000000">
                      <a:alpha val="43000"/>
                    </a:srgbClr>
                  </a:outerShdw>
                </a:effectLst>
                <a:ea typeface="+mn-ea"/>
              </a:rPr>
              <a:t>مقدس</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JO" dirty="0">
                <a:solidFill>
                  <a:srgbClr val="FFFF00"/>
                </a:solidFill>
                <a:effectLst>
                  <a:outerShdw blurRad="50800" dist="38100" dir="2700000" algn="tl" rotWithShape="0">
                    <a:srgbClr val="000000">
                      <a:alpha val="43000"/>
                    </a:srgbClr>
                  </a:outerShdw>
                </a:effectLst>
                <a:ea typeface="+mn-ea"/>
              </a:rPr>
              <a:t>ج-</a:t>
            </a:r>
            <a:r>
              <a:rPr lang="en-US" dirty="0">
                <a:solidFill>
                  <a:srgbClr val="FFFF00"/>
                </a:solidFill>
                <a:effectLst>
                  <a:outerShdw blurRad="50800" dist="38100" dir="2700000" algn="tl" rotWithShape="0">
                    <a:srgbClr val="000000">
                      <a:alpha val="43000"/>
                    </a:srgbClr>
                  </a:outerShdw>
                </a:effectLst>
                <a:ea typeface="+mn-ea"/>
              </a:rPr>
              <a:t>	</a:t>
            </a:r>
            <a:r>
              <a:rPr lang="ar-JO" dirty="0">
                <a:solidFill>
                  <a:srgbClr val="FFFF00"/>
                </a:solidFill>
                <a:effectLst>
                  <a:outerShdw blurRad="50800" dist="38100" dir="2700000" algn="tl" rotWithShape="0">
                    <a:srgbClr val="000000">
                      <a:alpha val="43000"/>
                    </a:srgbClr>
                  </a:outerShdw>
                </a:effectLst>
                <a:ea typeface="+mn-ea"/>
              </a:rPr>
              <a:t>معظم اق</a:t>
            </a:r>
            <a:r>
              <a:rPr lang="ar-IQ"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a:t>
            </a:r>
            <a:br>
              <a:rPr lang="en-US" dirty="0">
                <a:solidFill>
                  <a:srgbClr val="FFFF00"/>
                </a:solidFill>
                <a:effectLst>
                  <a:outerShdw blurRad="50800" dist="38100" dir="2700000" algn="tl" rotWithShape="0">
                    <a:srgbClr val="000000">
                      <a:alpha val="43000"/>
                    </a:srgbClr>
                  </a:outerShdw>
                </a:effectLst>
                <a:ea typeface="+mn-ea"/>
              </a:rPr>
            </a:br>
            <a:r>
              <a:rPr lang="ar-IQ" dirty="0">
                <a:solidFill>
                  <a:srgbClr val="FFFF00"/>
                </a:solidFill>
                <a:effectLst>
                  <a:outerShdw blurRad="50800" dist="38100" dir="2700000" algn="tl" rotWithShape="0">
                    <a:srgbClr val="000000">
                      <a:alpha val="43000"/>
                    </a:srgbClr>
                  </a:outerShdw>
                </a:effectLst>
                <a:ea typeface="+mn-ea"/>
              </a:rPr>
              <a:t>(على الاقل119 مرة)</a:t>
            </a:r>
            <a:endParaRPr lang="ar-JO"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 </a:t>
            </a:r>
            <a:r>
              <a:rPr lang="ar-JO" dirty="0">
                <a:solidFill>
                  <a:srgbClr val="FFFF00"/>
                </a:solidFill>
                <a:effectLst>
                  <a:outerShdw blurRad="50800" dist="38100" dir="2700000" algn="tl" rotWithShape="0">
                    <a:srgbClr val="000000">
                      <a:alpha val="43000"/>
                    </a:srgbClr>
                  </a:outerShdw>
                </a:effectLst>
                <a:ea typeface="+mn-ea"/>
              </a:rPr>
              <a:t>د-</a:t>
            </a: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مصدر كل القصائد الشعرية</a:t>
            </a:r>
            <a:endParaRPr lang="en-US"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latin typeface="Arial" panose="020B0604020202020204" pitchFamily="34" charset="0"/>
                <a:cs typeface="Times New Roman" charset="0"/>
              </a:rPr>
              <a:t>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27203078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type="body" idx="1"/>
          </p:nvPr>
        </p:nvSpPr>
        <p:spPr>
          <a:xfrm>
            <a:off x="228600" y="1676400"/>
            <a:ext cx="8686800" cy="49530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582613" indent="-582613"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ان كتاب المزامير هو</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AutoNum type="arabic1Minus"/>
            </a:pPr>
            <a:r>
              <a:rPr lang="ar-IQ" dirty="0">
                <a:solidFill>
                  <a:srgbClr val="FFFF00"/>
                </a:solidFill>
                <a:effectLst>
                  <a:outerShdw blurRad="50800" dist="38100" dir="2700000" algn="tl" rotWithShape="0">
                    <a:srgbClr val="000000">
                      <a:alpha val="43000"/>
                    </a:srgbClr>
                  </a:outerShdw>
                </a:effectLst>
                <a:ea typeface="+mn-ea"/>
              </a:rPr>
              <a:t>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الكتاب المقدس</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AutoNum type="arabic1Minus"/>
            </a:pP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 </a:t>
            </a:r>
            <a:r>
              <a:rPr lang="ar-JO" dirty="0">
                <a:solidFill>
                  <a:srgbClr val="FFFF00"/>
                </a:solidFill>
                <a:effectLst>
                  <a:outerShdw blurRad="50800" dist="38100" dir="2700000" algn="tl" rotWithShape="0">
                    <a:srgbClr val="000000">
                      <a:alpha val="43000"/>
                    </a:srgbClr>
                  </a:outerShdw>
                </a:effectLst>
                <a:ea typeface="+mn-ea"/>
              </a:rPr>
              <a:t>ال</a:t>
            </a:r>
            <a:r>
              <a:rPr lang="ar-IQ" dirty="0">
                <a:solidFill>
                  <a:srgbClr val="FFFF00"/>
                </a:solidFill>
                <a:effectLst>
                  <a:outerShdw blurRad="50800" dist="38100" dir="2700000" algn="tl" rotWithShape="0">
                    <a:srgbClr val="000000">
                      <a:alpha val="43000"/>
                    </a:srgbClr>
                  </a:outerShdw>
                </a:effectLst>
                <a:ea typeface="+mn-ea"/>
              </a:rPr>
              <a:t>مقدس</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JO" dirty="0">
                <a:solidFill>
                  <a:srgbClr val="FFFF00"/>
                </a:solidFill>
                <a:effectLst>
                  <a:outerShdw blurRad="50800" dist="38100" dir="2700000" algn="tl" rotWithShape="0">
                    <a:srgbClr val="000000">
                      <a:alpha val="43000"/>
                    </a:srgbClr>
                  </a:outerShdw>
                </a:effectLst>
                <a:ea typeface="+mn-ea"/>
              </a:rPr>
              <a:t>ج-</a:t>
            </a:r>
            <a:r>
              <a:rPr lang="en-US" dirty="0">
                <a:solidFill>
                  <a:srgbClr val="FFFF00"/>
                </a:solidFill>
                <a:effectLst>
                  <a:outerShdw blurRad="50800" dist="38100" dir="2700000" algn="tl" rotWithShape="0">
                    <a:srgbClr val="000000">
                      <a:alpha val="43000"/>
                    </a:srgbClr>
                  </a:outerShdw>
                </a:effectLst>
                <a:ea typeface="+mn-ea"/>
              </a:rPr>
              <a:t>	</a:t>
            </a:r>
            <a:r>
              <a:rPr lang="ar-JO" dirty="0">
                <a:solidFill>
                  <a:srgbClr val="FFFF00"/>
                </a:solidFill>
                <a:effectLst>
                  <a:outerShdw blurRad="50800" dist="38100" dir="2700000" algn="tl" rotWithShape="0">
                    <a:srgbClr val="000000">
                      <a:alpha val="43000"/>
                    </a:srgbClr>
                  </a:outerShdw>
                </a:effectLst>
                <a:ea typeface="+mn-ea"/>
              </a:rPr>
              <a:t>معظم اق</a:t>
            </a:r>
            <a:r>
              <a:rPr lang="ar-IQ"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a:t>
            </a:r>
            <a:br>
              <a:rPr lang="en-US" dirty="0">
                <a:solidFill>
                  <a:srgbClr val="FFFF00"/>
                </a:solidFill>
                <a:effectLst>
                  <a:outerShdw blurRad="50800" dist="38100" dir="2700000" algn="tl" rotWithShape="0">
                    <a:srgbClr val="000000">
                      <a:alpha val="43000"/>
                    </a:srgbClr>
                  </a:outerShdw>
                </a:effectLst>
                <a:ea typeface="+mn-ea"/>
              </a:rPr>
            </a:br>
            <a:r>
              <a:rPr lang="ar-IQ" dirty="0">
                <a:solidFill>
                  <a:srgbClr val="FFFF00"/>
                </a:solidFill>
                <a:effectLst>
                  <a:outerShdw blurRad="50800" dist="38100" dir="2700000" algn="tl" rotWithShape="0">
                    <a:srgbClr val="000000">
                      <a:alpha val="43000"/>
                    </a:srgbClr>
                  </a:outerShdw>
                </a:effectLst>
                <a:ea typeface="+mn-ea"/>
              </a:rPr>
              <a:t>(على الاقل119 مرة)</a:t>
            </a:r>
            <a:endParaRPr lang="ar-JO"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JO" dirty="0">
                <a:solidFill>
                  <a:srgbClr val="FFFF00"/>
                </a:solidFill>
                <a:effectLst>
                  <a:outerShdw blurRad="50800" dist="38100" dir="2700000" algn="tl" rotWithShape="0">
                    <a:srgbClr val="000000">
                      <a:alpha val="43000"/>
                    </a:srgbClr>
                  </a:outerShdw>
                </a:effectLst>
                <a:ea typeface="+mn-ea"/>
              </a:rPr>
              <a:t>د-</a:t>
            </a: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مصدر كل القصائد الشعرية</a:t>
            </a:r>
            <a:endParaRPr lang="el-GR"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IQ" dirty="0">
                <a:solidFill>
                  <a:srgbClr val="FFFF00"/>
                </a:solidFill>
                <a:effectLst>
                  <a:outerShdw blurRad="50800" dist="38100" dir="2700000" algn="tl" rotWithShape="0">
                    <a:srgbClr val="000000">
                      <a:alpha val="43000"/>
                    </a:srgbClr>
                  </a:outerShdw>
                </a:effectLst>
              </a:rPr>
              <a:t>ذ-</a:t>
            </a:r>
            <a:r>
              <a:rPr lang="el-GR" dirty="0">
                <a:solidFill>
                  <a:srgbClr val="FFFF00"/>
                </a:solidFill>
                <a:effectLst>
                  <a:outerShdw blurRad="50800" dist="38100" dir="2700000" algn="tl" rotWithShape="0">
                    <a:srgbClr val="000000">
                      <a:alpha val="43000"/>
                    </a:srgbClr>
                  </a:outerShdw>
                </a:effectLst>
              </a:rPr>
              <a:t>	</a:t>
            </a:r>
            <a:r>
              <a:rPr lang="ar-IQ" dirty="0">
                <a:solidFill>
                  <a:srgbClr val="FFFF00"/>
                </a:solidFill>
                <a:effectLst>
                  <a:outerShdw blurRad="50800" dist="38100" dir="2700000" algn="tl" rotWithShape="0">
                    <a:srgbClr val="000000">
                      <a:alpha val="43000"/>
                    </a:srgbClr>
                  </a:outerShdw>
                </a:effectLst>
              </a:rPr>
              <a:t>كتاب الترانيم الرئيسي لشعب اسرائيل في العبادات الجماعية</a:t>
            </a:r>
            <a:endParaRPr lang="en-US"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202513395"/>
      </p:ext>
    </p:extLst>
  </p:cSld>
  <p:clrMapOvr>
    <a:masterClrMapping/>
  </p:clrMapOvr>
  <p:transition spd="slow"/>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ar-IQ" sz="8000" b="1" dirty="0">
                <a:latin typeface="Arial" panose="020B0604020202020204" pitchFamily="34" charset="0"/>
                <a:cs typeface="Arial" panose="020B0604020202020204" pitchFamily="34" charset="0"/>
              </a:rPr>
              <a:t>المزامير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تعلم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التسبيح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86405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69985" name="Picture 4" descr="Scenery 2"/>
          <p:cNvPicPr>
            <a:picLocks noGrp="1" noChangeAspect="1" noChangeArrowheads="1"/>
          </p:cNvPicPr>
          <p:nvPr>
            <p:ph sz="half" idx="2"/>
          </p:nvPr>
        </p:nvPicPr>
        <p:blipFill>
          <a:blip r:embed="rId3">
            <a:lum bright="-18000"/>
            <a:extLst>
              <a:ext uri="{28A0092B-C50C-407E-A947-70E740481C1C}">
                <a14:useLocalDpi xmlns:a14="http://schemas.microsoft.com/office/drawing/2010/main"/>
              </a:ext>
            </a:extLst>
          </a:blip>
          <a:srcRect/>
          <a:stretch>
            <a:fillRect/>
          </a:stretch>
        </p:blipFill>
        <p:spPr>
          <a:xfrm>
            <a:off x="0" y="0"/>
            <a:ext cx="9144000" cy="6858000"/>
          </a:xfrm>
          <a:noFill/>
          <a:extLst>
            <a:ext uri="{909E8E84-426E-40DD-AFC4-6F175D3DCCD1}">
              <a14:hiddenFill xmlns:a14="http://schemas.microsoft.com/office/drawing/2010/main">
                <a:solidFill>
                  <a:srgbClr val="FFFFFF"/>
                </a:solidFill>
              </a14:hiddenFill>
            </a:ext>
          </a:extLst>
        </p:spPr>
      </p:pic>
      <p:sp>
        <p:nvSpPr>
          <p:cNvPr id="87042" name="Rectangle 2"/>
          <p:cNvSpPr>
            <a:spLocks noGrp="1" noChangeArrowheads="1"/>
          </p:cNvSpPr>
          <p:nvPr>
            <p:ph type="title"/>
          </p:nvPr>
        </p:nvSpPr>
        <p:spPr>
          <a:effectLst>
            <a:outerShdw blurRad="63500" dist="53882" dir="2700000" algn="ctr" rotWithShape="0">
              <a:srgbClr val="100D00">
                <a:alpha val="74998"/>
              </a:srgbClr>
            </a:outerShdw>
          </a:effectLst>
        </p:spPr>
        <p:txBody>
          <a:bodyPr/>
          <a:lstStyle/>
          <a:p>
            <a:pPr eaLnBrk="1" hangingPunct="1">
              <a:defRPr/>
            </a:pPr>
            <a:r>
              <a:rPr lang="ar-IQ" dirty="0">
                <a:solidFill>
                  <a:srgbClr val="FFFFFF"/>
                </a:solidFill>
              </a:rPr>
              <a:t>الغاية </a:t>
            </a:r>
            <a:endParaRPr lang="en-US" dirty="0">
              <a:solidFill>
                <a:srgbClr val="FFFFFF"/>
              </a:solidFill>
            </a:endParaRPr>
          </a:p>
        </p:txBody>
      </p:sp>
      <p:sp>
        <p:nvSpPr>
          <p:cNvPr id="87043" name="Rectangle 3"/>
          <p:cNvSpPr>
            <a:spLocks noGrp="1" noChangeArrowheads="1"/>
          </p:cNvSpPr>
          <p:nvPr>
            <p:ph type="body" sz="half" idx="1"/>
          </p:nvPr>
        </p:nvSpPr>
        <p:spPr>
          <a:xfrm>
            <a:off x="457200" y="1600200"/>
            <a:ext cx="8153400" cy="4530725"/>
          </a:xfrm>
        </p:spPr>
        <p:txBody>
          <a:bodyPr/>
          <a:lstStyle/>
          <a:p>
            <a:pPr marL="0" indent="0" algn="ctr" eaLnBrk="1" hangingPunct="1">
              <a:buNone/>
              <a:defRPr/>
            </a:pPr>
            <a:r>
              <a:rPr lang="ar-IQ" dirty="0">
                <a:solidFill>
                  <a:srgbClr val="FFFFFF"/>
                </a:solidFill>
                <a:effectLst>
                  <a:outerShdw blurRad="50800" dist="101600" dir="2700000" algn="tl" rotWithShape="0">
                    <a:srgbClr val="000000"/>
                  </a:outerShdw>
                </a:effectLst>
                <a:latin typeface="Verdana" charset="0"/>
              </a:rPr>
              <a:t>تشكل المزامير</a:t>
            </a:r>
            <a:r>
              <a:rPr lang="ar-JO" dirty="0">
                <a:solidFill>
                  <a:srgbClr val="FFFFFF"/>
                </a:solidFill>
                <a:effectLst>
                  <a:outerShdw blurRad="50800" dist="101600" dir="2700000" algn="tl" rotWithShape="0">
                    <a:srgbClr val="000000"/>
                  </a:outerShdw>
                </a:effectLst>
                <a:latin typeface="Verdana" charset="0"/>
              </a:rPr>
              <a:t> </a:t>
            </a:r>
            <a:r>
              <a:rPr lang="ar-IQ" dirty="0">
                <a:solidFill>
                  <a:srgbClr val="FFFFFF"/>
                </a:solidFill>
                <a:effectLst>
                  <a:outerShdw blurRad="50800" dist="101600" dir="2700000" algn="tl" rotWithShape="0">
                    <a:srgbClr val="000000"/>
                  </a:outerShdw>
                </a:effectLst>
                <a:latin typeface="Verdana" charset="0"/>
              </a:rPr>
              <a:t>ترنيمة شعب لسرائيل كوسيلة للعبادة والتسبيح </a:t>
            </a:r>
            <a:endParaRPr lang="en-US" dirty="0">
              <a:solidFill>
                <a:srgbClr val="FFFFFF"/>
              </a:solidFill>
              <a:effectLst>
                <a:outerShdw blurRad="50800" dist="101600" dir="2700000" algn="tl" rotWithShape="0">
                  <a:srgbClr val="000000"/>
                </a:outerShdw>
              </a:effectLst>
              <a:latin typeface="Verdana" charset="0"/>
            </a:endParaRPr>
          </a:p>
          <a:p>
            <a:pPr algn="ctr" eaLnBrk="1" hangingPunct="1">
              <a:defRPr/>
            </a:pPr>
            <a:endParaRPr lang="en-US" dirty="0">
              <a:solidFill>
                <a:srgbClr val="FFFFFF"/>
              </a:solidFill>
              <a:effectLst>
                <a:outerShdw blurRad="50800" dist="101600" dir="2700000" algn="tl" rotWithShape="0">
                  <a:srgbClr val="000000"/>
                </a:outerShdw>
              </a:effectLst>
              <a:latin typeface="Verdana" charset="0"/>
            </a:endParaRPr>
          </a:p>
          <a:p>
            <a:pPr algn="ctr" rtl="1" eaLnBrk="1" hangingPunct="1">
              <a:defRPr/>
            </a:pPr>
            <a:r>
              <a:rPr lang="ar-IQ" dirty="0">
                <a:solidFill>
                  <a:srgbClr val="FFFFFF"/>
                </a:solidFill>
                <a:effectLst>
                  <a:outerShdw blurRad="50800" dist="101600" dir="2700000" algn="tl" rotWithShape="0">
                    <a:srgbClr val="000000"/>
                  </a:outerShdw>
                </a:effectLst>
                <a:latin typeface="Verdana" charset="0"/>
              </a:rPr>
              <a:t>تساعد المزامير شعب الله على ايجاد طريقهم في تجارب الحياة ( تعبير عن المشاعر الانسانية )</a:t>
            </a:r>
            <a:endParaRPr lang="en-US" dirty="0">
              <a:solidFill>
                <a:srgbClr val="FFFFFF"/>
              </a:solidFill>
              <a:effectLst>
                <a:outerShdw blurRad="50800" dist="101600" dir="2700000" algn="tl" rotWithShape="0">
                  <a:srgbClr val="000000"/>
                </a:outerShdw>
              </a:effectLst>
              <a:latin typeface="Verdana" charset="0"/>
            </a:endParaRPr>
          </a:p>
        </p:txBody>
      </p:sp>
      <p:sp>
        <p:nvSpPr>
          <p:cNvPr id="87046"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randombar(horizontal)">
                                      <p:cBhvr>
                                        <p:cTn id="7" dur="600">
                                          <p:stCondLst>
                                            <p:cond delay="0"/>
                                          </p:stCondLst>
                                        </p:cTn>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7043">
                                            <p:txEl>
                                              <p:pRg st="0" end="0"/>
                                            </p:txEl>
                                          </p:spTgt>
                                        </p:tgtEl>
                                        <p:attrNameLst>
                                          <p:attrName>style.visibility</p:attrName>
                                        </p:attrNameLst>
                                      </p:cBhvr>
                                      <p:to>
                                        <p:strVal val="visible"/>
                                      </p:to>
                                    </p:set>
                                    <p:animEffect transition="in" filter="randombar(horizontal)">
                                      <p:cBhvr>
                                        <p:cTn id="12" dur="500"/>
                                        <p:tgtEl>
                                          <p:spTgt spid="8704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7043">
                                            <p:txEl>
                                              <p:pRg st="2" end="2"/>
                                            </p:txEl>
                                          </p:spTgt>
                                        </p:tgtEl>
                                        <p:attrNameLst>
                                          <p:attrName>style.visibility</p:attrName>
                                        </p:attrNameLst>
                                      </p:cBhvr>
                                      <p:to>
                                        <p:strVal val="visible"/>
                                      </p:to>
                                    </p:set>
                                    <p:animEffect transition="in" filter="randombar(horizontal)">
                                      <p:cBhvr>
                                        <p:cTn id="17" dur="500"/>
                                        <p:tgtEl>
                                          <p:spTgt spid="870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p:bldP spid="8704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0" name="Rectangle 4"/>
          <p:cNvSpPr>
            <a:spLocks noGrp="1" noChangeArrowheads="1"/>
          </p:cNvSpPr>
          <p:nvPr>
            <p:ph type="ctrTitle"/>
          </p:nvPr>
        </p:nvSpPr>
        <p:spPr>
          <a:xfrm>
            <a:off x="0" y="5715000"/>
            <a:ext cx="4419600" cy="1143000"/>
          </a:xfrm>
          <a:effectLst>
            <a:outerShdw blurRad="63500" dist="38099" dir="2700000" algn="ctr" rotWithShape="0">
              <a:schemeClr val="bg1">
                <a:alpha val="74998"/>
              </a:schemeClr>
            </a:outerShdw>
          </a:effectLst>
        </p:spPr>
        <p:txBody>
          <a:bodyPr/>
          <a:lstStyle/>
          <a:p>
            <a:pPr eaLnBrk="1" hangingPunct="1">
              <a:defRPr/>
            </a:pPr>
            <a:r>
              <a:rPr lang="ar-IQ" dirty="0"/>
              <a:t>الكلمة المفتاحية </a:t>
            </a:r>
            <a:endParaRPr lang="en-US" dirty="0"/>
          </a:p>
        </p:txBody>
      </p:sp>
      <p:sp>
        <p:nvSpPr>
          <p:cNvPr id="9222" name="WordArt 6"/>
          <p:cNvSpPr>
            <a:spLocks noChangeArrowheads="1" noChangeShapeType="1" noTextEdit="1"/>
          </p:cNvSpPr>
          <p:nvPr/>
        </p:nvSpPr>
        <p:spPr bwMode="auto">
          <a:xfrm>
            <a:off x="1752600" y="-228600"/>
            <a:ext cx="5334000" cy="4648200"/>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a:ea typeface="Times New Roman"/>
                <a:cs typeface="Times New Roman"/>
              </a:rPr>
              <a:t>التسبيح</a:t>
            </a:r>
            <a:endParaRPr kumimoji="0" lang="en-US"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a:ea typeface="Times New Roman"/>
              <a:cs typeface="Times New Roman"/>
            </a:endParaRPr>
          </a:p>
        </p:txBody>
      </p:sp>
      <p:sp>
        <p:nvSpPr>
          <p:cNvPr id="172036" name="Text Box 7"/>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380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2037" name="Text Box 7"/>
          <p:cNvSpPr txBox="1">
            <a:spLocks noChangeArrowheads="1"/>
          </p:cNvSpPr>
          <p:nvPr/>
        </p:nvSpPr>
        <p:spPr bwMode="auto">
          <a:xfrm>
            <a:off x="83058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fade">
                                      <p:cBhvr>
                                        <p:cTn id="7"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FFFFFF"/>
                </a:solidFill>
                <a:latin typeface="Arial" panose="020B0604020202020204" pitchFamily="34" charset="0"/>
              </a:rPr>
              <a:t>٣٨٤</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ar-JO" sz="4000" dirty="0"/>
              <a:t>تصنيف المزامير فرادى</a:t>
            </a:r>
            <a:endParaRPr lang="en-US" dirty="0"/>
          </a:p>
        </p:txBody>
      </p:sp>
      <p:sp>
        <p:nvSpPr>
          <p:cNvPr id="116841" name="Text Box 105"/>
          <p:cNvSpPr txBox="1">
            <a:spLocks noChangeArrowheads="1"/>
          </p:cNvSpPr>
          <p:nvPr/>
        </p:nvSpPr>
        <p:spPr bwMode="auto">
          <a:xfrm>
            <a:off x="12" y="-76197"/>
            <a:ext cx="2026517" cy="461665"/>
          </a:xfrm>
          <a:prstGeom prst="rect">
            <a:avLst/>
          </a:prstGeom>
          <a:noFill/>
          <a:ln w="9525">
            <a:noFill/>
            <a:miter lim="800000"/>
            <a:headEnd/>
            <a:tailEnd/>
          </a:ln>
          <a:effectLst/>
        </p:spPr>
        <p:txBody>
          <a:bodyPr wrap="none">
            <a:spAutoFit/>
          </a:bodyPr>
          <a:lstStyle/>
          <a:p>
            <a:pPr>
              <a:defRPr/>
            </a:pPr>
            <a:r>
              <a:rPr lang="ar-JO" b="1" dirty="0">
                <a:solidFill>
                  <a:schemeClr val="accent2">
                    <a:lumMod val="50000"/>
                  </a:schemeClr>
                </a:solidFill>
                <a:latin typeface="Arial" panose="020B0604020202020204" pitchFamily="34" charset="0"/>
                <a:ea typeface="Arial" pitchFamily="-105" charset="0"/>
                <a:cs typeface="Arial" panose="020B0604020202020204" pitchFamily="34" charset="0"/>
              </a:rPr>
              <a:t>المصدر</a:t>
            </a:r>
            <a:r>
              <a:rPr lang="en-US" b="1" dirty="0">
                <a:solidFill>
                  <a:schemeClr val="accent2">
                    <a:lumMod val="50000"/>
                  </a:schemeClr>
                </a:solidFill>
                <a:latin typeface="Arial" panose="020B0604020202020204" pitchFamily="34" charset="0"/>
                <a:ea typeface="Arial" pitchFamily="-105" charset="0"/>
                <a:cs typeface="Arial" panose="020B0604020202020204" pitchFamily="34" charset="0"/>
              </a:rPr>
              <a:t>: </a:t>
            </a:r>
            <a:r>
              <a:rPr lang="ar-JO" b="1" dirty="0">
                <a:solidFill>
                  <a:schemeClr val="accent2">
                    <a:lumMod val="50000"/>
                  </a:schemeClr>
                </a:solidFill>
                <a:latin typeface="Arial" panose="020B0604020202020204" pitchFamily="34" charset="0"/>
                <a:ea typeface="Arial" pitchFamily="-105" charset="0"/>
                <a:cs typeface="Arial" panose="020B0604020202020204" pitchFamily="34" charset="0"/>
              </a:rPr>
              <a:t>وسترمان</a:t>
            </a:r>
            <a:endParaRPr lang="en-US" b="1" dirty="0">
              <a:solidFill>
                <a:schemeClr val="accent2">
                  <a:lumMod val="50000"/>
                </a:schemeClr>
              </a:solidFill>
              <a:latin typeface="Arial" panose="020B0604020202020204" pitchFamily="34" charset="0"/>
              <a:ea typeface="Arial" pitchFamily="-105" charset="0"/>
              <a:cs typeface="Arial" panose="020B0604020202020204" pitchFamily="34" charset="0"/>
            </a:endParaRP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ص7</a:t>
            </a:r>
            <a:endParaRPr lang="en-US" b="1" dirty="0">
              <a:solidFill>
                <a:srgbClr val="FFFFFF"/>
              </a:solidFill>
              <a:latin typeface="Arial" panose="020B0604020202020204" pitchFamily="34" charset="0"/>
            </a:endParaRPr>
          </a:p>
        </p:txBody>
      </p:sp>
      <p:graphicFrame>
        <p:nvGraphicFramePr>
          <p:cNvPr id="5" name="Table 4">
            <a:extLst>
              <a:ext uri="{FF2B5EF4-FFF2-40B4-BE49-F238E27FC236}">
                <a16:creationId xmlns:a16="http://schemas.microsoft.com/office/drawing/2014/main" id="{5921575C-4185-6E3C-BE4C-C7B9E5B1C682}"/>
              </a:ext>
            </a:extLst>
          </p:cNvPr>
          <p:cNvGraphicFramePr>
            <a:graphicFrameLocks noGrp="1"/>
          </p:cNvGraphicFramePr>
          <p:nvPr>
            <p:extLst>
              <p:ext uri="{D42A27DB-BD31-4B8C-83A1-F6EECF244321}">
                <p14:modId xmlns:p14="http://schemas.microsoft.com/office/powerpoint/2010/main" val="3674762359"/>
              </p:ext>
            </p:extLst>
          </p:nvPr>
        </p:nvGraphicFramePr>
        <p:xfrm>
          <a:off x="179512" y="1772816"/>
          <a:ext cx="8784975" cy="4536505"/>
        </p:xfrm>
        <a:graphic>
          <a:graphicData uri="http://schemas.openxmlformats.org/drawingml/2006/table">
            <a:tbl>
              <a:tblPr firstRow="1" firstCol="1" bandRow="1"/>
              <a:tblGrid>
                <a:gridCol w="1402205">
                  <a:extLst>
                    <a:ext uri="{9D8B030D-6E8A-4147-A177-3AD203B41FA5}">
                      <a16:colId xmlns:a16="http://schemas.microsoft.com/office/drawing/2014/main" val="3644190991"/>
                    </a:ext>
                  </a:extLst>
                </a:gridCol>
                <a:gridCol w="1158122">
                  <a:extLst>
                    <a:ext uri="{9D8B030D-6E8A-4147-A177-3AD203B41FA5}">
                      <a16:colId xmlns:a16="http://schemas.microsoft.com/office/drawing/2014/main" val="505523037"/>
                    </a:ext>
                  </a:extLst>
                </a:gridCol>
                <a:gridCol w="1592162">
                  <a:extLst>
                    <a:ext uri="{9D8B030D-6E8A-4147-A177-3AD203B41FA5}">
                      <a16:colId xmlns:a16="http://schemas.microsoft.com/office/drawing/2014/main" val="4187947697"/>
                    </a:ext>
                  </a:extLst>
                </a:gridCol>
                <a:gridCol w="1592162">
                  <a:extLst>
                    <a:ext uri="{9D8B030D-6E8A-4147-A177-3AD203B41FA5}">
                      <a16:colId xmlns:a16="http://schemas.microsoft.com/office/drawing/2014/main" val="886278832"/>
                    </a:ext>
                  </a:extLst>
                </a:gridCol>
                <a:gridCol w="1448162">
                  <a:extLst>
                    <a:ext uri="{9D8B030D-6E8A-4147-A177-3AD203B41FA5}">
                      <a16:colId xmlns:a16="http://schemas.microsoft.com/office/drawing/2014/main" val="1791678051"/>
                    </a:ext>
                  </a:extLst>
                </a:gridCol>
                <a:gridCol w="1592162">
                  <a:extLst>
                    <a:ext uri="{9D8B030D-6E8A-4147-A177-3AD203B41FA5}">
                      <a16:colId xmlns:a16="http://schemas.microsoft.com/office/drawing/2014/main" val="3142689114"/>
                    </a:ext>
                  </a:extLst>
                </a:gridCol>
              </a:tblGrid>
              <a:tr h="907301">
                <a:tc gridSpan="3">
                  <a:txBody>
                    <a:bodyPr/>
                    <a:lstStyle/>
                    <a:p>
                      <a:pPr marL="0" algn="ctr">
                        <a:buNone/>
                      </a:pPr>
                      <a:r>
                        <a:rPr lang="ar-SA" sz="4000" b="1">
                          <a:effectLst/>
                          <a:latin typeface="Times"/>
                          <a:ea typeface="Times New Roman" panose="02020603050405020304" pitchFamily="18" charset="0"/>
                          <a:cs typeface="Arial" panose="020B0604020202020204" pitchFamily="34" charset="0"/>
                        </a:rPr>
                        <a:t>تسبيح</a:t>
                      </a:r>
                      <a:endParaRPr lang="en-US" sz="40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tc gridSpan="3">
                  <a:txBody>
                    <a:bodyPr/>
                    <a:lstStyle/>
                    <a:p>
                      <a:pPr marL="0" algn="ctr">
                        <a:buNone/>
                      </a:pPr>
                      <a:r>
                        <a:rPr lang="ar-SA" sz="4000" b="1">
                          <a:effectLst/>
                          <a:latin typeface="Times"/>
                          <a:ea typeface="Times New Roman" panose="02020603050405020304" pitchFamily="18" charset="0"/>
                          <a:cs typeface="Arial" panose="020B0604020202020204" pitchFamily="34" charset="0"/>
                        </a:rPr>
                        <a:t>رثاء (تضرع)</a:t>
                      </a:r>
                      <a:endParaRPr lang="en-US" sz="40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920100063"/>
                  </a:ext>
                </a:extLst>
              </a:tr>
              <a:tr h="907301">
                <a:tc gridSpan="2">
                  <a:txBody>
                    <a:bodyPr/>
                    <a:lstStyle/>
                    <a:p>
                      <a:pPr marL="0" algn="ctr">
                        <a:buNone/>
                      </a:pPr>
                      <a:r>
                        <a:rPr lang="ar-SA" sz="3200" b="1">
                          <a:effectLst/>
                          <a:latin typeface="Times"/>
                          <a:ea typeface="Times New Roman" panose="02020603050405020304" pitchFamily="18" charset="0"/>
                          <a:cs typeface="Arial" panose="020B0604020202020204" pitchFamily="34" charset="0"/>
                        </a:rPr>
                        <a:t>تصريحي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وصفي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tc gridSpan="2">
                  <a:txBody>
                    <a:bodyPr/>
                    <a:lstStyle/>
                    <a:p>
                      <a:pPr marL="0" algn="ctr">
                        <a:buNone/>
                      </a:pPr>
                      <a:r>
                        <a:rPr lang="ar-SA" sz="3200" b="1">
                          <a:effectLst/>
                          <a:latin typeface="Times"/>
                          <a:ea typeface="Times New Roman" panose="02020603050405020304" pitchFamily="18" charset="0"/>
                          <a:cs typeface="Arial" panose="020B0604020202020204" pitchFamily="34" charset="0"/>
                        </a:rPr>
                        <a:t>فردي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شعبي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2110216076"/>
                  </a:ext>
                </a:extLst>
              </a:tr>
              <a:tr h="907301">
                <a:tc>
                  <a:txBody>
                    <a:bodyPr/>
                    <a:lstStyle/>
                    <a:p>
                      <a:pPr marL="0" algn="ctr">
                        <a:buNone/>
                      </a:pPr>
                      <a:r>
                        <a:rPr lang="ar-SA" sz="3200" b="1">
                          <a:effectLst/>
                          <a:latin typeface="Times"/>
                          <a:ea typeface="Times New Roman" panose="02020603050405020304" pitchFamily="18" charset="0"/>
                          <a:cs typeface="Arial" panose="020B0604020202020204" pitchFamily="34" charset="0"/>
                        </a:rPr>
                        <a:t>فردي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شعبي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a:effectLst/>
                          <a:latin typeface="Arial" panose="020B0604020202020204" pitchFamily="34" charset="0"/>
                          <a:ea typeface="Times New Roman" panose="02020603050405020304" pitchFamily="18" charset="0"/>
                          <a:cs typeface="Times New Roman" panose="02020603050405020304" pitchFamily="18" charset="0"/>
                        </a:rPr>
                        <a:t> </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مفتوح</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مسموع</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a:effectLst/>
                          <a:latin typeface="Arial" panose="020B0604020202020204" pitchFamily="34" charset="0"/>
                          <a:ea typeface="Times New Roman" panose="02020603050405020304" pitchFamily="18" charset="0"/>
                          <a:cs typeface="Times New Roman" panose="02020603050405020304" pitchFamily="18" charset="0"/>
                        </a:rPr>
                        <a:t> </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38191064"/>
                  </a:ext>
                </a:extLst>
              </a:tr>
              <a:tr h="907301">
                <a:tc>
                  <a:txBody>
                    <a:bodyPr/>
                    <a:lstStyle/>
                    <a:p>
                      <a:pPr marL="0" algn="ctr">
                        <a:buNone/>
                      </a:pPr>
                      <a:r>
                        <a:rPr lang="ar-SA" sz="3200" b="1">
                          <a:effectLst/>
                          <a:latin typeface="Times"/>
                          <a:ea typeface="Times New Roman" panose="02020603050405020304" pitchFamily="18" charset="0"/>
                          <a:cs typeface="Arial" panose="020B0604020202020204" pitchFamily="34" charset="0"/>
                        </a:rPr>
                        <a:t>م ت ف</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م ت ش</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ت و ش</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ر ف م</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ر ف م</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ر ش م</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3579019"/>
                  </a:ext>
                </a:extLst>
              </a:tr>
              <a:tr h="907301">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1</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2</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3</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4</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5</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6</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82015078"/>
                  </a:ext>
                </a:extLst>
              </a:tr>
            </a:tbl>
          </a:graphicData>
        </a:graphic>
      </p:graphicFrame>
    </p:spTree>
    <p:extLst>
      <p:ext uri="{BB962C8B-B14F-4D97-AF65-F5344CB8AC3E}">
        <p14:creationId xmlns:p14="http://schemas.microsoft.com/office/powerpoint/2010/main" val="1616465537"/>
      </p:ext>
    </p:extLst>
  </p:cSld>
  <p:clrMapOvr>
    <a:overrideClrMapping bg1="lt1" tx1="dk1" bg2="lt2" tx2="dk2" accent1="accent1" accent2="accent2" accent3="accent3" accent4="accent4" accent5="accent5" accent6="accent6" hlink="hlink" folHlink="folHlink"/>
  </p:clrMapOvr>
  <p:transition spd="slow"/>
</p:sld>
</file>

<file path=ppt/slides/slide14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rPr>
              <a:t>ال</a:t>
            </a:r>
            <a:r>
              <a:rPr lang="ar-JO" dirty="0">
                <a:solidFill>
                  <a:schemeClr val="bg1"/>
                </a:solidFill>
              </a:rPr>
              <a:t>آ</a:t>
            </a:r>
            <a:r>
              <a:rPr lang="ar-IQ" dirty="0">
                <a:solidFill>
                  <a:schemeClr val="bg1"/>
                </a:solidFill>
              </a:rPr>
              <a:t>ية ال</a:t>
            </a:r>
            <a:r>
              <a:rPr lang="ar-JO" dirty="0">
                <a:solidFill>
                  <a:schemeClr val="bg1"/>
                </a:solidFill>
              </a:rPr>
              <a:t>م</a:t>
            </a:r>
            <a:r>
              <a:rPr lang="ar-IQ" dirty="0">
                <a:solidFill>
                  <a:schemeClr val="bg1"/>
                </a:solidFill>
              </a:rPr>
              <a:t>فتاحي</a:t>
            </a:r>
            <a:r>
              <a:rPr lang="ar-JO" dirty="0">
                <a:solidFill>
                  <a:schemeClr val="bg1"/>
                </a:solidFill>
              </a:rPr>
              <a:t>ة</a:t>
            </a:r>
            <a:r>
              <a:rPr lang="ar-IQ" dirty="0">
                <a:solidFill>
                  <a:schemeClr val="bg1"/>
                </a:solidFill>
              </a:rPr>
              <a:t> </a:t>
            </a:r>
            <a:endParaRPr lang="en-US" dirty="0"/>
          </a:p>
        </p:txBody>
      </p:sp>
      <p:sp>
        <p:nvSpPr>
          <p:cNvPr id="11267" name="Rectangle 3"/>
          <p:cNvSpPr>
            <a:spLocks noGrp="1" noChangeArrowheads="1"/>
          </p:cNvSpPr>
          <p:nvPr>
            <p:ph idx="1"/>
          </p:nvPr>
        </p:nvSpPr>
        <p:spPr>
          <a:ln>
            <a:miter lim="800000"/>
            <a:headEnd/>
            <a:tailEnd/>
          </a:ln>
        </p:spPr>
        <p:txBody>
          <a:bodyPr/>
          <a:lstStyle/>
          <a:p>
            <a:pPr marL="0" indent="0" algn="r" eaLnBrk="1" hangingPunct="1">
              <a:buClr>
                <a:schemeClr val="hlink"/>
              </a:buClr>
              <a:buSzPct val="70000"/>
              <a:buFontTx/>
              <a:buNone/>
              <a:defRPr/>
            </a:pPr>
            <a:r>
              <a:rPr lang="ar-IQ" dirty="0">
                <a:solidFill>
                  <a:srgbClr val="FFFFFF"/>
                </a:solidFill>
                <a:effectLst>
                  <a:outerShdw blurRad="50800" dist="101600" dir="2700000" algn="tl" rotWithShape="0">
                    <a:srgbClr val="000000"/>
                  </a:outerShdw>
                </a:effectLst>
                <a:latin typeface="Verdana" charset="0"/>
              </a:rPr>
              <a:t>مزمور 111: 1</a:t>
            </a:r>
          </a:p>
          <a:p>
            <a:pPr marL="0" indent="0" algn="ctr" eaLnBrk="1" hangingPunct="1">
              <a:buClr>
                <a:schemeClr val="hlink"/>
              </a:buClr>
              <a:buSzPct val="70000"/>
              <a:buFontTx/>
              <a:buNone/>
              <a:defRPr/>
            </a:pPr>
            <a:r>
              <a:rPr lang="ar-IQ" dirty="0">
                <a:solidFill>
                  <a:srgbClr val="FFFFFF"/>
                </a:solidFill>
                <a:effectLst>
                  <a:outerShdw blurRad="50800" dist="101600" dir="2700000" algn="tl" rotWithShape="0">
                    <a:srgbClr val="000000"/>
                  </a:outerShdw>
                </a:effectLst>
                <a:latin typeface="Verdana" charset="0"/>
              </a:rPr>
              <a:t>هللويا  </a:t>
            </a:r>
            <a:r>
              <a:rPr lang="ar-JO" dirty="0">
                <a:solidFill>
                  <a:srgbClr val="FFFFFF"/>
                </a:solidFill>
                <a:effectLst>
                  <a:outerShdw blurRad="50800" dist="101600" dir="2700000" algn="tl" rotWithShape="0">
                    <a:srgbClr val="000000"/>
                  </a:outerShdw>
                </a:effectLst>
                <a:latin typeface="Verdana" charset="0"/>
              </a:rPr>
              <a:t>أ</a:t>
            </a:r>
            <a:r>
              <a:rPr lang="ar-IQ" dirty="0">
                <a:solidFill>
                  <a:srgbClr val="FFFFFF"/>
                </a:solidFill>
                <a:effectLst>
                  <a:outerShdw blurRad="50800" dist="101600" dir="2700000" algn="tl" rotWithShape="0">
                    <a:srgbClr val="000000"/>
                  </a:outerShdw>
                </a:effectLst>
                <a:latin typeface="Verdana" charset="0"/>
              </a:rPr>
              <a:t>حمد الرب بكل قلبي في مجلس المستقيمين وجماعتهم </a:t>
            </a:r>
            <a:endParaRPr lang="en-US" dirty="0">
              <a:solidFill>
                <a:srgbClr val="FFFFFF"/>
              </a:solidFill>
              <a:effectLst>
                <a:outerShdw blurRad="50800" dist="101600" dir="2700000" algn="tl" rotWithShape="0">
                  <a:srgbClr val="000000"/>
                </a:outerShdw>
              </a:effectLst>
              <a:latin typeface="Verdana" charset="0"/>
            </a:endParaRPr>
          </a:p>
          <a:p>
            <a:pPr marL="0" indent="0" eaLnBrk="1" hangingPunct="1">
              <a:buClr>
                <a:schemeClr val="hlink"/>
              </a:buClr>
              <a:buSzPct val="70000"/>
              <a:buFontTx/>
              <a:buNone/>
              <a:defRPr/>
            </a:pPr>
            <a:endParaRPr lang="en-US" dirty="0">
              <a:solidFill>
                <a:srgbClr val="FFFFFF"/>
              </a:solidFill>
              <a:effectLst>
                <a:outerShdw blurRad="50800" dist="101600" dir="2700000" algn="tl" rotWithShape="0">
                  <a:srgbClr val="000000"/>
                </a:outerShdw>
              </a:effectLst>
              <a:latin typeface="Verdana" charset="0"/>
            </a:endParaRPr>
          </a:p>
          <a:p>
            <a:pPr marL="0" indent="0" eaLnBrk="1" hangingPunct="1">
              <a:buClr>
                <a:schemeClr val="hlink"/>
              </a:buClr>
              <a:buSzPct val="70000"/>
              <a:buFontTx/>
              <a:buNone/>
              <a:defRPr/>
            </a:pPr>
            <a:endParaRPr lang="en-US" dirty="0">
              <a:solidFill>
                <a:srgbClr val="FFFFFF"/>
              </a:solidFill>
              <a:effectLst>
                <a:outerShdw blurRad="50800" dist="101600" dir="2700000" algn="tl" rotWithShape="0">
                  <a:srgbClr val="000000"/>
                </a:outerShdw>
              </a:effectLst>
              <a:latin typeface="Verdana" charset="0"/>
            </a:endParaRPr>
          </a:p>
        </p:txBody>
      </p:sp>
      <p:sp>
        <p:nvSpPr>
          <p:cNvPr id="11268" name="Text Box 4"/>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74085" name="Text Box 7"/>
          <p:cNvSpPr txBox="1">
            <a:spLocks noChangeArrowheads="1"/>
          </p:cNvSpPr>
          <p:nvPr/>
        </p:nvSpPr>
        <p:spPr bwMode="auto">
          <a:xfrm>
            <a:off x="83058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to="" calcmode="lin" valueType="num">
                                      <p:cBhvr>
                                        <p:cTn id="7" dur="1" fill="hold"/>
                                        <p:tgtEl>
                                          <p:spTgt spid="1126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 to="" calcmode="lin" valueType="num">
                                      <p:cBhvr>
                                        <p:cTn id="12" dur="1" fill="hold"/>
                                        <p:tgtEl>
                                          <p:spTgt spid="11267">
                                            <p:txEl>
                                              <p:pRg st="1" end="1"/>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build="p"/>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ar-IQ" dirty="0">
                <a:solidFill>
                  <a:schemeClr val="tx1"/>
                </a:solidFill>
                <a:ea typeface="+mj-ea"/>
              </a:rPr>
              <a:t>البيان الموجز </a:t>
            </a:r>
            <a:endParaRPr lang="en-US" dirty="0">
              <a:solidFill>
                <a:schemeClr val="tx1"/>
              </a:solidFill>
              <a:ea typeface="+mj-ea"/>
            </a:endParaRPr>
          </a:p>
        </p:txBody>
      </p:sp>
      <p:sp>
        <p:nvSpPr>
          <p:cNvPr id="12291" name="Rectangle 3"/>
          <p:cNvSpPr>
            <a:spLocks noGrp="1" noChangeArrowheads="1"/>
          </p:cNvSpPr>
          <p:nvPr>
            <p:ph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algn="ctr" eaLnBrk="1" hangingPunct="1">
              <a:buFontTx/>
              <a:buNone/>
              <a:defRPr/>
            </a:pPr>
            <a:r>
              <a:rPr lang="ar-IQ" sz="4000" dirty="0">
                <a:solidFill>
                  <a:srgbClr val="100D00"/>
                </a:solidFill>
                <a:ea typeface="+mn-ea"/>
              </a:rPr>
              <a:t>سبح واطلب الله ل</a:t>
            </a:r>
            <a:r>
              <a:rPr lang="ar-JO" sz="4000" dirty="0">
                <a:solidFill>
                  <a:srgbClr val="100D00"/>
                </a:solidFill>
                <a:ea typeface="+mn-ea"/>
              </a:rPr>
              <a:t>أ</a:t>
            </a:r>
            <a:r>
              <a:rPr lang="ar-IQ" sz="4000" dirty="0">
                <a:solidFill>
                  <a:srgbClr val="100D00"/>
                </a:solidFill>
                <a:ea typeface="+mn-ea"/>
              </a:rPr>
              <a:t>نه يهوه ول</a:t>
            </a:r>
            <a:r>
              <a:rPr lang="ar-JO" sz="4000" dirty="0">
                <a:solidFill>
                  <a:srgbClr val="100D00"/>
                </a:solidFill>
                <a:ea typeface="+mn-ea"/>
              </a:rPr>
              <a:t>أ</a:t>
            </a:r>
            <a:r>
              <a:rPr lang="ar-IQ" sz="4000" dirty="0">
                <a:solidFill>
                  <a:srgbClr val="100D00"/>
                </a:solidFill>
                <a:ea typeface="+mn-ea"/>
              </a:rPr>
              <a:t>جل كل ما فعل </a:t>
            </a:r>
          </a:p>
          <a:p>
            <a:pPr marL="0" indent="0" algn="ctr" eaLnBrk="1" hangingPunct="1">
              <a:buFontTx/>
              <a:buNone/>
              <a:defRPr/>
            </a:pPr>
            <a:r>
              <a:rPr lang="ar-IQ" sz="4000" dirty="0">
                <a:solidFill>
                  <a:srgbClr val="100D00"/>
                </a:solidFill>
                <a:ea typeface="+mn-ea"/>
              </a:rPr>
              <a:t>توفير الحكمة والحماية ووفاء المسيح ولتكن كلماتك </a:t>
            </a:r>
            <a:r>
              <a:rPr lang="ar-JO" sz="4000" dirty="0">
                <a:solidFill>
                  <a:srgbClr val="100D00"/>
                </a:solidFill>
                <a:ea typeface="+mn-ea"/>
              </a:rPr>
              <a:t>أ</a:t>
            </a:r>
            <a:r>
              <a:rPr lang="ar-IQ" sz="4000" dirty="0">
                <a:solidFill>
                  <a:srgbClr val="100D00"/>
                </a:solidFill>
                <a:ea typeface="+mn-ea"/>
              </a:rPr>
              <a:t>مامه متواضعة بثقة وشكر </a:t>
            </a:r>
            <a:endParaRPr lang="en-US" sz="4000" dirty="0">
              <a:solidFill>
                <a:srgbClr val="100D00"/>
              </a:solidFill>
              <a:ea typeface="+mn-ea"/>
            </a:endParaRPr>
          </a:p>
        </p:txBody>
      </p:sp>
      <p:sp>
        <p:nvSpPr>
          <p:cNvPr id="178180" name="Text Box 6"/>
          <p:cNvSpPr txBox="1">
            <a:spLocks noChangeArrowheads="1"/>
          </p:cNvSpPr>
          <p:nvPr/>
        </p:nvSpPr>
        <p:spPr bwMode="auto">
          <a:xfrm>
            <a:off x="8299451" y="76209"/>
            <a:ext cx="78899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380</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IQ"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2498681" y="-483201"/>
            <a:ext cx="18466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78939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9031" name="Rectangle 23"/>
          <p:cNvSpPr>
            <a:spLocks noGrp="1" noChangeArrowheads="1"/>
          </p:cNvSpPr>
          <p:nvPr>
            <p:ph type="title"/>
          </p:nvPr>
        </p:nvSpPr>
        <p:spPr>
          <a:xfrm>
            <a:off x="457200" y="152400"/>
            <a:ext cx="8229600" cy="609600"/>
          </a:xfrm>
          <a:effectLst>
            <a:outerShdw blurRad="63500" dist="35921" dir="2700000" algn="ctr" rotWithShape="0">
              <a:schemeClr val="tx2">
                <a:alpha val="74998"/>
              </a:schemeClr>
            </a:outerShdw>
          </a:effectLst>
        </p:spPr>
        <p:txBody>
          <a:bodyPr/>
          <a:lstStyle/>
          <a:p>
            <a:pPr eaLnBrk="1" hangingPunct="1">
              <a:defRPr/>
            </a:pPr>
            <a:r>
              <a:rPr lang="ar-IQ" sz="4000" dirty="0">
                <a:solidFill>
                  <a:schemeClr val="bg1"/>
                </a:solidFill>
              </a:rPr>
              <a:t>عناوين الكتاب</a:t>
            </a:r>
            <a:endParaRPr lang="en-US" dirty="0">
              <a:solidFill>
                <a:schemeClr val="accent2"/>
              </a:solidFill>
            </a:endParaRPr>
          </a:p>
        </p:txBody>
      </p:sp>
      <p:graphicFrame>
        <p:nvGraphicFramePr>
          <p:cNvPr id="299039" name="Group 31"/>
          <p:cNvGraphicFramePr>
            <a:graphicFrameLocks noGrp="1"/>
          </p:cNvGraphicFramePr>
          <p:nvPr>
            <p:ph type="tbl" idx="1"/>
          </p:nvPr>
        </p:nvGraphicFramePr>
        <p:xfrm>
          <a:off x="228600" y="762003"/>
          <a:ext cx="8915400" cy="3601720"/>
        </p:xfrm>
        <a:graphic>
          <a:graphicData uri="http://schemas.openxmlformats.org/drawingml/2006/table">
            <a:tbl>
              <a:tblPr/>
              <a:tblGrid>
                <a:gridCol w="1447800">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5410200">
                  <a:extLst>
                    <a:ext uri="{9D8B030D-6E8A-4147-A177-3AD203B41FA5}">
                      <a16:colId xmlns:a16="http://schemas.microsoft.com/office/drawing/2014/main" val="20002"/>
                    </a:ext>
                  </a:extLst>
                </a:gridCol>
              </a:tblGrid>
              <a:tr h="5334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اللغة العبرية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err="1">
                          <a:ln>
                            <a:noFill/>
                          </a:ln>
                          <a:solidFill>
                            <a:schemeClr val="bg1"/>
                          </a:solidFill>
                          <a:effectLst/>
                          <a:latin typeface="Arial" panose="020B0604020202020204" pitchFamily="34" charset="0"/>
                          <a:ea typeface="Arial" pitchFamily="-105" charset="0"/>
                          <a:cs typeface="Arial" panose="020B0604020202020204" pitchFamily="34" charset="0"/>
                        </a:rPr>
                        <a:t>تهليم</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كتاب  التسابيح</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779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اليوناني</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المزمور</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قصائد مغناة  بمرافقة الآلات الموسيقية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17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اللاتيني </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المزمور</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كتاب المزامير</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17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الانكليزية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المزامير سفر المزامير</a:t>
                      </a:r>
                      <a:br>
                        <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b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تعكس العناوين الموسيقية الطبيعية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67960" name="Group 20"/>
          <p:cNvGrpSpPr>
            <a:grpSpLocks/>
          </p:cNvGrpSpPr>
          <p:nvPr/>
        </p:nvGrpSpPr>
        <p:grpSpPr bwMode="auto">
          <a:xfrm>
            <a:off x="0" y="3989391"/>
            <a:ext cx="9144000" cy="2944812"/>
            <a:chOff x="0" y="2465"/>
            <a:chExt cx="5472" cy="1855"/>
          </a:xfrm>
        </p:grpSpPr>
        <p:pic>
          <p:nvPicPr>
            <p:cNvPr id="167964" name="Picture 2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65" name="Picture 2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9032" name="Text Box 24"/>
          <p:cNvSpPr txBox="1">
            <a:spLocks noChangeArrowheads="1"/>
          </p:cNvSpPr>
          <p:nvPr/>
        </p:nvSpPr>
        <p:spPr bwMode="auto">
          <a:xfrm>
            <a:off x="8299450" y="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24"/>
          <p:cNvSpPr txBox="1">
            <a:spLocks noChangeArrowheads="1"/>
          </p:cNvSpPr>
          <p:nvPr/>
        </p:nvSpPr>
        <p:spPr bwMode="auto">
          <a:xfrm>
            <a:off x="8305811" y="3048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99031"/>
                                        </p:tgtEl>
                                        <p:attrNameLst>
                                          <p:attrName>style.visibility</p:attrName>
                                        </p:attrNameLst>
                                      </p:cBhvr>
                                      <p:to>
                                        <p:strVal val="visible"/>
                                      </p:to>
                                    </p:set>
                                    <p:animEffect transition="in" filter="fade">
                                      <p:cBhvr>
                                        <p:cTn id="7" dur="1000"/>
                                        <p:tgtEl>
                                          <p:spTgt spid="299031"/>
                                        </p:tgtEl>
                                      </p:cBhvr>
                                    </p:animEffect>
                                    <p:anim calcmode="lin" valueType="num">
                                      <p:cBhvr>
                                        <p:cTn id="8" dur="1000" fill="hold"/>
                                        <p:tgtEl>
                                          <p:spTgt spid="299031"/>
                                        </p:tgtEl>
                                        <p:attrNameLst>
                                          <p:attrName>ppt_x</p:attrName>
                                        </p:attrNameLst>
                                      </p:cBhvr>
                                      <p:tavLst>
                                        <p:tav tm="0">
                                          <p:val>
                                            <p:strVal val="#ppt_x"/>
                                          </p:val>
                                        </p:tav>
                                        <p:tav tm="100000">
                                          <p:val>
                                            <p:strVal val="#ppt_x"/>
                                          </p:val>
                                        </p:tav>
                                      </p:tavLst>
                                    </p:anim>
                                    <p:anim calcmode="lin" valueType="num">
                                      <p:cBhvr>
                                        <p:cTn id="9" dur="1000" fill="hold"/>
                                        <p:tgtEl>
                                          <p:spTgt spid="2990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31" grpId="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pPr algn="ctr"/>
            <a:r>
              <a:rPr lang="ar-IQ" sz="8000" b="1" dirty="0">
                <a:latin typeface="Arial" panose="020B0604020202020204" pitchFamily="34" charset="0"/>
                <a:cs typeface="Arial" panose="020B0604020202020204" pitchFamily="34" charset="0"/>
              </a:rPr>
              <a:t>نمت المزامير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على مراحل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25291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2A25677-12EB-5D48-D5BF-906B903FC70F}"/>
            </a:ext>
          </a:extLst>
        </p:cNvPr>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A89F6B7F-1837-03AA-726C-D74D42FDE4AB}"/>
              </a:ext>
            </a:extLst>
          </p:cNvPr>
          <p:cNvGraphicFramePr>
            <a:graphicFrameLocks noGrp="1"/>
          </p:cNvGraphicFramePr>
          <p:nvPr/>
        </p:nvGraphicFramePr>
        <p:xfrm>
          <a:off x="35496" y="1"/>
          <a:ext cx="9036496" cy="6816822"/>
        </p:xfrm>
        <a:graphic>
          <a:graphicData uri="http://schemas.openxmlformats.org/drawingml/2006/table">
            <a:tbl>
              <a:tblPr rtl="1"/>
              <a:tblGrid>
                <a:gridCol w="1750785">
                  <a:extLst>
                    <a:ext uri="{9D8B030D-6E8A-4147-A177-3AD203B41FA5}">
                      <a16:colId xmlns:a16="http://schemas.microsoft.com/office/drawing/2014/main" val="2230573498"/>
                    </a:ext>
                  </a:extLst>
                </a:gridCol>
                <a:gridCol w="1357563">
                  <a:extLst>
                    <a:ext uri="{9D8B030D-6E8A-4147-A177-3AD203B41FA5}">
                      <a16:colId xmlns:a16="http://schemas.microsoft.com/office/drawing/2014/main" val="229404988"/>
                    </a:ext>
                  </a:extLst>
                </a:gridCol>
                <a:gridCol w="1324973">
                  <a:extLst>
                    <a:ext uri="{9D8B030D-6E8A-4147-A177-3AD203B41FA5}">
                      <a16:colId xmlns:a16="http://schemas.microsoft.com/office/drawing/2014/main" val="3772200887"/>
                    </a:ext>
                  </a:extLst>
                </a:gridCol>
                <a:gridCol w="1523567">
                  <a:extLst>
                    <a:ext uri="{9D8B030D-6E8A-4147-A177-3AD203B41FA5}">
                      <a16:colId xmlns:a16="http://schemas.microsoft.com/office/drawing/2014/main" val="605172386"/>
                    </a:ext>
                  </a:extLst>
                </a:gridCol>
                <a:gridCol w="1390152">
                  <a:extLst>
                    <a:ext uri="{9D8B030D-6E8A-4147-A177-3AD203B41FA5}">
                      <a16:colId xmlns:a16="http://schemas.microsoft.com/office/drawing/2014/main" val="12160808"/>
                    </a:ext>
                  </a:extLst>
                </a:gridCol>
                <a:gridCol w="1689456">
                  <a:extLst>
                    <a:ext uri="{9D8B030D-6E8A-4147-A177-3AD203B41FA5}">
                      <a16:colId xmlns:a16="http://schemas.microsoft.com/office/drawing/2014/main" val="2428525822"/>
                    </a:ext>
                  </a:extLst>
                </a:gridCol>
              </a:tblGrid>
              <a:tr h="513473">
                <a:tc gridSpan="6">
                  <a:txBody>
                    <a:bodyPr/>
                    <a:lstStyle/>
                    <a:p>
                      <a:pPr marL="0" marR="0" algn="ctr" rtl="1" fontAlgn="base">
                        <a:lnSpc>
                          <a:spcPct val="100000"/>
                        </a:lnSpc>
                        <a:spcBef>
                          <a:spcPts val="770"/>
                        </a:spcBef>
                        <a:spcAft>
                          <a:spcPts val="800"/>
                        </a:spcAft>
                        <a:buNone/>
                      </a:pPr>
                      <a:r>
                        <a:rPr lang="en-US" sz="24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8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التسبيح والتضرع إلى الله</a:t>
                      </a:r>
                      <a:r>
                        <a:rPr lang="en-US" sz="28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endParaRPr lang="en-US" sz="24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1"/>
                    </a:solidFill>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extLst>
                  <a:ext uri="{0D108BD9-81ED-4DB2-BD59-A6C34878D82A}">
                    <a16:rowId xmlns:a16="http://schemas.microsoft.com/office/drawing/2014/main" val="3977237074"/>
                  </a:ext>
                </a:extLst>
              </a:tr>
              <a:tr h="882880">
                <a:tc>
                  <a:txBody>
                    <a:bodyPr/>
                    <a:lstStyle/>
                    <a:p>
                      <a:pPr algn="l" rtl="1">
                        <a:lnSpc>
                          <a:spcPct val="100000"/>
                        </a:lnSpc>
                        <a:buNone/>
                      </a:pPr>
                      <a:endParaRPr lang="en-US" sz="2200" kern="100">
                        <a:effectLst/>
                        <a:latin typeface="Arial" panose="020B060402020202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الأول</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(1</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 – </a:t>
                      </a: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41)</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الثاني</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mn-cs"/>
                        </a:rPr>
                        <a:t>(</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42 – 72)</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الثالث</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(73</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 – </a:t>
                      </a: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89)</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الرابع</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(90 – 106)</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الكتاب الخامس</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(107 – 150)</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3515363396"/>
                  </a:ext>
                </a:extLst>
              </a:tr>
              <a:tr h="390471">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العدد</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41</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31</a:t>
                      </a:r>
                      <a:endParaRPr lang="en-US" sz="2200" kern="10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17</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17</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44</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810643948"/>
                  </a:ext>
                </a:extLst>
              </a:tr>
              <a:tr h="2321579">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المؤلفون وعدد المزامير التي ألفوها</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mn-cs"/>
                        </a:rPr>
                        <a:t>داود - 37</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مجهول - 4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- 18</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قورح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7</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سليما</a:t>
                      </a:r>
                      <a:r>
                        <a:rPr lang="ar-EG"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ن</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آساف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آساف - 12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قورح - 3</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إيثان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هيمان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- 14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داود - 2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موسى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- 28</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15</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سليمان - 1</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215896744"/>
                  </a:ext>
                </a:extLst>
              </a:tr>
              <a:tr h="380132">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النوع الرئيسي</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مراثي - 2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مراثي - 21</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مراثي - 9</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تسبيح</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12 </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تسبيح - 22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738177348"/>
                  </a:ext>
                </a:extLst>
              </a:tr>
              <a:tr h="380132">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تسبحة الختام</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41: 13</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defTabSz="914400" rtl="1" eaLnBrk="1" fontAlgn="base" latinLnBrk="0" hangingPunct="1">
                        <a:lnSpc>
                          <a:spcPct val="100000"/>
                        </a:lnSpc>
                        <a:spcBef>
                          <a:spcPts val="575"/>
                        </a:spcBef>
                        <a:spcAft>
                          <a:spcPts val="800"/>
                        </a:spcAft>
                        <a:buNone/>
                      </a:pPr>
                      <a:r>
                        <a:rPr lang="en-US"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19-18 :72</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89: 52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106: 48</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150: 1 -6 </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497145631"/>
                  </a:ext>
                </a:extLst>
              </a:tr>
              <a:tr h="450854">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المُجمِّع المُحتمل</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حزقيا أو يوشيا</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عزرا أو نحميا</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extLst>
                  <a:ext uri="{0D108BD9-81ED-4DB2-BD59-A6C34878D82A}">
                    <a16:rowId xmlns:a16="http://schemas.microsoft.com/office/drawing/2014/main" val="1768777029"/>
                  </a:ext>
                </a:extLst>
              </a:tr>
              <a:tr h="1037189">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تواريخ التجميع المُحتملة</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1020 – 970 قبل الميلاد</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970 – 610 قبل الميلاد </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حتى حوالي 430 قبل الميلاد</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extLst>
                  <a:ext uri="{0D108BD9-81ED-4DB2-BD59-A6C34878D82A}">
                    <a16:rowId xmlns:a16="http://schemas.microsoft.com/office/drawing/2014/main" val="2437493887"/>
                  </a:ext>
                </a:extLst>
              </a:tr>
              <a:tr h="384657">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فترة التأليف</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5">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حوالي 1000 سنة (1410-430 قبل الميلاد)</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extLst>
                  <a:ext uri="{0D108BD9-81ED-4DB2-BD59-A6C34878D82A}">
                    <a16:rowId xmlns:a16="http://schemas.microsoft.com/office/drawing/2014/main" val="3490190270"/>
                  </a:ext>
                </a:extLst>
              </a:tr>
            </a:tbl>
          </a:graphicData>
        </a:graphic>
      </p:graphicFrame>
      <p:sp>
        <p:nvSpPr>
          <p:cNvPr id="180226" name="Rectangle 71">
            <a:extLst>
              <a:ext uri="{FF2B5EF4-FFF2-40B4-BE49-F238E27FC236}">
                <a16:creationId xmlns:a16="http://schemas.microsoft.com/office/drawing/2014/main" id="{975777E3-A516-DEF0-F832-90740913432B}"/>
              </a:ext>
            </a:extLst>
          </p:cNvPr>
          <p:cNvSpPr>
            <a:spLocks noGrp="1" noChangeArrowheads="1"/>
          </p:cNvSpPr>
          <p:nvPr>
            <p:ph type="title" idx="4294967295"/>
          </p:nvPr>
        </p:nvSpPr>
        <p:spPr>
          <a:xfrm>
            <a:off x="-1800531" y="274637"/>
            <a:ext cx="1800531" cy="3500687"/>
          </a:xfrm>
        </p:spPr>
        <p:txBody>
          <a:bodyPr/>
          <a:lstStyle/>
          <a:p>
            <a:pPr eaLnBrk="1" hangingPunct="1"/>
            <a:r>
              <a:rPr lang="ar-JO" sz="3200" dirty="0">
                <a:solidFill>
                  <a:schemeClr val="tx1"/>
                </a:solidFill>
              </a:rPr>
              <a:t>مخطط   سفر المزامير</a:t>
            </a:r>
            <a:endParaRPr lang="en-US" sz="3200" dirty="0">
              <a:solidFill>
                <a:schemeClr val="tx1"/>
              </a:solidFill>
            </a:endParaRPr>
          </a:p>
        </p:txBody>
      </p:sp>
      <p:sp>
        <p:nvSpPr>
          <p:cNvPr id="7" name="Rectangle 2">
            <a:extLst>
              <a:ext uri="{FF2B5EF4-FFF2-40B4-BE49-F238E27FC236}">
                <a16:creationId xmlns:a16="http://schemas.microsoft.com/office/drawing/2014/main" id="{90F88E2B-2B88-AF9D-28D6-6734FDF73C1B}"/>
              </a:ext>
            </a:extLst>
          </p:cNvPr>
          <p:cNvSpPr txBox="1">
            <a:spLocks noChangeArrowheads="1"/>
          </p:cNvSpPr>
          <p:nvPr/>
        </p:nvSpPr>
        <p:spPr bwMode="auto">
          <a:xfrm rot="1206309">
            <a:off x="6667203" y="93399"/>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p>
        </p:txBody>
      </p:sp>
      <p:sp>
        <p:nvSpPr>
          <p:cNvPr id="8" name="Text Box 63">
            <a:extLst>
              <a:ext uri="{FF2B5EF4-FFF2-40B4-BE49-F238E27FC236}">
                <a16:creationId xmlns:a16="http://schemas.microsoft.com/office/drawing/2014/main" id="{366198A9-20D3-B5F6-D184-01461ACFA2D4}"/>
              </a:ext>
            </a:extLst>
          </p:cNvPr>
          <p:cNvSpPr txBox="1">
            <a:spLocks noChangeArrowheads="1"/>
          </p:cNvSpPr>
          <p:nvPr/>
        </p:nvSpPr>
        <p:spPr bwMode="auto">
          <a:xfrm>
            <a:off x="8388424" y="-69573"/>
            <a:ext cx="73714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٣٨٠</a:t>
            </a:r>
          </a:p>
        </p:txBody>
      </p:sp>
      <p:sp>
        <p:nvSpPr>
          <p:cNvPr id="9" name="Text Box 63">
            <a:extLst>
              <a:ext uri="{FF2B5EF4-FFF2-40B4-BE49-F238E27FC236}">
                <a16:creationId xmlns:a16="http://schemas.microsoft.com/office/drawing/2014/main" id="{AA31A09F-F9D1-E201-C3F8-D8B4D80DF935}"/>
              </a:ext>
            </a:extLst>
          </p:cNvPr>
          <p:cNvSpPr txBox="1">
            <a:spLocks noChangeArrowheads="1"/>
          </p:cNvSpPr>
          <p:nvPr/>
        </p:nvSpPr>
        <p:spPr bwMode="auto">
          <a:xfrm>
            <a:off x="8363564" y="159023"/>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2273820"/>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EE474A-56C7-E743-B280-090625FF0FBC}"/>
              </a:ext>
            </a:extLst>
          </p:cNvPr>
          <p:cNvPicPr>
            <a:picLocks noChangeAspect="1"/>
          </p:cNvPicPr>
          <p:nvPr/>
        </p:nvPicPr>
        <p:blipFill>
          <a:blip r:embed="rId2"/>
          <a:stretch>
            <a:fillRect/>
          </a:stretch>
        </p:blipFill>
        <p:spPr>
          <a:xfrm>
            <a:off x="0" y="0"/>
            <a:ext cx="9135543" cy="6864355"/>
          </a:xfrm>
          <a:prstGeom prst="rect">
            <a:avLst/>
          </a:prstGeom>
        </p:spPr>
      </p:pic>
      <p:sp>
        <p:nvSpPr>
          <p:cNvPr id="2" name="Title 1">
            <a:extLst>
              <a:ext uri="{FF2B5EF4-FFF2-40B4-BE49-F238E27FC236}">
                <a16:creationId xmlns:a16="http://schemas.microsoft.com/office/drawing/2014/main" id="{8CF38E9B-F23F-349F-B11D-3F8D685AAACA}"/>
              </a:ext>
            </a:extLst>
          </p:cNvPr>
          <p:cNvSpPr>
            <a:spLocks noGrp="1"/>
          </p:cNvSpPr>
          <p:nvPr>
            <p:ph type="title"/>
          </p:nvPr>
        </p:nvSpPr>
        <p:spPr>
          <a:xfrm>
            <a:off x="971600" y="13785"/>
            <a:ext cx="7027714" cy="576238"/>
          </a:xfrm>
          <a:solidFill>
            <a:schemeClr val="bg1"/>
          </a:solidFill>
        </p:spPr>
        <p:txBody>
          <a:bodyPr/>
          <a:lstStyle/>
          <a:p>
            <a:r>
              <a:rPr lang="ar-SA" sz="3200" dirty="0" err="1">
                <a:solidFill>
                  <a:srgbClr val="67221C"/>
                </a:solidFill>
              </a:rPr>
              <a:t>تنظیم</a:t>
            </a:r>
            <a:r>
              <a:rPr lang="ar-SA" sz="3200" dirty="0">
                <a:solidFill>
                  <a:srgbClr val="67221C"/>
                </a:solidFill>
              </a:rPr>
              <a:t> سفر </a:t>
            </a:r>
            <a:r>
              <a:rPr lang="ar-SA" sz="3200" dirty="0" err="1">
                <a:solidFill>
                  <a:srgbClr val="67221C"/>
                </a:solidFill>
              </a:rPr>
              <a:t>المزامیر</a:t>
            </a:r>
            <a:endParaRPr lang="en-US" sz="3200" dirty="0">
              <a:solidFill>
                <a:srgbClr val="67221C"/>
              </a:solidFill>
            </a:endParaRPr>
          </a:p>
        </p:txBody>
      </p:sp>
    </p:spTree>
    <p:extLst>
      <p:ext uri="{BB962C8B-B14F-4D97-AF65-F5344CB8AC3E}">
        <p14:creationId xmlns:p14="http://schemas.microsoft.com/office/powerpoint/2010/main" val="122430609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5" name="Rectangle 5"/>
          <p:cNvSpPr>
            <a:spLocks noGrp="1" noChangeArrowheads="1"/>
          </p:cNvSpPr>
          <p:nvPr>
            <p:ph type="ctrTitle"/>
          </p:nvPr>
        </p:nvSpPr>
        <p:spPr>
          <a:xfrm>
            <a:off x="4343400" y="3962400"/>
            <a:ext cx="4724400" cy="2819400"/>
          </a:xfrm>
        </p:spPr>
        <p:txBody>
          <a:bodyPr/>
          <a:lstStyle/>
          <a:p>
            <a:pPr eaLnBrk="1" hangingPunct="1"/>
            <a:r>
              <a:rPr lang="ar-IQ" dirty="0">
                <a:solidFill>
                  <a:schemeClr val="tx1"/>
                </a:solidFill>
              </a:rPr>
              <a:t>المؤلفون الرئيسيون </a:t>
            </a:r>
            <a:br>
              <a:rPr lang="ar-JO" dirty="0">
                <a:solidFill>
                  <a:schemeClr val="tx1"/>
                </a:solidFill>
              </a:rPr>
            </a:br>
            <a:r>
              <a:rPr lang="ar-IQ" dirty="0">
                <a:solidFill>
                  <a:schemeClr val="tx1"/>
                </a:solidFill>
              </a:rPr>
              <a:t>داود وآساف</a:t>
            </a:r>
            <a:endParaRPr lang="en-US" dirty="0">
              <a:solidFill>
                <a:schemeClr val="tx1"/>
              </a:solidFill>
            </a:endParaRPr>
          </a:p>
        </p:txBody>
      </p:sp>
      <p:sp>
        <p:nvSpPr>
          <p:cNvPr id="56327" name="Text Box 7"/>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4"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to="" calcmode="lin" valueType="num">
                                      <p:cBhvr>
                                        <p:cTn id="7" dur="1" fill="hold"/>
                                        <p:tgtEl>
                                          <p:spTgt spid="5632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04800" y="274637"/>
            <a:ext cx="5334000" cy="1249363"/>
          </a:xfrm>
          <a:effectLst>
            <a:outerShdw blurRad="63500" dist="35921" dir="2700000" algn="ctr" rotWithShape="0">
              <a:srgbClr val="100D00">
                <a:alpha val="74998"/>
              </a:srgbClr>
            </a:outerShdw>
          </a:effectLst>
        </p:spPr>
        <p:txBody>
          <a:bodyPr/>
          <a:lstStyle/>
          <a:p>
            <a:pPr algn="l" eaLnBrk="1" hangingPunct="1">
              <a:defRPr/>
            </a:pPr>
            <a:r>
              <a:rPr lang="ar-IQ" dirty="0">
                <a:solidFill>
                  <a:schemeClr val="bg1"/>
                </a:solidFill>
                <a:ea typeface="+mj-ea"/>
              </a:rPr>
              <a:t>التأليف</a:t>
            </a:r>
            <a:endParaRPr lang="en-US" dirty="0">
              <a:solidFill>
                <a:schemeClr val="bg1"/>
              </a:solidFill>
              <a:ea typeface="+mj-ea"/>
            </a:endParaRPr>
          </a:p>
        </p:txBody>
      </p:sp>
      <p:sp>
        <p:nvSpPr>
          <p:cNvPr id="5123" name="Rectangle 3"/>
          <p:cNvSpPr>
            <a:spLocks noGrp="1" noChangeArrowheads="1"/>
          </p:cNvSpPr>
          <p:nvPr>
            <p:ph idx="1"/>
          </p:nvPr>
        </p:nvSpPr>
        <p:spPr>
          <a:xfrm>
            <a:off x="304800" y="1600200"/>
            <a:ext cx="8686800" cy="4953000"/>
          </a:xfrm>
        </p:spPr>
        <p:txBody>
          <a:bodyPr/>
          <a:lstStyle/>
          <a:p>
            <a:pPr algn="r" rtl="1" eaLnBrk="1" hangingPunct="1">
              <a:buFontTx/>
              <a:buNone/>
              <a:defRPr/>
            </a:pPr>
            <a:r>
              <a:rPr lang="ar-IQ" u="sng" dirty="0">
                <a:solidFill>
                  <a:schemeClr val="bg1"/>
                </a:solidFill>
                <a:effectLst>
                  <a:glow rad="101600">
                    <a:schemeClr val="tx1"/>
                  </a:glow>
                </a:effectLst>
              </a:rPr>
              <a:t>الدليل الخارجي</a:t>
            </a:r>
            <a:endParaRPr lang="en-US" u="sng" dirty="0">
              <a:solidFill>
                <a:schemeClr val="bg1"/>
              </a:solidFill>
              <a:effectLst>
                <a:glow rad="101600">
                  <a:schemeClr val="tx1"/>
                </a:glow>
              </a:effectLst>
            </a:endParaRPr>
          </a:p>
          <a:p>
            <a:pPr algn="r" rtl="1" eaLnBrk="1" hangingPunct="1">
              <a:defRPr/>
            </a:pPr>
            <a:r>
              <a:rPr lang="ar-IQ" altLang="ja-JP" dirty="0">
                <a:solidFill>
                  <a:schemeClr val="bg1"/>
                </a:solidFill>
                <a:effectLst>
                  <a:glow rad="101600">
                    <a:schemeClr val="tx1"/>
                  </a:glow>
                </a:effectLst>
              </a:rPr>
              <a:t>الكثير من المزامير تواجه تحديات بسبب استخدام حرف الجر العبري</a:t>
            </a:r>
            <a:r>
              <a:rPr lang="en-US" altLang="ja-JP" dirty="0">
                <a:solidFill>
                  <a:schemeClr val="bg1"/>
                </a:solidFill>
                <a:effectLst>
                  <a:glow rad="101600">
                    <a:schemeClr val="tx1"/>
                  </a:glow>
                </a:effectLst>
              </a:rPr>
              <a:t> </a:t>
            </a:r>
            <a:r>
              <a:rPr lang="en-US" dirty="0">
                <a:solidFill>
                  <a:schemeClr val="bg1"/>
                </a:solidFill>
                <a:effectLst>
                  <a:glow rad="101600">
                    <a:schemeClr val="tx1"/>
                  </a:glow>
                </a:effectLst>
              </a:rPr>
              <a:t>lamed</a:t>
            </a:r>
          </a:p>
          <a:p>
            <a:pPr algn="r" rtl="1" eaLnBrk="1" hangingPunct="1">
              <a:defRPr/>
            </a:pPr>
            <a:endParaRPr lang="en-US" dirty="0">
              <a:solidFill>
                <a:schemeClr val="bg1"/>
              </a:solidFill>
              <a:effectLst>
                <a:glow rad="101600">
                  <a:schemeClr val="tx1"/>
                </a:glow>
              </a:effectLst>
            </a:endParaRPr>
          </a:p>
          <a:p>
            <a:pPr algn="r" rtl="1" eaLnBrk="1" hangingPunct="1">
              <a:defRPr/>
            </a:pPr>
            <a:r>
              <a:rPr lang="ar-IQ" dirty="0">
                <a:solidFill>
                  <a:schemeClr val="bg1"/>
                </a:solidFill>
                <a:effectLst>
                  <a:glow rad="101600">
                    <a:schemeClr val="tx1"/>
                  </a:glow>
                </a:effectLst>
              </a:rPr>
              <a:t>ومع ذلك ف</a:t>
            </a:r>
            <a:r>
              <a:rPr lang="ar-JO" dirty="0">
                <a:solidFill>
                  <a:schemeClr val="bg1"/>
                </a:solidFill>
                <a:effectLst>
                  <a:glow rad="101600">
                    <a:schemeClr val="tx1"/>
                  </a:glow>
                </a:effectLst>
              </a:rPr>
              <a:t>إ</a:t>
            </a:r>
            <a:r>
              <a:rPr lang="ar-IQ" dirty="0">
                <a:solidFill>
                  <a:schemeClr val="bg1"/>
                </a:solidFill>
                <a:effectLst>
                  <a:glow rad="101600">
                    <a:schemeClr val="tx1"/>
                  </a:glow>
                </a:effectLst>
              </a:rPr>
              <a:t>ن استخدامه شائع في غرب السامية وكذلك النقوش واللهجات السامية كما </a:t>
            </a:r>
            <a:r>
              <a:rPr lang="ar-JO" dirty="0">
                <a:solidFill>
                  <a:schemeClr val="bg1"/>
                </a:solidFill>
                <a:effectLst>
                  <a:glow rad="101600">
                    <a:schemeClr val="tx1"/>
                  </a:glow>
                </a:effectLst>
              </a:rPr>
              <a:t>هو </a:t>
            </a:r>
            <a:r>
              <a:rPr lang="ar-IQ" dirty="0">
                <a:solidFill>
                  <a:schemeClr val="bg1"/>
                </a:solidFill>
                <a:effectLst>
                  <a:glow rad="101600">
                    <a:schemeClr val="tx1"/>
                  </a:glow>
                </a:effectLst>
              </a:rPr>
              <a:t>مبين في حبقوق ( 3 : 1 )</a:t>
            </a:r>
            <a:endParaRPr lang="en-US" dirty="0">
              <a:solidFill>
                <a:schemeClr val="bg1"/>
              </a:solidFill>
              <a:effectLst>
                <a:glow rad="101600">
                  <a:schemeClr val="tx1"/>
                </a:glow>
              </a:effectLst>
            </a:endParaRPr>
          </a:p>
        </p:txBody>
      </p:sp>
      <p:sp>
        <p:nvSpPr>
          <p:cNvPr id="5126" name="Text Box 6"/>
          <p:cNvSpPr txBox="1">
            <a:spLocks noChangeArrowheads="1"/>
          </p:cNvSpPr>
          <p:nvPr/>
        </p:nvSpPr>
        <p:spPr bwMode="auto">
          <a:xfrm>
            <a:off x="5867400" y="215900"/>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الى داود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7" name="Text Box 7"/>
          <p:cNvSpPr txBox="1">
            <a:spLocks noChangeArrowheads="1"/>
          </p:cNvSpPr>
          <p:nvPr/>
        </p:nvSpPr>
        <p:spPr bwMode="auto">
          <a:xfrm>
            <a:off x="5867400" y="754063"/>
            <a:ext cx="2362200"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لداود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8" name="Text Box 8"/>
          <p:cNvSpPr txBox="1">
            <a:spLocks noChangeArrowheads="1"/>
          </p:cNvSpPr>
          <p:nvPr/>
        </p:nvSpPr>
        <p:spPr bwMode="auto">
          <a:xfrm>
            <a:off x="5867400" y="1293813"/>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altLang="ja-JP"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داود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9" name="Text Box 9"/>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pic>
        <p:nvPicPr>
          <p:cNvPr id="3" name="Picture 2">
            <a:extLst>
              <a:ext uri="{FF2B5EF4-FFF2-40B4-BE49-F238E27FC236}">
                <a16:creationId xmlns:a16="http://schemas.microsoft.com/office/drawing/2014/main" id="{4776242D-3D45-3843-8B2E-A4FCA53637C8}"/>
              </a:ext>
            </a:extLst>
          </p:cNvPr>
          <p:cNvPicPr>
            <a:picLocks noChangeAspect="1"/>
          </p:cNvPicPr>
          <p:nvPr/>
        </p:nvPicPr>
        <p:blipFill>
          <a:blip r:embed="rId4"/>
          <a:stretch>
            <a:fillRect/>
          </a:stretch>
        </p:blipFill>
        <p:spPr>
          <a:xfrm>
            <a:off x="3677290" y="313353"/>
            <a:ext cx="1409700" cy="1022350"/>
          </a:xfrm>
          <a:prstGeom prst="rect">
            <a:avLst/>
          </a:prstGeom>
        </p:spPr>
      </p:pic>
      <p:pic>
        <p:nvPicPr>
          <p:cNvPr id="5" name="Picture 4">
            <a:extLst>
              <a:ext uri="{FF2B5EF4-FFF2-40B4-BE49-F238E27FC236}">
                <a16:creationId xmlns:a16="http://schemas.microsoft.com/office/drawing/2014/main" id="{F60BE1BA-FAAD-2742-8407-A4EA4E62C7B5}"/>
              </a:ext>
            </a:extLst>
          </p:cNvPr>
          <p:cNvPicPr>
            <a:picLocks noChangeAspect="1"/>
          </p:cNvPicPr>
          <p:nvPr/>
        </p:nvPicPr>
        <p:blipFill>
          <a:blip r:embed="rId5"/>
          <a:stretch>
            <a:fillRect/>
          </a:stretch>
        </p:blipFill>
        <p:spPr>
          <a:xfrm>
            <a:off x="5077461" y="317414"/>
            <a:ext cx="603250" cy="1022350"/>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 to="" calcmode="lin" valueType="num">
                                      <p:cBhvr>
                                        <p:cTn id="7" dur="1" fill="hold"/>
                                        <p:tgtEl>
                                          <p:spTgt spid="512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5123">
                                            <p:txEl>
                                              <p:pRg st="1" end="1"/>
                                            </p:txEl>
                                          </p:spTgt>
                                        </p:tgtEl>
                                        <p:attrNameLst>
                                          <p:attrName>style.visibility</p:attrName>
                                        </p:attrNameLst>
                                      </p:cBhvr>
                                      <p:to>
                                        <p:strVal val="visible"/>
                                      </p:to>
                                    </p:set>
                                    <p:anim to="" calcmode="lin" valueType="num">
                                      <p:cBhvr>
                                        <p:cTn id="12" dur="1" fill="hold"/>
                                        <p:tgtEl>
                                          <p:spTgt spid="512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12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12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12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5123">
                                            <p:txEl>
                                              <p:pRg st="3" end="3"/>
                                            </p:txEl>
                                          </p:spTgt>
                                        </p:tgtEl>
                                        <p:attrNameLst>
                                          <p:attrName>style.visibility</p:attrName>
                                        </p:attrNameLst>
                                      </p:cBhvr>
                                      <p:to>
                                        <p:strVal val="visible"/>
                                      </p:to>
                                    </p:set>
                                    <p:anim to="" calcmode="lin" valueType="num">
                                      <p:cBhvr>
                                        <p:cTn id="37" dur="1" fill="hold"/>
                                        <p:tgtEl>
                                          <p:spTgt spid="512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uiExpand="1" build="p"/>
      <p:bldP spid="5126" grpId="0"/>
      <p:bldP spid="5127" grpId="0"/>
      <p:bldP spid="5128"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ar-IQ" dirty="0">
                <a:solidFill>
                  <a:schemeClr val="bg1"/>
                </a:solidFill>
              </a:rPr>
              <a:t>التأليف</a:t>
            </a:r>
            <a:endParaRPr lang="en-US" dirty="0"/>
          </a:p>
        </p:txBody>
      </p:sp>
      <p:sp>
        <p:nvSpPr>
          <p:cNvPr id="6147" name="Rectangle 3"/>
          <p:cNvSpPr>
            <a:spLocks noGrp="1" noChangeArrowheads="1"/>
          </p:cNvSpPr>
          <p:nvPr>
            <p:ph idx="1"/>
          </p:nvPr>
        </p:nvSpPr>
        <p:spPr/>
        <p:txBody>
          <a:bodyPr/>
          <a:lstStyle/>
          <a:p>
            <a:pPr algn="r" eaLnBrk="1" hangingPunct="1">
              <a:buFontTx/>
              <a:buNone/>
            </a:pPr>
            <a:r>
              <a:rPr lang="ar-IQ" u="sng" dirty="0">
                <a:solidFill>
                  <a:srgbClr val="FFFF00"/>
                </a:solidFill>
                <a:effectLst>
                  <a:glow rad="228600">
                    <a:schemeClr val="accent4">
                      <a:satMod val="175000"/>
                      <a:alpha val="76221"/>
                    </a:schemeClr>
                  </a:glow>
                </a:effectLst>
              </a:rPr>
              <a:t>الدليل الداخلي </a:t>
            </a:r>
            <a:endParaRPr lang="en-US" u="sng" dirty="0">
              <a:solidFill>
                <a:srgbClr val="FFFF00"/>
              </a:solidFill>
              <a:effectLst>
                <a:glow rad="228600">
                  <a:schemeClr val="accent4">
                    <a:satMod val="175000"/>
                    <a:alpha val="76221"/>
                  </a:schemeClr>
                </a:glow>
              </a:effectLst>
            </a:endParaRPr>
          </a:p>
          <a:p>
            <a:pPr algn="r" eaLnBrk="1" hangingPunct="1">
              <a:buFontTx/>
              <a:buNone/>
            </a:pPr>
            <a:endParaRPr lang="en-US" u="sng" dirty="0">
              <a:solidFill>
                <a:srgbClr val="FFFF00"/>
              </a:solidFill>
              <a:effectLst>
                <a:glow rad="228600">
                  <a:schemeClr val="accent4">
                    <a:satMod val="175000"/>
                    <a:alpha val="76221"/>
                  </a:schemeClr>
                </a:glow>
              </a:effectLst>
            </a:endParaRPr>
          </a:p>
          <a:p>
            <a:pPr algn="r" eaLnBrk="1" hangingPunct="1">
              <a:buFontTx/>
              <a:buNone/>
            </a:pPr>
            <a:r>
              <a:rPr lang="ar-IQ" dirty="0">
                <a:solidFill>
                  <a:srgbClr val="FFFF00"/>
                </a:solidFill>
                <a:effectLst>
                  <a:glow rad="228600">
                    <a:schemeClr val="accent4">
                      <a:satMod val="175000"/>
                      <a:alpha val="76221"/>
                    </a:schemeClr>
                  </a:glow>
                </a:effectLst>
              </a:rPr>
              <a:t>50 مزمور غير معروفين</a:t>
            </a:r>
            <a:endParaRPr lang="en-US" dirty="0">
              <a:solidFill>
                <a:srgbClr val="FFFF00"/>
              </a:solidFill>
              <a:effectLst>
                <a:glow rad="228600">
                  <a:schemeClr val="accent4">
                    <a:satMod val="175000"/>
                    <a:alpha val="76221"/>
                  </a:schemeClr>
                </a:glow>
              </a:effectLst>
            </a:endParaRPr>
          </a:p>
          <a:p>
            <a:pPr algn="r" eaLnBrk="1" hangingPunct="1">
              <a:buFontTx/>
              <a:buNone/>
            </a:pPr>
            <a:endParaRPr lang="en-US" dirty="0">
              <a:solidFill>
                <a:srgbClr val="FFFF00"/>
              </a:solidFill>
              <a:effectLst>
                <a:glow rad="228600">
                  <a:schemeClr val="accent4">
                    <a:satMod val="175000"/>
                    <a:alpha val="76221"/>
                  </a:schemeClr>
                </a:glow>
              </a:effectLst>
            </a:endParaRPr>
          </a:p>
          <a:p>
            <a:pPr algn="r" eaLnBrk="1" hangingPunct="1">
              <a:buFontTx/>
              <a:buNone/>
            </a:pPr>
            <a:r>
              <a:rPr lang="ar-IQ" dirty="0">
                <a:solidFill>
                  <a:srgbClr val="FFFF00"/>
                </a:solidFill>
                <a:effectLst>
                  <a:glow rad="228600">
                    <a:schemeClr val="accent4">
                      <a:satMod val="175000"/>
                      <a:alpha val="76221"/>
                    </a:schemeClr>
                  </a:glow>
                </a:effectLst>
              </a:rPr>
              <a:t>100 مزمور   - 7 مؤلفين</a:t>
            </a:r>
            <a:endParaRPr lang="en-US" dirty="0">
              <a:solidFill>
                <a:schemeClr val="bg1"/>
              </a:solidFill>
              <a:effectLst>
                <a:glow rad="228600">
                  <a:schemeClr val="accent4">
                    <a:satMod val="175000"/>
                    <a:alpha val="76221"/>
                  </a:schemeClr>
                </a:glow>
              </a:effectLst>
            </a:endParaRPr>
          </a:p>
        </p:txBody>
      </p:sp>
      <p:sp>
        <p:nvSpPr>
          <p:cNvPr id="6148" name="Text Box 4"/>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to="" calcmode="lin" valueType="num">
                                      <p:cBhvr>
                                        <p:cTn id="7" dur="1" fill="hold"/>
                                        <p:tgtEl>
                                          <p:spTgt spid="614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7">
                                            <p:txEl>
                                              <p:pRg st="2" end="2"/>
                                            </p:txEl>
                                          </p:spTgt>
                                        </p:tgtEl>
                                        <p:attrNameLst>
                                          <p:attrName>style.visibility</p:attrName>
                                        </p:attrNameLst>
                                      </p:cBhvr>
                                      <p:to>
                                        <p:strVal val="visible"/>
                                      </p:to>
                                    </p:set>
                                    <p:anim to="" calcmode="lin" valueType="num">
                                      <p:cBhvr>
                                        <p:cTn id="12" dur="1" fill="hold"/>
                                        <p:tgtEl>
                                          <p:spTgt spid="6147">
                                            <p:txEl>
                                              <p:pRg st="2" end="2"/>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7">
                                            <p:txEl>
                                              <p:pRg st="4" end="4"/>
                                            </p:txEl>
                                          </p:spTgt>
                                        </p:tgtEl>
                                        <p:attrNameLst>
                                          <p:attrName>style.visibility</p:attrName>
                                        </p:attrNameLst>
                                      </p:cBhvr>
                                      <p:to>
                                        <p:strVal val="visible"/>
                                      </p:to>
                                    </p:set>
                                    <p:anim to="" calcmode="lin" valueType="num">
                                      <p:cBhvr>
                                        <p:cTn id="17" dur="1" fill="hold"/>
                                        <p:tgtEl>
                                          <p:spTgt spid="6147">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1410" name="Rectangle 2"/>
          <p:cNvSpPr>
            <a:spLocks noGrp="1" noChangeArrowheads="1"/>
          </p:cNvSpPr>
          <p:nvPr>
            <p:ph type="title"/>
          </p:nvPr>
        </p:nvSpPr>
        <p:spPr>
          <a:xfrm>
            <a:off x="457200" y="76200"/>
            <a:ext cx="8229600" cy="838200"/>
          </a:xfrm>
          <a:noFill/>
        </p:spPr>
        <p:txBody>
          <a:bodyPr/>
          <a:lstStyle/>
          <a:p>
            <a:pPr eaLnBrk="1" hangingPunct="1"/>
            <a:r>
              <a:rPr lang="ar-IQ" sz="4000" dirty="0">
                <a:solidFill>
                  <a:schemeClr val="bg1"/>
                </a:solidFill>
              </a:rPr>
              <a:t>التأليف</a:t>
            </a:r>
            <a:endParaRPr lang="en-US" sz="4000" dirty="0">
              <a:solidFill>
                <a:schemeClr val="accent2"/>
              </a:solidFill>
            </a:endParaRPr>
          </a:p>
        </p:txBody>
      </p:sp>
      <p:graphicFrame>
        <p:nvGraphicFramePr>
          <p:cNvPr id="401411" name="Group 3"/>
          <p:cNvGraphicFramePr>
            <a:graphicFrameLocks noGrp="1"/>
          </p:cNvGraphicFramePr>
          <p:nvPr>
            <p:ph type="tbl" idx="1"/>
            <p:extLst>
              <p:ext uri="{D42A27DB-BD31-4B8C-83A1-F6EECF244321}">
                <p14:modId xmlns:p14="http://schemas.microsoft.com/office/powerpoint/2010/main" val="1927567286"/>
              </p:ext>
            </p:extLst>
          </p:nvPr>
        </p:nvGraphicFramePr>
        <p:xfrm>
          <a:off x="152400" y="944565"/>
          <a:ext cx="8915400" cy="2954341"/>
        </p:xfrm>
        <a:graphic>
          <a:graphicData uri="http://schemas.openxmlformats.org/drawingml/2006/table">
            <a:tbl>
              <a:tblPr/>
              <a:tblGrid>
                <a:gridCol w="1485900">
                  <a:extLst>
                    <a:ext uri="{9D8B030D-6E8A-4147-A177-3AD203B41FA5}">
                      <a16:colId xmlns:a16="http://schemas.microsoft.com/office/drawing/2014/main" val="20000"/>
                    </a:ext>
                  </a:extLst>
                </a:gridCol>
                <a:gridCol w="11811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tblGrid>
              <a:tr h="5332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2</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a:t>
                      </a: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a:t>
                      </a: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اب 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4</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5</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14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الفصل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1 -41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42-72</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73 -89</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90 -106</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107 -150</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773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عدد المزامير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41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31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44</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91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مؤلف رئيسي</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 \ </a:t>
                      </a:r>
                      <a:r>
                        <a:rPr kumimoji="0" lang="ar-IQ" sz="20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قورح</a:t>
                      </a:r>
                      <a:endPar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آساف</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مجهول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 \ مجهول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88456" name="Group 40"/>
          <p:cNvGrpSpPr>
            <a:grpSpLocks/>
          </p:cNvGrpSpPr>
          <p:nvPr/>
        </p:nvGrpSpPr>
        <p:grpSpPr bwMode="auto">
          <a:xfrm>
            <a:off x="0" y="3913191"/>
            <a:ext cx="9144000" cy="2944812"/>
            <a:chOff x="0" y="2465"/>
            <a:chExt cx="5472" cy="1855"/>
          </a:xfrm>
        </p:grpSpPr>
        <p:pic>
          <p:nvPicPr>
            <p:cNvPr id="188459" name="Picture 4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60" name="Picture 4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01451" name="Text Box 43"/>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01410"/>
                                        </p:tgtEl>
                                        <p:attrNameLst>
                                          <p:attrName>style.visibility</p:attrName>
                                        </p:attrNameLst>
                                      </p:cBhvr>
                                      <p:to>
                                        <p:strVal val="visible"/>
                                      </p:to>
                                    </p:set>
                                    <p:animEffect transition="in" filter="fade">
                                      <p:cBhvr>
                                        <p:cTn id="7" dur="1000"/>
                                        <p:tgtEl>
                                          <p:spTgt spid="401410"/>
                                        </p:tgtEl>
                                      </p:cBhvr>
                                    </p:animEffect>
                                    <p:anim calcmode="lin" valueType="num">
                                      <p:cBhvr>
                                        <p:cTn id="8" dur="1000" fill="hold"/>
                                        <p:tgtEl>
                                          <p:spTgt spid="401410"/>
                                        </p:tgtEl>
                                        <p:attrNameLst>
                                          <p:attrName>ppt_x</p:attrName>
                                        </p:attrNameLst>
                                      </p:cBhvr>
                                      <p:tavLst>
                                        <p:tav tm="0">
                                          <p:val>
                                            <p:strVal val="#ppt_x"/>
                                          </p:val>
                                        </p:tav>
                                        <p:tav tm="100000">
                                          <p:val>
                                            <p:strVal val="#ppt_x"/>
                                          </p:val>
                                        </p:tav>
                                      </p:tavLst>
                                    </p:anim>
                                    <p:anim calcmode="lin" valueType="num">
                                      <p:cBhvr>
                                        <p:cTn id="9" dur="1000" fill="hold"/>
                                        <p:tgtEl>
                                          <p:spTgt spid="4014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20352A6-4D47-4D2E-BA82-B5B3373FAF2C}"/>
              </a:ext>
            </a:extLst>
          </p:cNvPr>
          <p:cNvPicPr>
            <a:picLocks noChangeAspect="1"/>
          </p:cNvPicPr>
          <p:nvPr/>
        </p:nvPicPr>
        <p:blipFill>
          <a:blip r:embed="rId3"/>
          <a:stretch>
            <a:fillRect/>
          </a:stretch>
        </p:blipFill>
        <p:spPr>
          <a:xfrm>
            <a:off x="0" y="0"/>
            <a:ext cx="9144000" cy="6858000"/>
          </a:xfrm>
          <a:prstGeom prst="rect">
            <a:avLst/>
          </a:prstGeom>
        </p:spPr>
      </p:pic>
      <p:sp>
        <p:nvSpPr>
          <p:cNvPr id="124933" name="Rectangle 5"/>
          <p:cNvSpPr>
            <a:spLocks noGrp="1" noChangeArrowheads="1"/>
          </p:cNvSpPr>
          <p:nvPr>
            <p:ph type="title" idx="4294967295"/>
          </p:nvPr>
        </p:nvSpPr>
        <p:spPr>
          <a:xfrm>
            <a:off x="755576" y="6093296"/>
            <a:ext cx="3635896" cy="476672"/>
          </a:xfrm>
          <a:solidFill>
            <a:schemeClr val="bg1"/>
          </a:solidFill>
        </p:spPr>
        <p:txBody>
          <a:bodyPr/>
          <a:lstStyle/>
          <a:p>
            <a:pPr eaLnBrk="1" hangingPunct="1">
              <a:defRPr/>
            </a:pPr>
            <a:r>
              <a:rPr lang="ar-JO" sz="2000" dirty="0">
                <a:latin typeface="Arial" panose="020B0604020202020204" pitchFamily="34" charset="0"/>
              </a:rPr>
              <a:t>تصنيف كل مزمور (حسب ليندسي)</a:t>
            </a:r>
            <a:endParaRPr lang="en-US" sz="2000" dirty="0">
              <a:latin typeface="Arial" panose="020B0604020202020204" pitchFamily="34" charset="0"/>
            </a:endParaRPr>
          </a:p>
        </p:txBody>
      </p:sp>
      <p:sp>
        <p:nvSpPr>
          <p:cNvPr id="8" name="Text Box 5"/>
          <p:cNvSpPr txBox="1">
            <a:spLocks noChangeArrowheads="1"/>
          </p:cNvSpPr>
          <p:nvPr/>
        </p:nvSpPr>
        <p:spPr bwMode="auto">
          <a:xfrm>
            <a:off x="8649597" y="-27384"/>
            <a:ext cx="530915" cy="33855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1600" b="1" dirty="0">
                <a:solidFill>
                  <a:srgbClr val="FFFFFF"/>
                </a:solidFill>
                <a:latin typeface="Arial" panose="020B0604020202020204" pitchFamily="34" charset="0"/>
                <a:cs typeface="Arial" panose="020B0604020202020204" pitchFamily="34" charset="0"/>
              </a:rPr>
              <a:t>۳۸٦</a:t>
            </a:r>
            <a:endParaRPr lang="en-US" sz="1600" b="1" dirty="0">
              <a:solidFill>
                <a:srgbClr val="FFFFFF"/>
              </a:solidFill>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ص9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25107879"/>
      </p:ext>
    </p:extLst>
  </p:cSld>
  <p:clrMapOvr>
    <a:masterClrMapping/>
  </p:clrMapOvr>
  <p:transition spd="slow"/>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a:xfrm>
            <a:off x="609611" y="261030"/>
            <a:ext cx="7467600" cy="1143000"/>
          </a:xfrm>
        </p:spPr>
        <p:txBody>
          <a:bodyPr/>
          <a:lstStyle/>
          <a:p>
            <a:pPr eaLnBrk="1" hangingPunct="1"/>
            <a:r>
              <a:rPr lang="ar-IQ" b="1" dirty="0">
                <a:solidFill>
                  <a:schemeClr val="bg1"/>
                </a:solidFill>
                <a:latin typeface="Arial" panose="020B0604020202020204" pitchFamily="34" charset="0"/>
                <a:cs typeface="Arial" panose="020B0604020202020204" pitchFamily="34" charset="0"/>
              </a:rPr>
              <a:t>المؤلفين</a:t>
            </a:r>
            <a:endParaRPr lang="en-US" b="1" dirty="0">
              <a:solidFill>
                <a:schemeClr val="bg1"/>
              </a:solidFill>
              <a:latin typeface="Arial" panose="020B0604020202020204" pitchFamily="34" charset="0"/>
              <a:cs typeface="Arial" panose="020B0604020202020204" pitchFamily="34" charset="0"/>
            </a:endParaRPr>
          </a:p>
        </p:txBody>
      </p:sp>
      <p:sp>
        <p:nvSpPr>
          <p:cNvPr id="61443" name="Rectangle 3"/>
          <p:cNvSpPr>
            <a:spLocks noGrp="1" noChangeArrowheads="1"/>
          </p:cNvSpPr>
          <p:nvPr>
            <p:ph idx="1"/>
          </p:nvPr>
        </p:nvSpPr>
        <p:spPr>
          <a:xfrm>
            <a:off x="0" y="2996952"/>
            <a:ext cx="8229600" cy="2925763"/>
          </a:xfrm>
          <a:effectLst/>
        </p:spPr>
        <p:txBody>
          <a:bodyPr/>
          <a:lstStyle/>
          <a:p>
            <a:pPr marL="0" indent="0" algn="r" rtl="1" eaLnBrk="1" hangingPunct="1">
              <a:lnSpc>
                <a:spcPct val="90000"/>
              </a:lnSpc>
              <a:buNone/>
              <a:defRPr/>
            </a:pPr>
            <a:r>
              <a:rPr lang="ar-IQ" sz="4000" dirty="0">
                <a:solidFill>
                  <a:schemeClr val="bg1"/>
                </a:solidFill>
                <a:cs typeface="Arial" panose="020B0604020202020204" pitchFamily="34" charset="0"/>
              </a:rPr>
              <a:t>1-</a:t>
            </a:r>
            <a:r>
              <a:rPr lang="ar-IQ" sz="4000" dirty="0">
                <a:cs typeface="Arial" panose="020B0604020202020204" pitchFamily="34" charset="0"/>
              </a:rPr>
              <a:t> </a:t>
            </a:r>
            <a:r>
              <a:rPr lang="ar-IQ" sz="4000" dirty="0">
                <a:solidFill>
                  <a:schemeClr val="bg1"/>
                </a:solidFill>
                <a:cs typeface="Arial" panose="020B0604020202020204" pitchFamily="34" charset="0"/>
              </a:rPr>
              <a:t>داود محبوب الرب </a:t>
            </a:r>
            <a:endParaRPr lang="en-US" sz="4000" dirty="0">
              <a:solidFill>
                <a:schemeClr val="bg1"/>
              </a:solidFill>
              <a:cs typeface="Arial" panose="020B0604020202020204" pitchFamily="34" charset="0"/>
            </a:endParaRPr>
          </a:p>
          <a:p>
            <a:pPr marL="1004888" indent="-635000" algn="r" rtl="1">
              <a:lnSpc>
                <a:spcPct val="90000"/>
              </a:lnSpc>
              <a:defRPr/>
            </a:pPr>
            <a:r>
              <a:rPr lang="ar-IQ" sz="4000" dirty="0">
                <a:solidFill>
                  <a:schemeClr val="bg1"/>
                </a:solidFill>
                <a:cs typeface="Arial" panose="020B0604020202020204" pitchFamily="34" charset="0"/>
              </a:rPr>
              <a:t>ملك اسرائيل الثاني</a:t>
            </a:r>
            <a:r>
              <a:rPr lang="en-US" sz="4000" dirty="0">
                <a:solidFill>
                  <a:schemeClr val="bg1"/>
                </a:solidFill>
                <a:cs typeface="Arial" panose="020B0604020202020204" pitchFamily="34" charset="0"/>
              </a:rPr>
              <a:t> </a:t>
            </a:r>
          </a:p>
          <a:p>
            <a:pPr marL="1004888" indent="-635000" algn="r" rtl="1">
              <a:lnSpc>
                <a:spcPct val="90000"/>
              </a:lnSpc>
              <a:defRPr/>
            </a:pPr>
            <a:r>
              <a:rPr lang="ar-IQ" sz="4000" dirty="0">
                <a:solidFill>
                  <a:schemeClr val="bg1"/>
                </a:solidFill>
                <a:cs typeface="Arial" panose="020B0604020202020204" pitchFamily="34" charset="0"/>
              </a:rPr>
              <a:t>كاتب 73 مزمور</a:t>
            </a:r>
            <a:endParaRPr lang="en-US" sz="4000" dirty="0">
              <a:solidFill>
                <a:schemeClr val="bg1"/>
              </a:solidFill>
              <a:cs typeface="Arial" panose="020B0604020202020204" pitchFamily="34" charset="0"/>
            </a:endParaRPr>
          </a:p>
        </p:txBody>
      </p:sp>
      <p:sp>
        <p:nvSpPr>
          <p:cNvPr id="190468" name="Text Box 4"/>
          <p:cNvSpPr txBox="1">
            <a:spLocks noChangeArrowheads="1"/>
          </p:cNvSpPr>
          <p:nvPr/>
        </p:nvSpPr>
        <p:spPr bwMode="auto">
          <a:xfrm>
            <a:off x="807720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90469" name="Text Box 7"/>
          <p:cNvSpPr txBox="1">
            <a:spLocks noChangeArrowheads="1"/>
          </p:cNvSpPr>
          <p:nvPr/>
        </p:nvSpPr>
        <p:spPr bwMode="auto">
          <a:xfrm>
            <a:off x="80772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92514" name="Picture 4" descr="David Michaelangel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800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15" name="Title 6"/>
          <p:cNvSpPr>
            <a:spLocks noGrp="1"/>
          </p:cNvSpPr>
          <p:nvPr>
            <p:ph type="title"/>
          </p:nvPr>
        </p:nvSpPr>
        <p:spPr>
          <a:xfrm>
            <a:off x="2971800" y="2362200"/>
            <a:ext cx="1981200" cy="1828800"/>
          </a:xfrm>
        </p:spPr>
        <p:txBody>
          <a:bodyPr/>
          <a:lstStyle/>
          <a:p>
            <a:pPr algn="l" eaLnBrk="1" hangingPunct="1"/>
            <a:r>
              <a:rPr lang="ar-IQ" dirty="0"/>
              <a:t>من هو داود</a:t>
            </a:r>
            <a:endParaRPr lang="en-US" dirty="0"/>
          </a:p>
        </p:txBody>
      </p:sp>
      <p:sp>
        <p:nvSpPr>
          <p:cNvPr id="192516" name="Rectangle 3"/>
          <p:cNvSpPr>
            <a:spLocks noGrp="1" noChangeArrowheads="1"/>
          </p:cNvSpPr>
          <p:nvPr>
            <p:ph type="body" idx="1"/>
          </p:nvPr>
        </p:nvSpPr>
        <p:spPr>
          <a:xfrm>
            <a:off x="254000" y="5181600"/>
            <a:ext cx="3810000" cy="1524000"/>
          </a:xfrm>
        </p:spPr>
        <p:txBody>
          <a:bodyPr/>
          <a:lstStyle/>
          <a:p>
            <a:pPr marL="0" indent="0" eaLnBrk="1" hangingPunct="1">
              <a:lnSpc>
                <a:spcPct val="90000"/>
              </a:lnSpc>
              <a:buFontTx/>
              <a:buNone/>
            </a:pPr>
            <a:r>
              <a:rPr lang="en-US" dirty="0"/>
              <a:t> </a:t>
            </a:r>
            <a:r>
              <a:rPr lang="ar-IQ" dirty="0"/>
              <a:t>مايكل انجلو </a:t>
            </a:r>
          </a:p>
          <a:p>
            <a:pPr marL="0" indent="0" eaLnBrk="1" hangingPunct="1">
              <a:lnSpc>
                <a:spcPct val="90000"/>
              </a:lnSpc>
              <a:buFontTx/>
              <a:buNone/>
            </a:pPr>
            <a:r>
              <a:rPr lang="ar-IQ" dirty="0"/>
              <a:t>ايطاليا ( 1504 )</a:t>
            </a:r>
            <a:endParaRPr lang="en-US" dirty="0"/>
          </a:p>
        </p:txBody>
      </p:sp>
      <p:sp>
        <p:nvSpPr>
          <p:cNvPr id="192517"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381</a:t>
            </a:r>
          </a:p>
        </p:txBody>
      </p:sp>
      <p:grpSp>
        <p:nvGrpSpPr>
          <p:cNvPr id="2" name="Group 8"/>
          <p:cNvGrpSpPr>
            <a:grpSpLocks/>
          </p:cNvGrpSpPr>
          <p:nvPr/>
        </p:nvGrpSpPr>
        <p:grpSpPr bwMode="auto">
          <a:xfrm>
            <a:off x="4800600" y="0"/>
            <a:ext cx="4343400" cy="6858000"/>
            <a:chOff x="4800600" y="0"/>
            <a:chExt cx="4343400" cy="6858000"/>
          </a:xfrm>
        </p:grpSpPr>
        <p:pic>
          <p:nvPicPr>
            <p:cNvPr id="192523" name="Picture 5" descr="David Fat.jpg"/>
            <p:cNvPicPr>
              <a:picLocks noChangeAspect="1"/>
            </p:cNvPicPr>
            <p:nvPr/>
          </p:nvPicPr>
          <p:blipFill>
            <a:blip r:embed="rId5" cstate="screen">
              <a:lum bright="20000"/>
              <a:extLst>
                <a:ext uri="{28A0092B-C50C-407E-A947-70E740481C1C}">
                  <a14:useLocalDpi xmlns:a14="http://schemas.microsoft.com/office/drawing/2010/main"/>
                </a:ext>
              </a:extLst>
            </a:blip>
            <a:srcRect/>
            <a:stretch>
              <a:fillRect/>
            </a:stretch>
          </p:blipFill>
          <p:spPr bwMode="auto">
            <a:xfrm>
              <a:off x="4800600" y="0"/>
              <a:ext cx="4343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24" name="Rectangle 3"/>
            <p:cNvSpPr txBox="1">
              <a:spLocks noChangeArrowheads="1"/>
            </p:cNvSpPr>
            <p:nvPr/>
          </p:nvSpPr>
          <p:spPr bwMode="auto">
            <a:xfrm>
              <a:off x="5105400" y="5181600"/>
              <a:ext cx="38100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 بعد رحلة سياحية</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الولايات المتحدة</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الامريكية ( 2015 )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0" name="Picture 9" descr="Burger King.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683000" y="3962400"/>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KFC.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7874000" y="3848103"/>
            <a:ext cx="1270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descr="McDonalds Luvin It.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7874000" y="5549903"/>
            <a:ext cx="1270000"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Starbucks.jpg"/>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3683000" y="5588000"/>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childTnLst>
                                </p:cTn>
                              </p:par>
                            </p:childTnLst>
                          </p:cTn>
                        </p:par>
                        <p:par>
                          <p:cTn id="13" fill="hold" nodeType="afterGroup">
                            <p:stCondLst>
                              <p:cond delay="20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0"/>
                                        <p:tgtEl>
                                          <p:spTgt spid="10"/>
                                        </p:tgtEl>
                                      </p:cBhvr>
                                    </p:animEffect>
                                  </p:childTnLst>
                                </p:cTn>
                              </p:par>
                            </p:childTnLst>
                          </p:cTn>
                        </p:par>
                        <p:par>
                          <p:cTn id="17" fill="hold" nodeType="afterGroup">
                            <p:stCondLst>
                              <p:cond delay="4000"/>
                            </p:stCondLst>
                            <p:childTnLst>
                              <p:par>
                                <p:cTn id="18" presetID="10" presetClass="entr" presetSubtype="0"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2000"/>
                                        <p:tgtEl>
                                          <p:spTgt spid="13"/>
                                        </p:tgtEl>
                                      </p:cBhvr>
                                    </p:animEffect>
                                  </p:childTnLst>
                                </p:cTn>
                              </p:par>
                            </p:childTnLst>
                          </p:cTn>
                        </p:par>
                        <p:par>
                          <p:cTn id="21" fill="hold" nodeType="afterGroup">
                            <p:stCondLst>
                              <p:cond delay="6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pPr eaLnBrk="1" hangingPunct="1"/>
            <a:r>
              <a:rPr lang="ar-IQ" b="1" dirty="0">
                <a:solidFill>
                  <a:srgbClr val="FFFFFF"/>
                </a:solidFill>
                <a:latin typeface="Arial" panose="020B0604020202020204" pitchFamily="34" charset="0"/>
                <a:cs typeface="Arial" panose="020B0604020202020204" pitchFamily="34" charset="0"/>
              </a:rPr>
              <a:t>المؤلفين</a:t>
            </a:r>
            <a:endParaRPr lang="en-US" b="1" dirty="0">
              <a:solidFill>
                <a:srgbClr val="FFFFFF"/>
              </a:solidFill>
              <a:latin typeface="Arial" panose="020B0604020202020204" pitchFamily="34" charset="0"/>
              <a:cs typeface="Arial" panose="020B0604020202020204" pitchFamily="34" charset="0"/>
            </a:endParaRPr>
          </a:p>
        </p:txBody>
      </p:sp>
      <p:sp>
        <p:nvSpPr>
          <p:cNvPr id="61443" name="Rectangle 3"/>
          <p:cNvSpPr>
            <a:spLocks noGrp="1" noChangeArrowheads="1"/>
          </p:cNvSpPr>
          <p:nvPr>
            <p:ph idx="1"/>
          </p:nvPr>
        </p:nvSpPr>
        <p:spPr/>
        <p:txBody>
          <a:bodyPr/>
          <a:lstStyle/>
          <a:p>
            <a:pPr marL="0" indent="0" algn="r" rtl="1" eaLnBrk="1" hangingPunct="1">
              <a:lnSpc>
                <a:spcPct val="90000"/>
              </a:lnSpc>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1- داود محبوب الرب </a:t>
            </a:r>
          </a:p>
          <a:p>
            <a:pPr marL="0" indent="0" algn="r" rtl="1" eaLnBrk="1" hangingPunct="1">
              <a:lnSpc>
                <a:spcPct val="90000"/>
              </a:lnSpc>
              <a:buNone/>
              <a:tabLst>
                <a:tab pos="528638" algn="r"/>
              </a:tabLst>
              <a:defRPr/>
            </a:pPr>
            <a:r>
              <a:rPr lang="ar-IQ" dirty="0">
                <a:solidFill>
                  <a:srgbClr val="FFFFFF"/>
                </a:solidFill>
                <a:effectLst>
                  <a:glow rad="127000">
                    <a:schemeClr val="tx1"/>
                  </a:glow>
                </a:effectLst>
                <a:cs typeface="Arial" panose="020B0604020202020204" pitchFamily="34" charset="0"/>
              </a:rPr>
              <a:t> 	الملك الثاني لاسرائيل</a:t>
            </a:r>
          </a:p>
          <a:p>
            <a:pPr marL="0" indent="0" algn="r" rtl="1" eaLnBrk="1" hangingPunct="1">
              <a:lnSpc>
                <a:spcPct val="90000"/>
              </a:lnSpc>
              <a:buNone/>
              <a:tabLst>
                <a:tab pos="528638" algn="r"/>
              </a:tabLst>
              <a:defRPr/>
            </a:pPr>
            <a:r>
              <a:rPr lang="ar-IQ" dirty="0">
                <a:solidFill>
                  <a:srgbClr val="FFFFFF"/>
                </a:solidFill>
                <a:effectLst>
                  <a:glow rad="127000">
                    <a:schemeClr val="tx1"/>
                  </a:glow>
                </a:effectLst>
                <a:cs typeface="Arial" panose="020B0604020202020204" pitchFamily="34" charset="0"/>
              </a:rPr>
              <a:t>	مؤلف 73 مزمور  </a:t>
            </a:r>
            <a:endParaRPr lang="en-US" dirty="0">
              <a:solidFill>
                <a:srgbClr val="FFFFFF"/>
              </a:solidFill>
              <a:effectLst>
                <a:glow rad="127000">
                  <a:schemeClr val="tx1"/>
                </a:glow>
              </a:effectLst>
              <a:cs typeface="Arial" panose="020B0604020202020204" pitchFamily="34" charset="0"/>
            </a:endParaRPr>
          </a:p>
          <a:p>
            <a:pPr marL="609600" indent="-609600" algn="r" rtl="1" eaLnBrk="1" hangingPunct="1">
              <a:lnSpc>
                <a:spcPct val="90000"/>
              </a:lnSpc>
              <a:buFontTx/>
              <a:buNone/>
              <a:defRPr/>
            </a:pPr>
            <a:endParaRPr lang="en-US" dirty="0">
              <a:solidFill>
                <a:srgbClr val="FFFFFF"/>
              </a:solidFill>
              <a:effectLst>
                <a:glow rad="127000">
                  <a:schemeClr val="tx1"/>
                </a:glow>
              </a:effectLst>
              <a:cs typeface="Arial" panose="020B0604020202020204" pitchFamily="34" charset="0"/>
            </a:endParaRPr>
          </a:p>
          <a:p>
            <a:pPr marL="0" indent="0" algn="r" rtl="1" eaLnBrk="1" hangingPunct="1">
              <a:lnSpc>
                <a:spcPct val="90000"/>
              </a:lnSpc>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2- </a:t>
            </a:r>
            <a:r>
              <a:rPr lang="ar-IQ" dirty="0" err="1">
                <a:solidFill>
                  <a:srgbClr val="FFFFFF"/>
                </a:solidFill>
                <a:effectLst>
                  <a:glow rad="127000">
                    <a:schemeClr val="tx1"/>
                  </a:glow>
                </a:effectLst>
                <a:cs typeface="Arial" panose="020B0604020202020204" pitchFamily="34" charset="0"/>
              </a:rPr>
              <a:t>آساف</a:t>
            </a:r>
            <a:r>
              <a:rPr lang="ar-IQ" dirty="0">
                <a:solidFill>
                  <a:srgbClr val="FFFFFF"/>
                </a:solidFill>
                <a:effectLst>
                  <a:glow rad="127000">
                    <a:schemeClr val="tx1"/>
                  </a:glow>
                </a:effectLst>
                <a:cs typeface="Arial" panose="020B0604020202020204" pitchFamily="34" charset="0"/>
              </a:rPr>
              <a:t> : ( جامع )</a:t>
            </a:r>
            <a:endParaRPr lang="en-US" dirty="0">
              <a:solidFill>
                <a:srgbClr val="FFFFFF"/>
              </a:solidFill>
              <a:effectLst>
                <a:glow rad="127000">
                  <a:schemeClr val="tx1"/>
                </a:glow>
              </a:effectLst>
              <a:cs typeface="Arial" panose="020B0604020202020204" pitchFamily="34" charset="0"/>
            </a:endParaRPr>
          </a:p>
          <a:p>
            <a:pPr marL="609600" indent="-609600" algn="r" rtl="1" eaLnBrk="1" hangingPunct="1">
              <a:lnSpc>
                <a:spcPct val="90000"/>
              </a:lnSpc>
              <a:buFontTx/>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لاوي ينحدر من </a:t>
            </a:r>
            <a:r>
              <a:rPr lang="ar-IQ" dirty="0" err="1">
                <a:solidFill>
                  <a:srgbClr val="FFFFFF"/>
                </a:solidFill>
                <a:effectLst>
                  <a:glow rad="127000">
                    <a:schemeClr val="tx1"/>
                  </a:glow>
                </a:effectLst>
                <a:cs typeface="Arial" panose="020B0604020202020204" pitchFamily="34" charset="0"/>
              </a:rPr>
              <a:t>جرشوم</a:t>
            </a:r>
            <a:r>
              <a:rPr lang="ar-IQ" dirty="0">
                <a:solidFill>
                  <a:srgbClr val="FFFFFF"/>
                </a:solidFill>
                <a:effectLst>
                  <a:glow rad="127000">
                    <a:schemeClr val="tx1"/>
                  </a:glow>
                </a:effectLst>
                <a:cs typeface="Arial" panose="020B0604020202020204" pitchFamily="34" charset="0"/>
              </a:rPr>
              <a:t> </a:t>
            </a:r>
            <a:r>
              <a:rPr lang="en-US" dirty="0">
                <a:solidFill>
                  <a:srgbClr val="FFFFFF"/>
                </a:solidFill>
                <a:effectLst>
                  <a:glow rad="127000">
                    <a:schemeClr val="tx1"/>
                  </a:glow>
                </a:effectLst>
                <a:cs typeface="Arial" panose="020B0604020202020204" pitchFamily="34" charset="0"/>
              </a:rPr>
              <a:t> </a:t>
            </a:r>
          </a:p>
          <a:p>
            <a:pPr marL="609600" indent="-609600" algn="r" rtl="1" eaLnBrk="1" hangingPunct="1">
              <a:lnSpc>
                <a:spcPct val="90000"/>
              </a:lnSpc>
              <a:buFontTx/>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موسيقي بارز</a:t>
            </a:r>
            <a:endParaRPr lang="en-US" dirty="0">
              <a:solidFill>
                <a:srgbClr val="FFFFFF"/>
              </a:solidFill>
              <a:effectLst>
                <a:glow rad="127000">
                  <a:schemeClr val="tx1"/>
                </a:glow>
              </a:effectLst>
              <a:cs typeface="Arial" panose="020B0604020202020204" pitchFamily="34" charset="0"/>
            </a:endParaRPr>
          </a:p>
          <a:p>
            <a:pPr marL="609600" indent="-609600" algn="r" rtl="1" eaLnBrk="1" hangingPunct="1">
              <a:lnSpc>
                <a:spcPct val="90000"/>
              </a:lnSpc>
              <a:buFontTx/>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مؤلف 12 مزمور  (مزمور 50 –ومزمور 73-83 )</a:t>
            </a:r>
            <a:endParaRPr lang="en-US" dirty="0">
              <a:solidFill>
                <a:srgbClr val="FFFFFF"/>
              </a:solidFill>
              <a:effectLst>
                <a:glow rad="127000">
                  <a:schemeClr val="tx1"/>
                </a:glow>
              </a:effectLst>
              <a:cs typeface="Arial" panose="020B0604020202020204" pitchFamily="34" charset="0"/>
            </a:endParaRPr>
          </a:p>
        </p:txBody>
      </p:sp>
      <p:sp>
        <p:nvSpPr>
          <p:cNvPr id="194564" name="Text Box 4"/>
          <p:cNvSpPr txBox="1">
            <a:spLocks noChangeArrowheads="1"/>
          </p:cNvSpPr>
          <p:nvPr/>
        </p:nvSpPr>
        <p:spPr bwMode="auto">
          <a:xfrm>
            <a:off x="8344346"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565" name="Text Box 7"/>
          <p:cNvSpPr txBox="1">
            <a:spLocks noChangeArrowheads="1"/>
          </p:cNvSpPr>
          <p:nvPr/>
        </p:nvSpPr>
        <p:spPr bwMode="auto">
          <a:xfrm>
            <a:off x="8344357"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4" end="4"/>
                                            </p:txEl>
                                          </p:spTgt>
                                        </p:tgtEl>
                                        <p:attrNameLst>
                                          <p:attrName>style.visibility</p:attrName>
                                        </p:attrNameLst>
                                      </p:cBhvr>
                                      <p:to>
                                        <p:strVal val="visible"/>
                                      </p:to>
                                    </p:set>
                                    <p:anim to="" calcmode="lin" valueType="num">
                                      <p:cBhvr>
                                        <p:cTn id="7" dur="1" fill="hold"/>
                                        <p:tgtEl>
                                          <p:spTgt spid="61443">
                                            <p:txEl>
                                              <p:pRg st="4" end="4"/>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5" end="5"/>
                                            </p:txEl>
                                          </p:spTgt>
                                        </p:tgtEl>
                                        <p:attrNameLst>
                                          <p:attrName>style.visibility</p:attrName>
                                        </p:attrNameLst>
                                      </p:cBhvr>
                                      <p:to>
                                        <p:strVal val="visible"/>
                                      </p:to>
                                    </p:set>
                                    <p:anim to="" calcmode="lin" valueType="num">
                                      <p:cBhvr>
                                        <p:cTn id="12" dur="1" fill="hold"/>
                                        <p:tgtEl>
                                          <p:spTgt spid="61443">
                                            <p:txEl>
                                              <p:pRg st="5" end="5"/>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6" end="6"/>
                                            </p:txEl>
                                          </p:spTgt>
                                        </p:tgtEl>
                                        <p:attrNameLst>
                                          <p:attrName>style.visibility</p:attrName>
                                        </p:attrNameLst>
                                      </p:cBhvr>
                                      <p:to>
                                        <p:strVal val="visible"/>
                                      </p:to>
                                    </p:set>
                                    <p:anim to="" calcmode="lin" valueType="num">
                                      <p:cBhvr>
                                        <p:cTn id="17" dur="1" fill="hold"/>
                                        <p:tgtEl>
                                          <p:spTgt spid="61443">
                                            <p:txEl>
                                              <p:pRg st="6" end="6"/>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1443">
                                            <p:txEl>
                                              <p:pRg st="7" end="7"/>
                                            </p:txEl>
                                          </p:spTgt>
                                        </p:tgtEl>
                                        <p:attrNameLst>
                                          <p:attrName>style.visibility</p:attrName>
                                        </p:attrNameLst>
                                      </p:cBhvr>
                                      <p:to>
                                        <p:strVal val="visible"/>
                                      </p:to>
                                    </p:set>
                                    <p:anim to="" calcmode="lin" valueType="num">
                                      <p:cBhvr>
                                        <p:cTn id="22" dur="1" fill="hold"/>
                                        <p:tgtEl>
                                          <p:spTgt spid="61443">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uiExpand="1" build="p"/>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457200" y="228600"/>
            <a:ext cx="8229600" cy="609600"/>
          </a:xfrm>
        </p:spPr>
        <p:txBody>
          <a:bodyPr/>
          <a:lstStyle/>
          <a:p>
            <a:pPr eaLnBrk="1" hangingPunct="1"/>
            <a:r>
              <a:rPr lang="ar-IQ" sz="4000" dirty="0">
                <a:solidFill>
                  <a:srgbClr val="100D00"/>
                </a:solidFill>
              </a:rPr>
              <a:t>عن المؤلفين </a:t>
            </a:r>
            <a:endParaRPr lang="en-US" sz="4000" dirty="0">
              <a:solidFill>
                <a:srgbClr val="100D00"/>
              </a:solidFill>
            </a:endParaRPr>
          </a:p>
        </p:txBody>
      </p:sp>
      <p:sp>
        <p:nvSpPr>
          <p:cNvPr id="62467" name="Rectangle 3"/>
          <p:cNvSpPr>
            <a:spLocks noGrp="1" noChangeArrowheads="1"/>
          </p:cNvSpPr>
          <p:nvPr>
            <p:ph idx="1"/>
          </p:nvPr>
        </p:nvSpPr>
        <p:spPr>
          <a:xfrm>
            <a:off x="457200" y="1219200"/>
            <a:ext cx="8686800" cy="2590800"/>
          </a:xfrm>
        </p:spPr>
        <p:txBody>
          <a:bodyPr/>
          <a:lstStyle/>
          <a:p>
            <a:pPr eaLnBrk="1" hangingPunct="1">
              <a:buFontTx/>
              <a:buNone/>
              <a:defRPr/>
            </a:pPr>
            <a:r>
              <a:rPr lang="ar-IQ" dirty="0">
                <a:solidFill>
                  <a:schemeClr val="bg1"/>
                </a:solidFill>
                <a:effectLst>
                  <a:glow rad="190500">
                    <a:srgbClr val="100D00"/>
                  </a:glow>
                </a:effectLst>
              </a:rPr>
              <a:t>     3-  بنو قورح   ( ال</a:t>
            </a:r>
            <a:r>
              <a:rPr lang="ar-JO" dirty="0">
                <a:solidFill>
                  <a:schemeClr val="bg1"/>
                </a:solidFill>
                <a:effectLst>
                  <a:glow rad="190500">
                    <a:srgbClr val="100D00"/>
                  </a:glow>
                </a:effectLst>
              </a:rPr>
              <a:t>أ</a:t>
            </a:r>
            <a:r>
              <a:rPr lang="ar-IQ" dirty="0">
                <a:solidFill>
                  <a:schemeClr val="bg1"/>
                </a:solidFill>
                <a:effectLst>
                  <a:glow rad="190500">
                    <a:srgbClr val="100D00"/>
                  </a:glow>
                </a:effectLst>
              </a:rPr>
              <a:t>صلع )</a:t>
            </a:r>
            <a:endParaRPr lang="en-US" dirty="0">
              <a:solidFill>
                <a:schemeClr val="bg1"/>
              </a:solidFill>
              <a:effectLst>
                <a:glow rad="190500">
                  <a:srgbClr val="100D00"/>
                </a:glow>
              </a:effectLst>
            </a:endParaRPr>
          </a:p>
          <a:p>
            <a:pPr eaLnBrk="1" hangingPunct="1">
              <a:buFontTx/>
              <a:buNone/>
              <a:defRPr/>
            </a:pPr>
            <a:r>
              <a:rPr lang="en-US" dirty="0">
                <a:solidFill>
                  <a:schemeClr val="bg1"/>
                </a:solidFill>
                <a:effectLst>
                  <a:glow rad="190500">
                    <a:srgbClr val="100D00"/>
                  </a:glow>
                </a:effectLst>
              </a:rPr>
              <a:t>	</a:t>
            </a:r>
            <a:r>
              <a:rPr lang="ar-IQ" dirty="0">
                <a:solidFill>
                  <a:schemeClr val="bg1"/>
                </a:solidFill>
                <a:effectLst>
                  <a:glow rad="190500">
                    <a:srgbClr val="100D00"/>
                  </a:glow>
                </a:effectLst>
              </a:rPr>
              <a:t>مجموعة مؤلفين ومرنمين</a:t>
            </a:r>
            <a:endParaRPr lang="en-US" dirty="0">
              <a:solidFill>
                <a:schemeClr val="bg1"/>
              </a:solidFill>
              <a:effectLst>
                <a:glow rad="190500">
                  <a:srgbClr val="100D00"/>
                </a:glow>
              </a:effectLst>
            </a:endParaRPr>
          </a:p>
          <a:p>
            <a:pPr eaLnBrk="1" hangingPunct="1">
              <a:buFontTx/>
              <a:buNone/>
              <a:defRPr/>
            </a:pPr>
            <a:r>
              <a:rPr lang="en-US" dirty="0">
                <a:solidFill>
                  <a:schemeClr val="bg1"/>
                </a:solidFill>
                <a:effectLst>
                  <a:glow rad="190500">
                    <a:srgbClr val="100D00"/>
                  </a:glow>
                </a:effectLst>
              </a:rPr>
              <a:t>	</a:t>
            </a:r>
            <a:r>
              <a:rPr lang="ar-IQ" dirty="0">
                <a:solidFill>
                  <a:schemeClr val="bg1"/>
                </a:solidFill>
                <a:effectLst>
                  <a:glow rad="190500">
                    <a:srgbClr val="100D00"/>
                  </a:glow>
                </a:effectLst>
              </a:rPr>
              <a:t>من ل</a:t>
            </a:r>
            <a:r>
              <a:rPr lang="ar-JO" dirty="0">
                <a:solidFill>
                  <a:schemeClr val="bg1"/>
                </a:solidFill>
                <a:effectLst>
                  <a:glow rad="190500">
                    <a:srgbClr val="100D00"/>
                  </a:glow>
                </a:effectLst>
              </a:rPr>
              <a:t>اوي</a:t>
            </a:r>
            <a:r>
              <a:rPr lang="ar-IQ" dirty="0">
                <a:solidFill>
                  <a:schemeClr val="bg1"/>
                </a:solidFill>
                <a:effectLst>
                  <a:glow rad="190500">
                    <a:srgbClr val="100D00"/>
                  </a:glow>
                </a:effectLst>
              </a:rPr>
              <a:t> من نسل قهات </a:t>
            </a:r>
            <a:endParaRPr lang="en-US" dirty="0">
              <a:solidFill>
                <a:schemeClr val="bg1"/>
              </a:solidFill>
              <a:effectLst>
                <a:glow rad="190500">
                  <a:srgbClr val="100D00"/>
                </a:glow>
              </a:effectLst>
            </a:endParaRPr>
          </a:p>
          <a:p>
            <a:pPr eaLnBrk="1" hangingPunct="1">
              <a:buFontTx/>
              <a:buNone/>
              <a:defRPr/>
            </a:pPr>
            <a:r>
              <a:rPr lang="en-US" dirty="0">
                <a:solidFill>
                  <a:schemeClr val="bg1"/>
                </a:solidFill>
                <a:effectLst>
                  <a:glow rad="190500">
                    <a:srgbClr val="100D00"/>
                  </a:glow>
                </a:effectLst>
              </a:rPr>
              <a:t>	</a:t>
            </a:r>
            <a:r>
              <a:rPr lang="ar-IQ" dirty="0">
                <a:solidFill>
                  <a:schemeClr val="bg1"/>
                </a:solidFill>
                <a:effectLst>
                  <a:glow rad="190500">
                    <a:srgbClr val="100D00"/>
                  </a:glow>
                </a:effectLst>
              </a:rPr>
              <a:t>كتب 10 مزامير ( مزمور 42. 44 -49.84.85. 87 ) </a:t>
            </a:r>
            <a:endParaRPr lang="en-US" dirty="0">
              <a:solidFill>
                <a:schemeClr val="bg1"/>
              </a:solidFill>
              <a:effectLst>
                <a:glow rad="190500">
                  <a:srgbClr val="100D00"/>
                </a:glow>
              </a:effectLst>
            </a:endParaRPr>
          </a:p>
        </p:txBody>
      </p:sp>
      <p:sp>
        <p:nvSpPr>
          <p:cNvPr id="62468" name="Rectangle 4"/>
          <p:cNvSpPr>
            <a:spLocks noChangeArrowheads="1"/>
          </p:cNvSpPr>
          <p:nvPr/>
        </p:nvSpPr>
        <p:spPr bwMode="auto">
          <a:xfrm>
            <a:off x="454025" y="3881437"/>
            <a:ext cx="8686800" cy="2595563"/>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4-سليمان  (المسالم )</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ثالث ملوك اسرائيل</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ابن لدود وبتشبع </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كاتب مزمورين   ( مزمور 72. 127 )</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3200" b="1" u="none" strike="noStrike" kern="1200" cap="none" spc="0" normalizeH="0" baseline="0" noProof="0" dirty="0">
              <a:ln>
                <a:noFill/>
              </a:ln>
              <a:solidFill>
                <a:srgbClr val="FF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196613"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6614"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anim to="" calcmode="lin" valueType="num">
                                      <p:cBhvr>
                                        <p:cTn id="7" dur="1" fill="hold"/>
                                        <p:tgtEl>
                                          <p:spTgt spid="6246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2467">
                                            <p:txEl>
                                              <p:pRg st="1" end="1"/>
                                            </p:txEl>
                                          </p:spTgt>
                                        </p:tgtEl>
                                        <p:attrNameLst>
                                          <p:attrName>style.visibility</p:attrName>
                                        </p:attrNameLst>
                                      </p:cBhvr>
                                      <p:to>
                                        <p:strVal val="visible"/>
                                      </p:to>
                                    </p:set>
                                    <p:anim to="" calcmode="lin" valueType="num">
                                      <p:cBhvr>
                                        <p:cTn id="12" dur="1" fill="hold"/>
                                        <p:tgtEl>
                                          <p:spTgt spid="62467">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2467">
                                            <p:txEl>
                                              <p:pRg st="2" end="2"/>
                                            </p:txEl>
                                          </p:spTgt>
                                        </p:tgtEl>
                                        <p:attrNameLst>
                                          <p:attrName>style.visibility</p:attrName>
                                        </p:attrNameLst>
                                      </p:cBhvr>
                                      <p:to>
                                        <p:strVal val="visible"/>
                                      </p:to>
                                    </p:set>
                                    <p:anim to="" calcmode="lin" valueType="num">
                                      <p:cBhvr>
                                        <p:cTn id="17" dur="1" fill="hold"/>
                                        <p:tgtEl>
                                          <p:spTgt spid="62467">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2467">
                                            <p:txEl>
                                              <p:pRg st="3" end="3"/>
                                            </p:txEl>
                                          </p:spTgt>
                                        </p:tgtEl>
                                        <p:attrNameLst>
                                          <p:attrName>style.visibility</p:attrName>
                                        </p:attrNameLst>
                                      </p:cBhvr>
                                      <p:to>
                                        <p:strVal val="visible"/>
                                      </p:to>
                                    </p:set>
                                    <p:anim to="" calcmode="lin" valueType="num">
                                      <p:cBhvr>
                                        <p:cTn id="22" dur="1" fill="hold"/>
                                        <p:tgtEl>
                                          <p:spTgt spid="62467">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2468">
                                            <p:txEl>
                                              <p:pRg st="0" end="0"/>
                                            </p:txEl>
                                          </p:spTgt>
                                        </p:tgtEl>
                                        <p:attrNameLst>
                                          <p:attrName>style.visibility</p:attrName>
                                        </p:attrNameLst>
                                      </p:cBhvr>
                                      <p:to>
                                        <p:strVal val="visible"/>
                                      </p:to>
                                    </p:set>
                                    <p:anim to="" calcmode="lin" valueType="num">
                                      <p:cBhvr>
                                        <p:cTn id="27" dur="1" fill="hold"/>
                                        <p:tgtEl>
                                          <p:spTgt spid="62468">
                                            <p:txEl>
                                              <p:pRg st="0" end="0"/>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499"/>
                                          </p:stCondLst>
                                        </p:cTn>
                                        <p:tgtEl>
                                          <p:spTgt spid="62468">
                                            <p:txEl>
                                              <p:pRg st="1" end="1"/>
                                            </p:txEl>
                                          </p:spTgt>
                                        </p:tgtEl>
                                        <p:attrNameLst>
                                          <p:attrName>style.visibility</p:attrName>
                                        </p:attrNameLst>
                                      </p:cBhvr>
                                      <p:to>
                                        <p:strVal val="visible"/>
                                      </p:to>
                                    </p:set>
                                    <p:anim to="" calcmode="lin" valueType="num">
                                      <p:cBhvr>
                                        <p:cTn id="32" dur="1" fill="hold"/>
                                        <p:tgtEl>
                                          <p:spTgt spid="62468">
                                            <p:txEl>
                                              <p:pRg st="1" end="1"/>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499"/>
                                          </p:stCondLst>
                                        </p:cTn>
                                        <p:tgtEl>
                                          <p:spTgt spid="62468">
                                            <p:txEl>
                                              <p:pRg st="2" end="2"/>
                                            </p:txEl>
                                          </p:spTgt>
                                        </p:tgtEl>
                                        <p:attrNameLst>
                                          <p:attrName>style.visibility</p:attrName>
                                        </p:attrNameLst>
                                      </p:cBhvr>
                                      <p:to>
                                        <p:strVal val="visible"/>
                                      </p:to>
                                    </p:set>
                                    <p:anim to="" calcmode="lin" valueType="num">
                                      <p:cBhvr>
                                        <p:cTn id="37" dur="1" fill="hold"/>
                                        <p:tgtEl>
                                          <p:spTgt spid="62468">
                                            <p:txEl>
                                              <p:pRg st="2" end="2"/>
                                            </p:txEl>
                                          </p:spTgt>
                                        </p:tgtEl>
                                        <p:attrNameLst>
                                          <p:attrName/>
                                        </p:attrNameLst>
                                      </p:cBhvr>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4" presetClass="entr" presetSubtype="0" fill="hold" grpId="0" nodeType="clickEffect">
                                  <p:stCondLst>
                                    <p:cond delay="0"/>
                                  </p:stCondLst>
                                  <p:childTnLst>
                                    <p:set>
                                      <p:cBhvr>
                                        <p:cTn id="41" dur="1" fill="hold">
                                          <p:stCondLst>
                                            <p:cond delay="499"/>
                                          </p:stCondLst>
                                        </p:cTn>
                                        <p:tgtEl>
                                          <p:spTgt spid="62468">
                                            <p:txEl>
                                              <p:pRg st="3" end="3"/>
                                            </p:txEl>
                                          </p:spTgt>
                                        </p:tgtEl>
                                        <p:attrNameLst>
                                          <p:attrName>style.visibility</p:attrName>
                                        </p:attrNameLst>
                                      </p:cBhvr>
                                      <p:to>
                                        <p:strVal val="visible"/>
                                      </p:to>
                                    </p:set>
                                    <p:anim to="" calcmode="lin" valueType="num">
                                      <p:cBhvr>
                                        <p:cTn id="42" dur="1" fill="hold"/>
                                        <p:tgtEl>
                                          <p:spTgt spid="62468">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371600" y="76200"/>
            <a:ext cx="6477000" cy="838200"/>
          </a:xfrm>
        </p:spPr>
        <p:txBody>
          <a:bodyPr/>
          <a:lstStyle/>
          <a:p>
            <a:pPr eaLnBrk="1" hangingPunct="1"/>
            <a:r>
              <a:rPr lang="ar-IQ" dirty="0">
                <a:solidFill>
                  <a:srgbClr val="100D00"/>
                </a:solidFill>
              </a:rPr>
              <a:t>عن المؤلفين</a:t>
            </a:r>
            <a:endParaRPr lang="en-US" dirty="0">
              <a:solidFill>
                <a:srgbClr val="100D00"/>
              </a:solidFill>
            </a:endParaRPr>
          </a:p>
        </p:txBody>
      </p:sp>
      <p:sp>
        <p:nvSpPr>
          <p:cNvPr id="63491" name="Rectangle 3"/>
          <p:cNvSpPr>
            <a:spLocks noGrp="1" noChangeArrowheads="1"/>
          </p:cNvSpPr>
          <p:nvPr>
            <p:ph idx="1"/>
          </p:nvPr>
        </p:nvSpPr>
        <p:spPr>
          <a:xfrm>
            <a:off x="228600" y="990600"/>
            <a:ext cx="5915036" cy="5638800"/>
          </a:xfrm>
        </p:spPr>
        <p:txBody>
          <a:bodyPr/>
          <a:lstStyle/>
          <a:p>
            <a:pPr algn="r" rtl="1" eaLnBrk="1" hangingPunct="1">
              <a:lnSpc>
                <a:spcPct val="90000"/>
              </a:lnSpc>
              <a:buFontTx/>
              <a:buNone/>
            </a:pPr>
            <a:r>
              <a:rPr lang="ar-JO" altLang="ja-JP" sz="2800" dirty="0">
                <a:solidFill>
                  <a:srgbClr val="100D00"/>
                </a:solidFill>
              </a:rPr>
              <a:t>5. مو</a:t>
            </a:r>
            <a:r>
              <a:rPr lang="ar-IQ" altLang="ja-JP" sz="2800" dirty="0">
                <a:solidFill>
                  <a:srgbClr val="100D00"/>
                </a:solidFill>
              </a:rPr>
              <a:t>سى ( ابن الماء )</a:t>
            </a:r>
            <a:endParaRPr lang="en-US" altLang="ja-JP" sz="2800" dirty="0">
              <a:solidFill>
                <a:srgbClr val="100D00"/>
              </a:solidFill>
            </a:endParaRPr>
          </a:p>
          <a:p>
            <a:pPr algn="r" rtl="1" eaLnBrk="1" hangingPunct="1">
              <a:lnSpc>
                <a:spcPct val="90000"/>
              </a:lnSpc>
              <a:buFontTx/>
              <a:buNone/>
            </a:pPr>
            <a:r>
              <a:rPr lang="en-US" sz="2800" dirty="0">
                <a:solidFill>
                  <a:srgbClr val="100D00"/>
                </a:solidFill>
              </a:rPr>
              <a:t>	.</a:t>
            </a:r>
            <a:r>
              <a:rPr lang="ar-IQ" sz="2800" dirty="0">
                <a:solidFill>
                  <a:srgbClr val="100D00"/>
                </a:solidFill>
              </a:rPr>
              <a:t>زعيم اسرائيل منذ العبودية المصرية</a:t>
            </a:r>
            <a:r>
              <a:rPr lang="ar-JO" sz="2800" dirty="0">
                <a:solidFill>
                  <a:srgbClr val="100D00"/>
                </a:solidFill>
              </a:rPr>
              <a:t> </a:t>
            </a:r>
            <a:endParaRPr lang="en-US"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مؤلف المزمور القديم   ( مزمور 90 ) </a:t>
            </a:r>
            <a:endParaRPr lang="en-US" sz="2800" dirty="0">
              <a:solidFill>
                <a:srgbClr val="100D00"/>
              </a:solidFill>
            </a:endParaRPr>
          </a:p>
          <a:p>
            <a:pPr algn="r" rtl="1" eaLnBrk="1" hangingPunct="1">
              <a:lnSpc>
                <a:spcPct val="90000"/>
              </a:lnSpc>
              <a:buFontTx/>
              <a:buNone/>
            </a:pPr>
            <a:r>
              <a:rPr lang="ar-JO" sz="2800" dirty="0">
                <a:solidFill>
                  <a:srgbClr val="100D00"/>
                </a:solidFill>
              </a:rPr>
              <a:t>6. ه</a:t>
            </a:r>
            <a:r>
              <a:rPr lang="ar-IQ" sz="2800" dirty="0">
                <a:solidFill>
                  <a:srgbClr val="100D00"/>
                </a:solidFill>
              </a:rPr>
              <a:t>يمان ال</a:t>
            </a:r>
            <a:r>
              <a:rPr lang="ar-JO" sz="2800" dirty="0">
                <a:solidFill>
                  <a:srgbClr val="100D00"/>
                </a:solidFill>
              </a:rPr>
              <a:t>إ</a:t>
            </a:r>
            <a:r>
              <a:rPr lang="ar-IQ" sz="2800" dirty="0">
                <a:solidFill>
                  <a:srgbClr val="100D00"/>
                </a:solidFill>
              </a:rPr>
              <a:t>رزاحي   ( أمين )</a:t>
            </a:r>
            <a:endParaRPr lang="en-US" altLang="ja-JP"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لاوي من آل </a:t>
            </a:r>
            <a:r>
              <a:rPr lang="ar-IQ" sz="2800" dirty="0" err="1">
                <a:solidFill>
                  <a:srgbClr val="100D00"/>
                </a:solidFill>
              </a:rPr>
              <a:t>قهات</a:t>
            </a:r>
            <a:endParaRPr lang="en-US"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كتب مزمور  88</a:t>
            </a:r>
            <a:endParaRPr lang="en-US" sz="2800" dirty="0">
              <a:solidFill>
                <a:srgbClr val="100D00"/>
              </a:solidFill>
            </a:endParaRPr>
          </a:p>
          <a:p>
            <a:pPr algn="r" rtl="1" eaLnBrk="1" hangingPunct="1">
              <a:lnSpc>
                <a:spcPct val="90000"/>
              </a:lnSpc>
              <a:buFontTx/>
              <a:buNone/>
            </a:pPr>
            <a:endParaRPr lang="en-US" sz="2800" dirty="0">
              <a:solidFill>
                <a:srgbClr val="100D00"/>
              </a:solidFill>
            </a:endParaRPr>
          </a:p>
          <a:p>
            <a:pPr algn="r" rtl="1" eaLnBrk="1" hangingPunct="1">
              <a:lnSpc>
                <a:spcPct val="90000"/>
              </a:lnSpc>
              <a:buFontTx/>
              <a:buNone/>
            </a:pPr>
            <a:r>
              <a:rPr lang="ar-JO" altLang="ja-JP" sz="2800" dirty="0">
                <a:solidFill>
                  <a:srgbClr val="100D00"/>
                </a:solidFill>
              </a:rPr>
              <a:t>7. إ</a:t>
            </a:r>
            <a:r>
              <a:rPr lang="ar-IQ" altLang="ja-JP" sz="2800" dirty="0">
                <a:solidFill>
                  <a:srgbClr val="100D00"/>
                </a:solidFill>
              </a:rPr>
              <a:t>يثان الارزاحي   (التحمل )</a:t>
            </a:r>
            <a:endParaRPr lang="en-US" altLang="ja-JP"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لاوي من عائلة مراري</a:t>
            </a:r>
            <a:endParaRPr lang="en-US"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كاتب مزمور 89</a:t>
            </a:r>
            <a:endParaRPr lang="en-US" sz="2800" dirty="0">
              <a:solidFill>
                <a:srgbClr val="100D00"/>
              </a:solidFill>
            </a:endParaRPr>
          </a:p>
        </p:txBody>
      </p:sp>
      <p:sp>
        <p:nvSpPr>
          <p:cNvPr id="198660"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63493" name="Picture 5" descr="h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89675" y="2133600"/>
            <a:ext cx="257175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62"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3491">
                                            <p:txEl>
                                              <p:pRg st="0" end="0"/>
                                            </p:txEl>
                                          </p:spTgt>
                                        </p:tgtEl>
                                        <p:attrNameLst>
                                          <p:attrName>style.visibility</p:attrName>
                                        </p:attrNameLst>
                                      </p:cBhvr>
                                      <p:to>
                                        <p:strVal val="visible"/>
                                      </p:to>
                                    </p:set>
                                    <p:anim to="" calcmode="lin" valueType="num">
                                      <p:cBhvr>
                                        <p:cTn id="7" dur="1" fill="hold"/>
                                        <p:tgtEl>
                                          <p:spTgt spid="63491">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3491">
                                            <p:txEl>
                                              <p:pRg st="1" end="1"/>
                                            </p:txEl>
                                          </p:spTgt>
                                        </p:tgtEl>
                                        <p:attrNameLst>
                                          <p:attrName>style.visibility</p:attrName>
                                        </p:attrNameLst>
                                      </p:cBhvr>
                                      <p:to>
                                        <p:strVal val="visible"/>
                                      </p:to>
                                    </p:set>
                                    <p:anim to="" calcmode="lin" valueType="num">
                                      <p:cBhvr>
                                        <p:cTn id="12" dur="1" fill="hold"/>
                                        <p:tgtEl>
                                          <p:spTgt spid="6349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3491">
                                            <p:txEl>
                                              <p:pRg st="2" end="2"/>
                                            </p:txEl>
                                          </p:spTgt>
                                        </p:tgtEl>
                                        <p:attrNameLst>
                                          <p:attrName>style.visibility</p:attrName>
                                        </p:attrNameLst>
                                      </p:cBhvr>
                                      <p:to>
                                        <p:strVal val="visible"/>
                                      </p:to>
                                    </p:set>
                                    <p:anim to="" calcmode="lin" valueType="num">
                                      <p:cBhvr>
                                        <p:cTn id="17" dur="1" fill="hold"/>
                                        <p:tgtEl>
                                          <p:spTgt spid="6349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3491">
                                            <p:txEl>
                                              <p:pRg st="3" end="3"/>
                                            </p:txEl>
                                          </p:spTgt>
                                        </p:tgtEl>
                                        <p:attrNameLst>
                                          <p:attrName>style.visibility</p:attrName>
                                        </p:attrNameLst>
                                      </p:cBhvr>
                                      <p:to>
                                        <p:strVal val="visible"/>
                                      </p:to>
                                    </p:set>
                                    <p:anim to="" calcmode="lin" valueType="num">
                                      <p:cBhvr>
                                        <p:cTn id="22" dur="1" fill="hold"/>
                                        <p:tgtEl>
                                          <p:spTgt spid="63491">
                                            <p:txEl>
                                              <p:pRg st="3" end="3"/>
                                            </p:txEl>
                                          </p:spTgt>
                                        </p:tgtEl>
                                        <p:attrNameLst>
                                          <p:attrName/>
                                        </p:attrNameLst>
                                      </p:cBhvr>
                                    </p:anim>
                                  </p:childTnLst>
                                </p:cTn>
                              </p:par>
                            </p:childTnLst>
                          </p:cTn>
                        </p:par>
                        <p:par>
                          <p:cTn id="23" fill="hold" nodeType="afterGroup">
                            <p:stCondLst>
                              <p:cond delay="0"/>
                            </p:stCondLst>
                            <p:childTnLst>
                              <p:par>
                                <p:cTn id="24" presetID="1" presetClass="entr" presetSubtype="0" fill="hold" nodeType="afterEffect">
                                  <p:stCondLst>
                                    <p:cond delay="0"/>
                                  </p:stCondLst>
                                  <p:childTnLst>
                                    <p:set>
                                      <p:cBhvr>
                                        <p:cTn id="25" dur="1" fill="hold">
                                          <p:stCondLst>
                                            <p:cond delay="0"/>
                                          </p:stCondLst>
                                        </p:cTn>
                                        <p:tgtEl>
                                          <p:spTgt spid="6349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grpId="0" nodeType="clickEffect">
                                  <p:stCondLst>
                                    <p:cond delay="0"/>
                                  </p:stCondLst>
                                  <p:childTnLst>
                                    <p:set>
                                      <p:cBhvr>
                                        <p:cTn id="29" dur="1" fill="hold">
                                          <p:stCondLst>
                                            <p:cond delay="0"/>
                                          </p:stCondLst>
                                        </p:cTn>
                                        <p:tgtEl>
                                          <p:spTgt spid="63491">
                                            <p:txEl>
                                              <p:pRg st="4" end="4"/>
                                            </p:txEl>
                                          </p:spTgt>
                                        </p:tgtEl>
                                        <p:attrNameLst>
                                          <p:attrName>style.visibility</p:attrName>
                                        </p:attrNameLst>
                                      </p:cBhvr>
                                      <p:to>
                                        <p:strVal val="visible"/>
                                      </p:to>
                                    </p:set>
                                    <p:anim to="" calcmode="lin" valueType="num">
                                      <p:cBhvr>
                                        <p:cTn id="30" dur="1" fill="hold"/>
                                        <p:tgtEl>
                                          <p:spTgt spid="63491">
                                            <p:txEl>
                                              <p:pRg st="4" end="4"/>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63491">
                                            <p:txEl>
                                              <p:pRg st="5" end="5"/>
                                            </p:txEl>
                                          </p:spTgt>
                                        </p:tgtEl>
                                        <p:attrNameLst>
                                          <p:attrName>style.visibility</p:attrName>
                                        </p:attrNameLst>
                                      </p:cBhvr>
                                      <p:to>
                                        <p:strVal val="visible"/>
                                      </p:to>
                                    </p:set>
                                    <p:anim to="" calcmode="lin" valueType="num">
                                      <p:cBhvr>
                                        <p:cTn id="35" dur="1" fill="hold"/>
                                        <p:tgtEl>
                                          <p:spTgt spid="63491">
                                            <p:txEl>
                                              <p:pRg st="5" end="5"/>
                                            </p:txEl>
                                          </p:spTgt>
                                        </p:tgtEl>
                                        <p:attrNameLst>
                                          <p:attrName/>
                                        </p:attrNameLst>
                                      </p:cBhvr>
                                    </p:anim>
                                  </p:childTnLst>
                                </p:cTn>
                              </p:par>
                            </p:childTnLst>
                          </p:cTn>
                        </p:par>
                      </p:childTnLst>
                    </p:cTn>
                  </p:par>
                  <p:par>
                    <p:cTn id="36" fill="hold">
                      <p:stCondLst>
                        <p:cond delay="indefinite"/>
                      </p:stCondLst>
                      <p:childTnLst>
                        <p:par>
                          <p:cTn id="37" fill="hold">
                            <p:stCondLst>
                              <p:cond delay="0"/>
                            </p:stCondLst>
                            <p:childTnLst>
                              <p:par>
                                <p:cTn id="38" presetID="24" presetClass="entr" presetSubtype="0" fill="hold" grpId="0" nodeType="clickEffect">
                                  <p:stCondLst>
                                    <p:cond delay="0"/>
                                  </p:stCondLst>
                                  <p:childTnLst>
                                    <p:set>
                                      <p:cBhvr>
                                        <p:cTn id="39" dur="1" fill="hold">
                                          <p:stCondLst>
                                            <p:cond delay="0"/>
                                          </p:stCondLst>
                                        </p:cTn>
                                        <p:tgtEl>
                                          <p:spTgt spid="63491">
                                            <p:txEl>
                                              <p:pRg st="7" end="7"/>
                                            </p:txEl>
                                          </p:spTgt>
                                        </p:tgtEl>
                                        <p:attrNameLst>
                                          <p:attrName>style.visibility</p:attrName>
                                        </p:attrNameLst>
                                      </p:cBhvr>
                                      <p:to>
                                        <p:strVal val="visible"/>
                                      </p:to>
                                    </p:set>
                                    <p:anim to="" calcmode="lin" valueType="num">
                                      <p:cBhvr>
                                        <p:cTn id="40" dur="1" fill="hold"/>
                                        <p:tgtEl>
                                          <p:spTgt spid="63491">
                                            <p:txEl>
                                              <p:pRg st="7" end="7"/>
                                            </p:txEl>
                                          </p:spTgt>
                                        </p:tgtEl>
                                        <p:attrNameLst>
                                          <p:attrName/>
                                        </p:attrNameLst>
                                      </p:cBhvr>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4" presetClass="entr" presetSubtype="0" fill="hold" grpId="0" nodeType="clickEffect">
                                  <p:stCondLst>
                                    <p:cond delay="0"/>
                                  </p:stCondLst>
                                  <p:childTnLst>
                                    <p:set>
                                      <p:cBhvr>
                                        <p:cTn id="44" dur="1" fill="hold">
                                          <p:stCondLst>
                                            <p:cond delay="0"/>
                                          </p:stCondLst>
                                        </p:cTn>
                                        <p:tgtEl>
                                          <p:spTgt spid="63491">
                                            <p:txEl>
                                              <p:pRg st="8" end="8"/>
                                            </p:txEl>
                                          </p:spTgt>
                                        </p:tgtEl>
                                        <p:attrNameLst>
                                          <p:attrName>style.visibility</p:attrName>
                                        </p:attrNameLst>
                                      </p:cBhvr>
                                      <p:to>
                                        <p:strVal val="visible"/>
                                      </p:to>
                                    </p:set>
                                    <p:anim to="" calcmode="lin" valueType="num">
                                      <p:cBhvr>
                                        <p:cTn id="45" dur="1" fill="hold"/>
                                        <p:tgtEl>
                                          <p:spTgt spid="63491">
                                            <p:txEl>
                                              <p:pRg st="8" end="8"/>
                                            </p:txEl>
                                          </p:spTgt>
                                        </p:tgtEl>
                                        <p:attrNameLst>
                                          <p:attrName/>
                                        </p:attrNameLst>
                                      </p:cBhvr>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4" presetClass="entr" presetSubtype="0" fill="hold" grpId="0" nodeType="clickEffect">
                                  <p:stCondLst>
                                    <p:cond delay="0"/>
                                  </p:stCondLst>
                                  <p:childTnLst>
                                    <p:set>
                                      <p:cBhvr>
                                        <p:cTn id="49" dur="1" fill="hold">
                                          <p:stCondLst>
                                            <p:cond delay="0"/>
                                          </p:stCondLst>
                                        </p:cTn>
                                        <p:tgtEl>
                                          <p:spTgt spid="63491">
                                            <p:txEl>
                                              <p:pRg st="9" end="9"/>
                                            </p:txEl>
                                          </p:spTgt>
                                        </p:tgtEl>
                                        <p:attrNameLst>
                                          <p:attrName>style.visibility</p:attrName>
                                        </p:attrNameLst>
                                      </p:cBhvr>
                                      <p:to>
                                        <p:strVal val="visible"/>
                                      </p:to>
                                    </p:set>
                                    <p:anim to="" calcmode="lin" valueType="num">
                                      <p:cBhvr>
                                        <p:cTn id="50" dur="1" fill="hold"/>
                                        <p:tgtEl>
                                          <p:spTgt spid="63491">
                                            <p:txEl>
                                              <p:pRg st="9" end="9"/>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457200" y="533407"/>
            <a:ext cx="8229600" cy="884239"/>
          </a:xfrm>
          <a:effectLst>
            <a:outerShdw blurRad="63500" dist="38099" dir="2700000" algn="ctr" rotWithShape="0">
              <a:schemeClr val="tx2">
                <a:alpha val="74998"/>
              </a:schemeClr>
            </a:outerShdw>
          </a:effectLst>
        </p:spPr>
        <p:txBody>
          <a:bodyPr/>
          <a:lstStyle/>
          <a:p>
            <a:pPr eaLnBrk="1" hangingPunct="1">
              <a:defRPr/>
            </a:pPr>
            <a:r>
              <a:rPr lang="ar-IQ" dirty="0">
                <a:solidFill>
                  <a:srgbClr val="FFFFFF"/>
                </a:solidFill>
              </a:rPr>
              <a:t>المستلمون </a:t>
            </a:r>
            <a:endParaRPr lang="en-US" dirty="0"/>
          </a:p>
        </p:txBody>
      </p:sp>
      <p:sp>
        <p:nvSpPr>
          <p:cNvPr id="4102" name="Rectangle 6"/>
          <p:cNvSpPr>
            <a:spLocks noChangeArrowheads="1"/>
          </p:cNvSpPr>
          <p:nvPr/>
        </p:nvSpPr>
        <p:spPr bwMode="auto">
          <a:xfrm>
            <a:off x="457200" y="2332037"/>
            <a:ext cx="8229600" cy="4525963"/>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الى شعب اسرائيل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تستخدم للعبادة في الهيكل </a:t>
            </a:r>
          </a:p>
          <a:p>
            <a:pPr marR="0" lvl="0" algn="r" defTabSz="914400" rtl="1" eaLnBrk="1" fontAlgn="base" latinLnBrk="0" hangingPunct="1">
              <a:lnSpc>
                <a:spcPct val="100000"/>
              </a:lnSpc>
              <a:spcBef>
                <a:spcPct val="20000"/>
              </a:spcBef>
              <a:spcAft>
                <a:spcPct val="0"/>
              </a:spcAft>
              <a:buClrTx/>
              <a:buSzTx/>
              <a:tabLst>
                <a:tab pos="476250" algn="r"/>
              </a:tabLst>
              <a:defRPr/>
            </a:pP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	ودليل عباد</a:t>
            </a: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ة</a:t>
            </a: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 للشعب اليهودي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endParaRPr>
          </a:p>
        </p:txBody>
      </p:sp>
      <p:sp>
        <p:nvSpPr>
          <p:cNvPr id="4103" name="Text Box 7"/>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200709"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2" end="2"/>
                                            </p:txEl>
                                          </p:spTgt>
                                        </p:tgtEl>
                                        <p:attrNameLst>
                                          <p:attrName>style.visibility</p:attrName>
                                        </p:attrNameLst>
                                      </p:cBhvr>
                                      <p:to>
                                        <p:strVal val="visible"/>
                                      </p:to>
                                    </p:set>
                                    <p:anim to="" calcmode="lin" valueType="num">
                                      <p:cBhvr>
                                        <p:cTn id="12" dur="1" fill="hold"/>
                                        <p:tgtEl>
                                          <p:spTgt spid="4102">
                                            <p:txEl>
                                              <p:pRg st="2" end="2"/>
                                            </p:txEl>
                                          </p:spTgt>
                                        </p:tgtEl>
                                        <p:attrNameLst>
                                          <p:attrName/>
                                        </p:attrNameLst>
                                      </p:cBhvr>
                                    </p:anim>
                                  </p:childTnLst>
                                </p:cTn>
                              </p:par>
                              <p:par>
                                <p:cTn id="13" presetID="24" presetClass="entr" presetSubtype="0" fill="hold" grpId="0" nodeType="withEffect">
                                  <p:stCondLst>
                                    <p:cond delay="0"/>
                                  </p:stCondLst>
                                  <p:childTnLst>
                                    <p:set>
                                      <p:cBhvr>
                                        <p:cTn id="14" dur="1" fill="hold">
                                          <p:stCondLst>
                                            <p:cond delay="0"/>
                                          </p:stCondLst>
                                        </p:cTn>
                                        <p:tgtEl>
                                          <p:spTgt spid="4102">
                                            <p:txEl>
                                              <p:pRg st="3" end="3"/>
                                            </p:txEl>
                                          </p:spTgt>
                                        </p:tgtEl>
                                        <p:attrNameLst>
                                          <p:attrName>style.visibility</p:attrName>
                                        </p:attrNameLst>
                                      </p:cBhvr>
                                      <p:to>
                                        <p:strVal val="visible"/>
                                      </p:to>
                                    </p:set>
                                    <p:anim to="" calcmode="lin" valueType="num">
                                      <p:cBhvr>
                                        <p:cTn id="15" dur="1" fill="hold"/>
                                        <p:tgtEl>
                                          <p:spTgt spid="4102">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uiExpand="1" build="p"/>
    </p:bld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6" name="Picture 4" descr="Tabernacle"/>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45037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7" name="Picture 5"/>
          <p:cNvPicPr>
            <a:picLocks noChangeAspect="1" noChangeArrowheads="1"/>
          </p:cNvPicPr>
          <p:nvPr/>
        </p:nvPicPr>
        <p:blipFill>
          <a:blip r:embed="rId4">
            <a:lum bright="24000" contrast="30000"/>
            <a:extLst>
              <a:ext uri="{28A0092B-C50C-407E-A947-70E740481C1C}">
                <a14:useLocalDpi xmlns:a14="http://schemas.microsoft.com/office/drawing/2010/main"/>
              </a:ext>
            </a:extLst>
          </a:blip>
          <a:srcRect/>
          <a:stretch>
            <a:fillRect/>
          </a:stretch>
        </p:blipFill>
        <p:spPr bwMode="auto">
          <a:xfrm>
            <a:off x="4495800" y="-76200"/>
            <a:ext cx="4675188"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9" name="AutoShape 7"/>
          <p:cNvSpPr>
            <a:spLocks noChangeArrowheads="1"/>
          </p:cNvSpPr>
          <p:nvPr/>
        </p:nvSpPr>
        <p:spPr bwMode="auto">
          <a:xfrm>
            <a:off x="3810000" y="1219200"/>
            <a:ext cx="1447800" cy="1219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0114" name="Rectangle 2"/>
          <p:cNvSpPr>
            <a:spLocks noGrp="1" noRot="1" noChangeArrowheads="1"/>
          </p:cNvSpPr>
          <p:nvPr>
            <p:ph type="title"/>
          </p:nvPr>
        </p:nvSpPr>
        <p:spPr>
          <a:xfrm>
            <a:off x="301625" y="0"/>
            <a:ext cx="8510588" cy="1143000"/>
          </a:xfrm>
        </p:spPr>
        <p:txBody>
          <a:bodyPr/>
          <a:lstStyle/>
          <a:p>
            <a:pPr eaLnBrk="1" hangingPunct="1">
              <a:defRPr/>
            </a:pPr>
            <a:r>
              <a:rPr lang="ar-IQ" dirty="0">
                <a:solidFill>
                  <a:schemeClr val="tx1"/>
                </a:solidFill>
                <a:effectLst>
                  <a:glow rad="114300">
                    <a:srgbClr val="100D00"/>
                  </a:glow>
                </a:effectLst>
              </a:rPr>
              <a:t>المناسبات</a:t>
            </a:r>
            <a:endParaRPr lang="en-US" dirty="0">
              <a:effectLst>
                <a:glow rad="114300">
                  <a:srgbClr val="100D00"/>
                </a:glow>
              </a:effectLst>
            </a:endParaRPr>
          </a:p>
        </p:txBody>
      </p:sp>
      <p:sp>
        <p:nvSpPr>
          <p:cNvPr id="90115" name="Rectangle 3"/>
          <p:cNvSpPr>
            <a:spLocks noGrp="1" noRot="1" noChangeArrowheads="1"/>
          </p:cNvSpPr>
          <p:nvPr>
            <p:ph type="body" idx="1"/>
          </p:nvPr>
        </p:nvSpPr>
        <p:spPr>
          <a:xfrm>
            <a:off x="1115616" y="2209800"/>
            <a:ext cx="7920880" cy="2011288"/>
          </a:xfrm>
        </p:spPr>
        <p:txBody>
          <a:bodyPr/>
          <a:lstStyle/>
          <a:p>
            <a:pPr algn="r" rtl="1" eaLnBrk="1" hangingPunct="1">
              <a:defRPr/>
            </a:pPr>
            <a:r>
              <a:rPr lang="ar-IQ" sz="3600" dirty="0">
                <a:effectLst>
                  <a:glow rad="114300">
                    <a:srgbClr val="100D00"/>
                  </a:glow>
                </a:effectLst>
              </a:rPr>
              <a:t>طورت المزامير في ال</a:t>
            </a:r>
            <a:r>
              <a:rPr lang="ar-JO" sz="3600" dirty="0">
                <a:effectLst>
                  <a:glow rad="114300">
                    <a:srgbClr val="100D00"/>
                  </a:glow>
                </a:effectLst>
              </a:rPr>
              <a:t>إ</a:t>
            </a:r>
            <a:r>
              <a:rPr lang="ar-IQ" sz="3600" dirty="0">
                <a:effectLst>
                  <a:glow rad="114300">
                    <a:srgbClr val="100D00"/>
                  </a:glow>
                </a:effectLst>
              </a:rPr>
              <a:t>نتقال ال</a:t>
            </a:r>
            <a:r>
              <a:rPr lang="ar-JO" sz="3600" dirty="0">
                <a:effectLst>
                  <a:glow rad="114300">
                    <a:srgbClr val="100D00"/>
                  </a:glow>
                </a:effectLst>
              </a:rPr>
              <a:t>أ</a:t>
            </a:r>
            <a:r>
              <a:rPr lang="ar-IQ" sz="3600" dirty="0">
                <a:effectLst>
                  <a:glow rad="114300">
                    <a:srgbClr val="100D00"/>
                  </a:glow>
                </a:effectLst>
              </a:rPr>
              <a:t>ول من خيمة ال</a:t>
            </a:r>
            <a:r>
              <a:rPr lang="ar-JO" sz="3600" dirty="0">
                <a:effectLst>
                  <a:glow rad="114300">
                    <a:srgbClr val="100D00"/>
                  </a:glow>
                </a:effectLst>
              </a:rPr>
              <a:t>إ</a:t>
            </a:r>
            <a:r>
              <a:rPr lang="ar-IQ" sz="3600" dirty="0">
                <a:effectLst>
                  <a:glow rad="114300">
                    <a:srgbClr val="100D00"/>
                  </a:glow>
                </a:effectLst>
              </a:rPr>
              <a:t>جتماع </a:t>
            </a:r>
            <a:r>
              <a:rPr lang="ar-JO" sz="3600" dirty="0">
                <a:effectLst>
                  <a:glow rad="114300">
                    <a:srgbClr val="100D00"/>
                  </a:glow>
                </a:effectLst>
              </a:rPr>
              <a:t>إ</a:t>
            </a:r>
            <a:r>
              <a:rPr lang="ar-IQ" sz="3600" dirty="0">
                <a:effectLst>
                  <a:glow rad="114300">
                    <a:srgbClr val="100D00"/>
                  </a:glow>
                </a:effectLst>
              </a:rPr>
              <a:t>لى هيكل سليمان </a:t>
            </a:r>
            <a:endParaRPr lang="en-US" sz="3600" dirty="0">
              <a:effectLst>
                <a:glow rad="114300">
                  <a:srgbClr val="100D00"/>
                </a:glow>
              </a:effectLst>
            </a:endParaRPr>
          </a:p>
        </p:txBody>
      </p:sp>
      <p:sp>
        <p:nvSpPr>
          <p:cNvPr id="90121" name="Text Box 9"/>
          <p:cNvSpPr txBox="1">
            <a:spLocks noChangeArrowheads="1"/>
          </p:cNvSpPr>
          <p:nvPr/>
        </p:nvSpPr>
        <p:spPr bwMode="auto">
          <a:xfrm>
            <a:off x="8299450" y="76208"/>
            <a:ext cx="704039" cy="461665"/>
          </a:xfrm>
          <a:prstGeom prst="rect">
            <a:avLst/>
          </a:prstGeom>
          <a:noFill/>
          <a:ln w="9525">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glow rad="114300">
                    <a:srgbClr val="100D00"/>
                  </a:glow>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glow rad="114300">
                  <a:srgbClr val="100D00"/>
                </a:glow>
              </a:effectLst>
              <a:uLnTx/>
              <a:uFillTx/>
              <a:latin typeface="Arial" panose="020B0604020202020204" pitchFamily="34" charset="0"/>
              <a:ea typeface="Arial" pitchFamily="-105" charset="0"/>
              <a:cs typeface="Arial" panose="020B0604020202020204" pitchFamily="34" charset="0"/>
            </a:endParaRPr>
          </a:p>
        </p:txBody>
      </p:sp>
      <p:sp>
        <p:nvSpPr>
          <p:cNvPr id="202759"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0116"/>
                                        </p:tgtEl>
                                        <p:attrNameLst>
                                          <p:attrName>style.visibility</p:attrName>
                                        </p:attrNameLst>
                                      </p:cBhvr>
                                      <p:to>
                                        <p:strVal val="visible"/>
                                      </p:to>
                                    </p:set>
                                    <p:animEffect transition="in" filter="fade">
                                      <p:cBhvr>
                                        <p:cTn id="7" dur="500"/>
                                        <p:tgtEl>
                                          <p:spTgt spid="901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0119"/>
                                        </p:tgtEl>
                                        <p:attrNameLst>
                                          <p:attrName>style.visibility</p:attrName>
                                        </p:attrNameLst>
                                      </p:cBhvr>
                                      <p:to>
                                        <p:strVal val="visible"/>
                                      </p:to>
                                    </p:set>
                                    <p:animEffect transition="in" filter="wipe(left)">
                                      <p:cBhvr>
                                        <p:cTn id="12" dur="500"/>
                                        <p:tgtEl>
                                          <p:spTgt spid="90119"/>
                                        </p:tgtEl>
                                      </p:cBhvr>
                                    </p:animEffect>
                                  </p:childTnLst>
                                </p:cTn>
                              </p:par>
                            </p:childTnLst>
                          </p:cTn>
                        </p:par>
                        <p:par>
                          <p:cTn id="13" fill="hold" nodeType="afterGroup">
                            <p:stCondLst>
                              <p:cond delay="500"/>
                            </p:stCondLst>
                            <p:childTnLst>
                              <p:par>
                                <p:cTn id="14" presetID="10" presetClass="entr" presetSubtype="0" fill="hold" nodeType="afterEffect">
                                  <p:stCondLst>
                                    <p:cond delay="1000"/>
                                  </p:stCondLst>
                                  <p:childTnLst>
                                    <p:set>
                                      <p:cBhvr>
                                        <p:cTn id="15" dur="1" fill="hold">
                                          <p:stCondLst>
                                            <p:cond delay="0"/>
                                          </p:stCondLst>
                                        </p:cTn>
                                        <p:tgtEl>
                                          <p:spTgt spid="90117"/>
                                        </p:tgtEl>
                                        <p:attrNameLst>
                                          <p:attrName>style.visibility</p:attrName>
                                        </p:attrNameLst>
                                      </p:cBhvr>
                                      <p:to>
                                        <p:strVal val="visible"/>
                                      </p:to>
                                    </p:set>
                                    <p:animEffect transition="in" filter="fade">
                                      <p:cBhvr>
                                        <p:cTn id="16" dur="500"/>
                                        <p:tgtEl>
                                          <p:spTgt spid="901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0115">
                                            <p:txEl>
                                              <p:pRg st="0" end="0"/>
                                            </p:txEl>
                                          </p:spTgt>
                                        </p:tgtEl>
                                        <p:attrNameLst>
                                          <p:attrName>style.visibility</p:attrName>
                                        </p:attrNameLst>
                                      </p:cBhvr>
                                      <p:to>
                                        <p:strVal val="visible"/>
                                      </p:to>
                                    </p:set>
                                    <p:animEffect transition="in" filter="fade">
                                      <p:cBhvr>
                                        <p:cTn id="21" dur="500"/>
                                        <p:tgtEl>
                                          <p:spTgt spid="90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9" grpId="0" animBg="1"/>
      <p:bldP spid="90115"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2993"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7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197635" name="Text Box 3"/>
          <p:cNvSpPr txBox="1">
            <a:spLocks noChangeArrowheads="1"/>
          </p:cNvSpPr>
          <p:nvPr/>
        </p:nvSpPr>
        <p:spPr bwMode="auto">
          <a:xfrm>
            <a:off x="6172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6" name="Text Box 4"/>
          <p:cNvSpPr txBox="1">
            <a:spLocks noChangeArrowheads="1"/>
          </p:cNvSpPr>
          <p:nvPr/>
        </p:nvSpPr>
        <p:spPr bwMode="auto">
          <a:xfrm>
            <a:off x="5343534"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7" name="Text Box 5"/>
          <p:cNvSpPr txBox="1">
            <a:spLocks noChangeArrowheads="1"/>
          </p:cNvSpPr>
          <p:nvPr/>
        </p:nvSpPr>
        <p:spPr bwMode="auto">
          <a:xfrm>
            <a:off x="4114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8" name="Text Box 6"/>
          <p:cNvSpPr txBox="1">
            <a:spLocks noChangeArrowheads="1"/>
          </p:cNvSpPr>
          <p:nvPr/>
        </p:nvSpPr>
        <p:spPr bwMode="auto">
          <a:xfrm>
            <a:off x="27432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9" name="Text Box 7"/>
          <p:cNvSpPr txBox="1">
            <a:spLocks noChangeArrowheads="1"/>
          </p:cNvSpPr>
          <p:nvPr/>
        </p:nvSpPr>
        <p:spPr bwMode="auto">
          <a:xfrm>
            <a:off x="205740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0" name="Text Box 8"/>
          <p:cNvSpPr txBox="1">
            <a:spLocks noChangeArrowheads="1"/>
          </p:cNvSpPr>
          <p:nvPr/>
        </p:nvSpPr>
        <p:spPr bwMode="auto">
          <a:xfrm>
            <a:off x="13716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1" name="Text Box 9"/>
          <p:cNvSpPr txBox="1">
            <a:spLocks noChangeArrowheads="1"/>
          </p:cNvSpPr>
          <p:nvPr/>
        </p:nvSpPr>
        <p:spPr bwMode="auto">
          <a:xfrm>
            <a:off x="6858000" y="4600576"/>
            <a:ext cx="381000" cy="2308324"/>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ق</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م \ ب</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م</a:t>
            </a:r>
          </a:p>
        </p:txBody>
      </p:sp>
      <p:sp>
        <p:nvSpPr>
          <p:cNvPr id="197642" name="Text Box 10"/>
          <p:cNvSpPr txBox="1">
            <a:spLocks noChangeArrowheads="1"/>
          </p:cNvSpPr>
          <p:nvPr/>
        </p:nvSpPr>
        <p:spPr bwMode="auto">
          <a:xfrm>
            <a:off x="8153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nvGrpSpPr>
          <p:cNvPr id="213002" name="Group 11"/>
          <p:cNvGrpSpPr>
            <a:grpSpLocks/>
          </p:cNvGrpSpPr>
          <p:nvPr/>
        </p:nvGrpSpPr>
        <p:grpSpPr bwMode="auto">
          <a:xfrm>
            <a:off x="66687" y="3578232"/>
            <a:ext cx="9534525" cy="844551"/>
            <a:chOff x="42" y="1918"/>
            <a:chExt cx="6006" cy="532"/>
          </a:xfrm>
        </p:grpSpPr>
        <p:grpSp>
          <p:nvGrpSpPr>
            <p:cNvPr id="213017" name="Group 12"/>
            <p:cNvGrpSpPr>
              <a:grpSpLocks/>
            </p:cNvGrpSpPr>
            <p:nvPr/>
          </p:nvGrpSpPr>
          <p:grpSpPr bwMode="auto">
            <a:xfrm>
              <a:off x="96" y="1918"/>
              <a:ext cx="1296" cy="530"/>
              <a:chOff x="96" y="1918"/>
              <a:chExt cx="1296" cy="530"/>
            </a:xfrm>
          </p:grpSpPr>
          <p:sp>
            <p:nvSpPr>
              <p:cNvPr id="19764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grpSp>
          <p:nvGrpSpPr>
            <p:cNvPr id="213018" name="Group 17"/>
            <p:cNvGrpSpPr>
              <a:grpSpLocks/>
            </p:cNvGrpSpPr>
            <p:nvPr/>
          </p:nvGrpSpPr>
          <p:grpSpPr bwMode="auto">
            <a:xfrm>
              <a:off x="1824" y="1920"/>
              <a:ext cx="1296" cy="530"/>
              <a:chOff x="96" y="1918"/>
              <a:chExt cx="1296" cy="530"/>
            </a:xfrm>
          </p:grpSpPr>
          <p:sp>
            <p:nvSpPr>
              <p:cNvPr id="19765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grpSp>
          <p:nvGrpSpPr>
            <p:cNvPr id="213019" name="Group 22"/>
            <p:cNvGrpSpPr>
              <a:grpSpLocks/>
            </p:cNvGrpSpPr>
            <p:nvPr/>
          </p:nvGrpSpPr>
          <p:grpSpPr bwMode="auto">
            <a:xfrm>
              <a:off x="3552" y="1920"/>
              <a:ext cx="1296" cy="530"/>
              <a:chOff x="96" y="1918"/>
              <a:chExt cx="1296" cy="530"/>
            </a:xfrm>
          </p:grpSpPr>
          <p:sp>
            <p:nvSpPr>
              <p:cNvPr id="19765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4"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sp>
          <p:nvSpPr>
            <p:cNvPr id="5"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sp>
        <p:nvSpPr>
          <p:cNvPr id="197662" name="Text Box 30"/>
          <p:cNvSpPr txBox="1">
            <a:spLocks noChangeArrowheads="1"/>
          </p:cNvSpPr>
          <p:nvPr/>
        </p:nvSpPr>
        <p:spPr bwMode="auto">
          <a:xfrm>
            <a:off x="7543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3" name="Text Box 31"/>
          <p:cNvSpPr txBox="1">
            <a:spLocks noChangeArrowheads="1"/>
          </p:cNvSpPr>
          <p:nvPr/>
        </p:nvSpPr>
        <p:spPr bwMode="auto">
          <a:xfrm>
            <a:off x="4724412"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4" name="Text Box 32"/>
          <p:cNvSpPr txBox="1">
            <a:spLocks noChangeArrowheads="1"/>
          </p:cNvSpPr>
          <p:nvPr/>
        </p:nvSpPr>
        <p:spPr bwMode="auto">
          <a:xfrm>
            <a:off x="34290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5" name="Text Box 33"/>
          <p:cNvSpPr txBox="1">
            <a:spLocks noChangeArrowheads="1"/>
          </p:cNvSpPr>
          <p:nvPr/>
        </p:nvSpPr>
        <p:spPr bwMode="auto">
          <a:xfrm>
            <a:off x="68580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6" name="Text Box 34"/>
          <p:cNvSpPr txBox="1">
            <a:spLocks noChangeArrowheads="1"/>
          </p:cNvSpPr>
          <p:nvPr/>
        </p:nvSpPr>
        <p:spPr bwMode="auto">
          <a:xfrm>
            <a:off x="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7" name="Text Box 35"/>
          <p:cNvSpPr txBox="1">
            <a:spLocks noChangeArrowheads="1"/>
          </p:cNvSpPr>
          <p:nvPr/>
        </p:nvSpPr>
        <p:spPr bwMode="auto">
          <a:xfrm>
            <a:off x="8763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8" name="Text Box 36"/>
          <p:cNvSpPr txBox="1">
            <a:spLocks noChangeArrowheads="1"/>
          </p:cNvSpPr>
          <p:nvPr/>
        </p:nvSpPr>
        <p:spPr bwMode="auto">
          <a:xfrm>
            <a:off x="609600" y="1371601"/>
            <a:ext cx="2667000" cy="14907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موسى</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مزمور90</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1400 ق م</a:t>
            </a:r>
            <a:endParaRPr kumimoji="0" lang="en-US" sz="28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endParaRPr>
          </a:p>
        </p:txBody>
      </p:sp>
      <p:sp>
        <p:nvSpPr>
          <p:cNvPr id="197669" name="Text Box 37"/>
          <p:cNvSpPr txBox="1">
            <a:spLocks noChangeArrowheads="1"/>
          </p:cNvSpPr>
          <p:nvPr/>
        </p:nvSpPr>
        <p:spPr bwMode="auto">
          <a:xfrm>
            <a:off x="2590800" y="1371601"/>
            <a:ext cx="2514600" cy="196226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داود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73 مزمور</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 م</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1000</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6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7673" name="Text Box 41"/>
          <p:cNvSpPr txBox="1">
            <a:spLocks noChangeArrowheads="1"/>
          </p:cNvSpPr>
          <p:nvPr/>
        </p:nvSpPr>
        <p:spPr bwMode="auto">
          <a:xfrm>
            <a:off x="4572000" y="1371607"/>
            <a:ext cx="2514600" cy="194514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الباقي</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126 مزمور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430 ق م</a:t>
            </a:r>
            <a:endParaRPr kumimoji="0" lang="en-US" sz="28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6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43"/>
          <p:cNvSpPr>
            <a:spLocks noChangeArrowheads="1"/>
          </p:cNvSpPr>
          <p:nvPr/>
        </p:nvSpPr>
        <p:spPr bwMode="auto">
          <a:xfrm>
            <a:off x="2209800" y="3962400"/>
            <a:ext cx="3733800" cy="533400"/>
          </a:xfrm>
          <a:prstGeom prst="rightArrow">
            <a:avLst>
              <a:gd name="adj1" fmla="val 50000"/>
              <a:gd name="adj2" fmla="val 175000"/>
            </a:avLst>
          </a:prstGeom>
          <a:solidFill>
            <a:schemeClr val="bg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197681" name="Rectangle 49"/>
          <p:cNvSpPr>
            <a:spLocks noGrp="1" noChangeArrowheads="1"/>
          </p:cNvSpPr>
          <p:nvPr>
            <p:ph type="title" idx="4294967295"/>
          </p:nvPr>
        </p:nvSpPr>
        <p:spPr>
          <a:xfrm>
            <a:off x="533400" y="457200"/>
            <a:ext cx="8229600" cy="441325"/>
          </a:xfrm>
          <a:effectLst>
            <a:outerShdw blurRad="63500" dist="38099" dir="2700000" algn="ctr" rotWithShape="0">
              <a:schemeClr val="bg1">
                <a:alpha val="74998"/>
              </a:schemeClr>
            </a:outerShdw>
          </a:effectLst>
        </p:spPr>
        <p:txBody>
          <a:bodyPr/>
          <a:lstStyle/>
          <a:p>
            <a:pPr algn="ctr" eaLnBrk="1" hangingPunct="1">
              <a:defRPr/>
            </a:pPr>
            <a:r>
              <a:rPr lang="ar-IQ" sz="4000" b="1" dirty="0">
                <a:latin typeface="Arial" panose="020B0604020202020204" pitchFamily="34" charset="0"/>
                <a:ea typeface="+mj-ea"/>
                <a:cs typeface="Arial" panose="020B0604020202020204" pitchFamily="34" charset="0"/>
              </a:rPr>
              <a:t>المزامير تغطي الف سنة </a:t>
            </a:r>
            <a:endParaRPr lang="en-US" sz="4000" b="1" dirty="0">
              <a:latin typeface="Arial" panose="020B0604020202020204" pitchFamily="34" charset="0"/>
              <a:ea typeface="+mj-ea"/>
              <a:cs typeface="Arial" panose="020B0604020202020204" pitchFamily="34" charset="0"/>
            </a:endParaRPr>
          </a:p>
        </p:txBody>
      </p:sp>
      <p:sp>
        <p:nvSpPr>
          <p:cNvPr id="197682" name="Text Box 50"/>
          <p:cNvSpPr txBox="1">
            <a:spLocks noChangeArrowheads="1"/>
          </p:cNvSpPr>
          <p:nvPr/>
        </p:nvSpPr>
        <p:spPr bwMode="auto">
          <a:xfrm>
            <a:off x="8299450" y="76209"/>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75" name="AutoShape 43"/>
          <p:cNvSpPr>
            <a:spLocks noChangeArrowheads="1"/>
          </p:cNvSpPr>
          <p:nvPr/>
        </p:nvSpPr>
        <p:spPr bwMode="auto">
          <a:xfrm>
            <a:off x="2133600" y="3886200"/>
            <a:ext cx="3733800" cy="533400"/>
          </a:xfrm>
          <a:prstGeom prst="rightArrow">
            <a:avLst>
              <a:gd name="adj1" fmla="val 50000"/>
              <a:gd name="adj2" fmla="val 175000"/>
            </a:avLst>
          </a:prstGeom>
          <a:solidFill>
            <a:schemeClr val="tx2"/>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43"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97669"/>
                                        </p:tgtEl>
                                        <p:attrNameLst>
                                          <p:attrName>style.visibility</p:attrName>
                                        </p:attrNameLst>
                                      </p:cBhvr>
                                      <p:to>
                                        <p:strVal val="visible"/>
                                      </p:to>
                                    </p:set>
                                    <p:animEffect transition="in" filter="dissolve">
                                      <p:cBhvr>
                                        <p:cTn id="7" dur="500"/>
                                        <p:tgtEl>
                                          <p:spTgt spid="197669"/>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197668"/>
                                        </p:tgtEl>
                                        <p:attrNameLst>
                                          <p:attrName>style.visibility</p:attrName>
                                        </p:attrNameLst>
                                      </p:cBhvr>
                                      <p:to>
                                        <p:strVal val="visible"/>
                                      </p:to>
                                    </p:set>
                                    <p:animEffect transition="in" filter="dissolve">
                                      <p:cBhvr>
                                        <p:cTn id="11" dur="500"/>
                                        <p:tgtEl>
                                          <p:spTgt spid="197668"/>
                                        </p:tgtEl>
                                      </p:cBhvr>
                                    </p:animEffect>
                                  </p:childTnLst>
                                </p:cTn>
                              </p:par>
                            </p:childTnLst>
                          </p:cTn>
                        </p:par>
                        <p:par>
                          <p:cTn id="12" fill="hold" nodeType="afterGroup">
                            <p:stCondLst>
                              <p:cond delay="5000"/>
                            </p:stCondLst>
                            <p:childTnLst>
                              <p:par>
                                <p:cTn id="13" presetID="9" presetClass="entr" presetSubtype="0" fill="hold" grpId="0" nodeType="afterEffect">
                                  <p:stCondLst>
                                    <p:cond delay="2000"/>
                                  </p:stCondLst>
                                  <p:childTnLst>
                                    <p:set>
                                      <p:cBhvr>
                                        <p:cTn id="14" dur="1" fill="hold">
                                          <p:stCondLst>
                                            <p:cond delay="0"/>
                                          </p:stCondLst>
                                        </p:cTn>
                                        <p:tgtEl>
                                          <p:spTgt spid="197673"/>
                                        </p:tgtEl>
                                        <p:attrNameLst>
                                          <p:attrName>style.visibility</p:attrName>
                                        </p:attrNameLst>
                                      </p:cBhvr>
                                      <p:to>
                                        <p:strVal val="visible"/>
                                      </p:to>
                                    </p:set>
                                    <p:animEffect transition="in" filter="dissolve">
                                      <p:cBhvr>
                                        <p:cTn id="15" dur="500"/>
                                        <p:tgtEl>
                                          <p:spTgt spid="19767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7681"/>
                                        </p:tgtEl>
                                        <p:attrNameLst>
                                          <p:attrName>style.visibility</p:attrName>
                                        </p:attrNameLst>
                                      </p:cBhvr>
                                      <p:to>
                                        <p:strVal val="visible"/>
                                      </p:to>
                                    </p:set>
                                    <p:animEffect transition="in" filter="dissolve">
                                      <p:cBhvr>
                                        <p:cTn id="20" dur="500"/>
                                        <p:tgtEl>
                                          <p:spTgt spid="197681"/>
                                        </p:tgtEl>
                                      </p:cBhvr>
                                    </p:animEffect>
                                  </p:childTnLst>
                                </p:cTn>
                              </p:par>
                            </p:childTnLst>
                          </p:cTn>
                        </p:par>
                        <p:par>
                          <p:cTn id="21" fill="hold" nodeType="afterGroup">
                            <p:stCondLst>
                              <p:cond delay="500"/>
                            </p:stCondLst>
                            <p:childTnLst>
                              <p:par>
                                <p:cTn id="22" presetID="22" presetClass="entr" presetSubtype="8" fill="hold" grpId="0" nodeType="afterEffect">
                                  <p:stCondLst>
                                    <p:cond delay="1000"/>
                                  </p:stCondLst>
                                  <p:childTnLst>
                                    <p:set>
                                      <p:cBhvr>
                                        <p:cTn id="23" dur="1" fill="hold">
                                          <p:stCondLst>
                                            <p:cond delay="0"/>
                                          </p:stCondLst>
                                        </p:cTn>
                                        <p:tgtEl>
                                          <p:spTgt spid="197675"/>
                                        </p:tgtEl>
                                        <p:attrNameLst>
                                          <p:attrName>style.visibility</p:attrName>
                                        </p:attrNameLst>
                                      </p:cBhvr>
                                      <p:to>
                                        <p:strVal val="visible"/>
                                      </p:to>
                                    </p:set>
                                    <p:animEffect transition="in" filter="wipe(left)">
                                      <p:cBhvr>
                                        <p:cTn id="24" dur="500"/>
                                        <p:tgtEl>
                                          <p:spTgt spid="197675"/>
                                        </p:tgtEl>
                                      </p:cBhvr>
                                    </p:animEffect>
                                  </p:childTnLst>
                                </p:cTn>
                              </p:par>
                            </p:childTnLst>
                          </p:cTn>
                        </p:par>
                        <p:par>
                          <p:cTn id="25" fill="hold" nodeType="afterGroup">
                            <p:stCondLst>
                              <p:cond delay="2000"/>
                            </p:stCondLst>
                            <p:childTnLst>
                              <p:par>
                                <p:cTn id="26" presetID="22" presetClass="entr" presetSubtype="8" fill="hold" grpId="0" nodeType="afterEffect">
                                  <p:stCondLst>
                                    <p:cond delay="1000"/>
                                  </p:stCondLst>
                                  <p:childTnLst>
                                    <p:set>
                                      <p:cBhvr>
                                        <p:cTn id="27" dur="1" fill="hold">
                                          <p:stCondLst>
                                            <p:cond delay="0"/>
                                          </p:stCondLst>
                                        </p:cTn>
                                        <p:tgtEl>
                                          <p:spTgt spid="42"/>
                                        </p:tgtEl>
                                        <p:attrNameLst>
                                          <p:attrName>style.visibility</p:attrName>
                                        </p:attrNameLst>
                                      </p:cBhvr>
                                      <p:to>
                                        <p:strVal val="visible"/>
                                      </p:to>
                                    </p:set>
                                    <p:animEffect transition="in" filter="wipe(left)">
                                      <p:cBhvr>
                                        <p:cTn id="2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68" grpId="0" autoUpdateAnimBg="0"/>
      <p:bldP spid="197669" grpId="0" autoUpdateAnimBg="0"/>
      <p:bldP spid="197673" grpId="0" autoUpdateAnimBg="0"/>
      <p:bldP spid="42" grpId="0" animBg="1"/>
      <p:bldP spid="197681" grpId="0" autoUpdateAnimBg="0"/>
      <p:bldP spid="19767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206375" y="3140076"/>
            <a:ext cx="8686800" cy="74613"/>
            <a:chOff x="288" y="2208"/>
            <a:chExt cx="5184" cy="0"/>
          </a:xfrm>
        </p:grpSpPr>
        <p:sp>
          <p:nvSpPr>
            <p:cNvPr id="303107" name="Line 3"/>
            <p:cNvSpPr>
              <a:spLocks noChangeShapeType="1"/>
            </p:cNvSpPr>
            <p:nvPr/>
          </p:nvSpPr>
          <p:spPr bwMode="auto">
            <a:xfrm>
              <a:off x="1230" y="2208"/>
              <a:ext cx="3789" cy="0"/>
            </a:xfrm>
            <a:prstGeom prst="line">
              <a:avLst/>
            </a:prstGeom>
            <a:noFill/>
            <a:ln w="76200">
              <a:solidFill>
                <a:schemeClr val="accent2"/>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pitchFamily="-105" charset="0"/>
                <a:cs typeface="Arial" panose="020B0604020202020204" pitchFamily="34" charset="0"/>
              </a:endParaRPr>
            </a:p>
          </p:txBody>
        </p:sp>
        <p:sp>
          <p:nvSpPr>
            <p:cNvPr id="215061" name="Line 4"/>
            <p:cNvSpPr>
              <a:spLocks noChangeShapeType="1"/>
            </p:cNvSpPr>
            <p:nvPr/>
          </p:nvSpPr>
          <p:spPr bwMode="auto">
            <a:xfrm>
              <a:off x="288" y="2208"/>
              <a:ext cx="5184" cy="0"/>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03109" name="Text Box 5"/>
          <p:cNvSpPr txBox="1">
            <a:spLocks noChangeArrowheads="1"/>
          </p:cNvSpPr>
          <p:nvPr/>
        </p:nvSpPr>
        <p:spPr bwMode="auto">
          <a:xfrm>
            <a:off x="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1400 ق م</a:t>
            </a:r>
          </a:p>
        </p:txBody>
      </p:sp>
      <p:sp>
        <p:nvSpPr>
          <p:cNvPr id="303110" name="Rectangle 6"/>
          <p:cNvSpPr>
            <a:spLocks noGrp="1" noChangeArrowheads="1"/>
          </p:cNvSpPr>
          <p:nvPr>
            <p:ph type="title" idx="4294967295"/>
          </p:nvPr>
        </p:nvSpPr>
        <p:spPr>
          <a:xfrm>
            <a:off x="0" y="350838"/>
            <a:ext cx="8229600" cy="914400"/>
          </a:xfrm>
          <a:effectLst>
            <a:outerShdw blurRad="63500" dist="35921" dir="2700000" algn="ctr" rotWithShape="0">
              <a:schemeClr val="tx2">
                <a:alpha val="74998"/>
              </a:schemeClr>
            </a:outerShdw>
          </a:effectLst>
        </p:spPr>
        <p:txBody>
          <a:bodyPr/>
          <a:lstStyle/>
          <a:p>
            <a:pPr eaLnBrk="1" hangingPunct="1">
              <a:defRPr/>
            </a:pPr>
            <a:r>
              <a:rPr lang="ar-IQ" sz="4000" dirty="0">
                <a:solidFill>
                  <a:schemeClr val="bg1"/>
                </a:solidFill>
              </a:rPr>
              <a:t>تاريخ التكوين </a:t>
            </a:r>
            <a:endParaRPr lang="en-US" sz="4000" dirty="0">
              <a:solidFill>
                <a:schemeClr val="accent2"/>
              </a:solidFill>
            </a:endParaRPr>
          </a:p>
        </p:txBody>
      </p:sp>
      <p:sp>
        <p:nvSpPr>
          <p:cNvPr id="303111" name="Text Box 7"/>
          <p:cNvSpPr txBox="1">
            <a:spLocks noChangeArrowheads="1"/>
          </p:cNvSpPr>
          <p:nvPr/>
        </p:nvSpPr>
        <p:spPr bwMode="auto">
          <a:xfrm>
            <a:off x="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موسى</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2" name="Text Box 8"/>
          <p:cNvSpPr txBox="1">
            <a:spLocks noChangeArrowheads="1"/>
          </p:cNvSpPr>
          <p:nvPr/>
        </p:nvSpPr>
        <p:spPr bwMode="auto">
          <a:xfrm>
            <a:off x="19812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1000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3" name="Text Box 9"/>
          <p:cNvSpPr txBox="1">
            <a:spLocks noChangeArrowheads="1"/>
          </p:cNvSpPr>
          <p:nvPr/>
        </p:nvSpPr>
        <p:spPr bwMode="auto">
          <a:xfrm>
            <a:off x="33528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971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4" name="Text Box 10"/>
          <p:cNvSpPr txBox="1">
            <a:spLocks noChangeArrowheads="1"/>
          </p:cNvSpPr>
          <p:nvPr/>
        </p:nvSpPr>
        <p:spPr bwMode="auto">
          <a:xfrm>
            <a:off x="4724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931 ق م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5" name="Text Box 11"/>
          <p:cNvSpPr txBox="1">
            <a:spLocks noChangeArrowheads="1"/>
          </p:cNvSpPr>
          <p:nvPr/>
        </p:nvSpPr>
        <p:spPr bwMode="auto">
          <a:xfrm>
            <a:off x="7772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500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6" name="Text Box 12"/>
          <p:cNvSpPr txBox="1">
            <a:spLocks noChangeArrowheads="1"/>
          </p:cNvSpPr>
          <p:nvPr/>
        </p:nvSpPr>
        <p:spPr bwMode="auto">
          <a:xfrm>
            <a:off x="60960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722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7" name="Text Box 13"/>
          <p:cNvSpPr txBox="1">
            <a:spLocks noChangeArrowheads="1"/>
          </p:cNvSpPr>
          <p:nvPr/>
        </p:nvSpPr>
        <p:spPr bwMode="auto">
          <a:xfrm>
            <a:off x="19812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داود</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8" name="Text Box 14"/>
          <p:cNvSpPr txBox="1">
            <a:spLocks noChangeArrowheads="1"/>
          </p:cNvSpPr>
          <p:nvPr/>
        </p:nvSpPr>
        <p:spPr bwMode="auto">
          <a:xfrm>
            <a:off x="3429000" y="3276607"/>
            <a:ext cx="1524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سليمان</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9" name="Text Box 15"/>
          <p:cNvSpPr txBox="1">
            <a:spLocks noChangeArrowheads="1"/>
          </p:cNvSpPr>
          <p:nvPr/>
        </p:nvSpPr>
        <p:spPr bwMode="auto">
          <a:xfrm>
            <a:off x="4953000" y="3276608"/>
            <a:ext cx="1752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مملكة داود</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0" name="Text Box 16"/>
          <p:cNvSpPr txBox="1">
            <a:spLocks noChangeArrowheads="1"/>
          </p:cNvSpPr>
          <p:nvPr/>
        </p:nvSpPr>
        <p:spPr bwMode="auto">
          <a:xfrm>
            <a:off x="60960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النفي</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1" name="Text Box 17"/>
          <p:cNvSpPr txBox="1">
            <a:spLocks noChangeArrowheads="1"/>
          </p:cNvSpPr>
          <p:nvPr/>
        </p:nvSpPr>
        <p:spPr bwMode="auto">
          <a:xfrm>
            <a:off x="7315200" y="3276607"/>
            <a:ext cx="1905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الاستعادة</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2" name="Text Box 18"/>
          <p:cNvSpPr txBox="1">
            <a:spLocks noChangeArrowheads="1"/>
          </p:cNvSpPr>
          <p:nvPr/>
        </p:nvSpPr>
        <p:spPr bwMode="auto">
          <a:xfrm>
            <a:off x="1981200" y="4343408"/>
            <a:ext cx="31242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معظم المزامير كتبت هنا</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15057" name="AutoShape 19"/>
          <p:cNvSpPr>
            <a:spLocks/>
          </p:cNvSpPr>
          <p:nvPr/>
        </p:nvSpPr>
        <p:spPr bwMode="auto">
          <a:xfrm rot="-5400000">
            <a:off x="3390900" y="3162300"/>
            <a:ext cx="304800" cy="1905000"/>
          </a:xfrm>
          <a:prstGeom prst="leftBrace">
            <a:avLst>
              <a:gd name="adj1" fmla="val 52083"/>
              <a:gd name="adj2" fmla="val 50000"/>
            </a:avLst>
          </a:prstGeom>
          <a:noFill/>
          <a:ln w="571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3124" name="Text Box 20"/>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21"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ar-IQ" dirty="0">
                <a:solidFill>
                  <a:srgbClr val="FFFF00"/>
                </a:solidFill>
              </a:rPr>
              <a:t>التصنيفات حسب الكتاب</a:t>
            </a:r>
            <a:endParaRPr lang="en-US" dirty="0">
              <a:solidFill>
                <a:srgbClr val="FFFF00"/>
              </a:solidFill>
            </a:endParaRPr>
          </a:p>
        </p:txBody>
      </p:sp>
      <p:sp>
        <p:nvSpPr>
          <p:cNvPr id="22531" name="Rectangle 3"/>
          <p:cNvSpPr>
            <a:spLocks noGrp="1" noChangeArrowheads="1"/>
          </p:cNvSpPr>
          <p:nvPr>
            <p:ph idx="1"/>
          </p:nvPr>
        </p:nvSpPr>
        <p:spPr>
          <a:xfrm>
            <a:off x="381000" y="1219201"/>
            <a:ext cx="8305800" cy="4906963"/>
          </a:xfrm>
        </p:spPr>
        <p:txBody>
          <a:bodyPr/>
          <a:lstStyle/>
          <a:p>
            <a:pPr algn="r" eaLnBrk="1" hangingPunct="1">
              <a:buFontTx/>
              <a:buNone/>
              <a:defRPr/>
            </a:pPr>
            <a:r>
              <a:rPr lang="en-US" sz="2800" dirty="0">
                <a:solidFill>
                  <a:srgbClr val="FFFFFF"/>
                </a:solidFill>
                <a:effectLst>
                  <a:glow rad="101600">
                    <a:schemeClr val="tx1">
                      <a:alpha val="75000"/>
                    </a:schemeClr>
                  </a:glow>
                </a:effectLst>
              </a:rPr>
              <a:t>			</a:t>
            </a:r>
            <a:r>
              <a:rPr lang="ar-JO" sz="2800" dirty="0">
                <a:solidFill>
                  <a:srgbClr val="FFFFFF"/>
                </a:solidFill>
                <a:effectLst>
                  <a:glow rad="101600">
                    <a:schemeClr val="tx1">
                      <a:alpha val="75000"/>
                    </a:schemeClr>
                  </a:glow>
                </a:effectLst>
              </a:rPr>
              <a:t>   1</a:t>
            </a:r>
            <a:r>
              <a:rPr lang="ar-IQ" sz="2800" dirty="0">
                <a:solidFill>
                  <a:srgbClr val="FFFFFF"/>
                </a:solidFill>
                <a:effectLst>
                  <a:glow rad="101600">
                    <a:schemeClr val="tx1">
                      <a:alpha val="75000"/>
                    </a:schemeClr>
                  </a:glow>
                </a:effectLst>
              </a:rPr>
              <a:t> – </a:t>
            </a:r>
            <a:r>
              <a:rPr lang="ar-JO" sz="2800" dirty="0">
                <a:solidFill>
                  <a:srgbClr val="FFFFFF"/>
                </a:solidFill>
                <a:effectLst>
                  <a:glow rad="101600">
                    <a:schemeClr val="tx1">
                      <a:alpha val="75000"/>
                    </a:schemeClr>
                  </a:glow>
                </a:effectLst>
              </a:rPr>
              <a:t>41</a:t>
            </a: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1   المزامير</a:t>
            </a:r>
            <a:endParaRPr lang="en-US" sz="2800" dirty="0">
              <a:solidFill>
                <a:srgbClr val="FFFFFF"/>
              </a:solidFill>
              <a:effectLst>
                <a:glow rad="101600">
                  <a:schemeClr val="tx1">
                    <a:alpha val="75000"/>
                  </a:schemeClr>
                </a:glow>
              </a:effectLst>
            </a:endParaRPr>
          </a:p>
          <a:p>
            <a:pPr marL="0" indent="0" algn="r" eaLnBrk="1" hangingPunct="1">
              <a:buNone/>
              <a:defRPr/>
            </a:pP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2  المزامير </a:t>
            </a:r>
            <a:r>
              <a:rPr lang="ar-JO"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42 – 72</a:t>
            </a:r>
            <a:endParaRPr lang="en-US" sz="2800" dirty="0">
              <a:solidFill>
                <a:srgbClr val="FFFFFF"/>
              </a:solidFill>
              <a:effectLst>
                <a:glow rad="101600">
                  <a:schemeClr val="tx1">
                    <a:alpha val="75000"/>
                  </a:schemeClr>
                </a:glow>
              </a:effectLst>
            </a:endParaRPr>
          </a:p>
          <a:p>
            <a:pPr marL="0" indent="0" algn="r" eaLnBrk="1" hangingPunct="1">
              <a:buNone/>
              <a:defRPr/>
            </a:pP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3  المزامير    73 – 89      </a:t>
            </a:r>
            <a:endParaRPr lang="en-US" sz="2800" dirty="0">
              <a:solidFill>
                <a:srgbClr val="FFFFFF"/>
              </a:solidFill>
              <a:effectLst>
                <a:glow rad="101600">
                  <a:schemeClr val="tx1">
                    <a:alpha val="75000"/>
                  </a:schemeClr>
                </a:glow>
              </a:effectLst>
            </a:endParaRPr>
          </a:p>
          <a:p>
            <a:pPr algn="r" eaLnBrk="1" hangingPunct="1">
              <a:buNone/>
              <a:defRPr/>
            </a:pPr>
            <a:r>
              <a:rPr lang="ar-IQ" sz="2800" dirty="0">
                <a:solidFill>
                  <a:srgbClr val="FFFFFF"/>
                </a:solidFill>
                <a:effectLst>
                  <a:glow rad="101600">
                    <a:schemeClr val="tx1">
                      <a:alpha val="75000"/>
                    </a:schemeClr>
                  </a:glow>
                </a:effectLst>
              </a:rPr>
              <a:t>الكتاب 4  المزامير     90 – 106 </a:t>
            </a:r>
            <a:endParaRPr lang="en-US" sz="2800" dirty="0">
              <a:solidFill>
                <a:srgbClr val="FFFFFF"/>
              </a:solidFill>
              <a:effectLst>
                <a:glow rad="101600">
                  <a:schemeClr val="tx1">
                    <a:alpha val="75000"/>
                  </a:schemeClr>
                </a:glow>
              </a:effectLst>
            </a:endParaRPr>
          </a:p>
          <a:p>
            <a:pPr marL="0" indent="0" algn="r" eaLnBrk="1" hangingPunct="1">
              <a:buNone/>
              <a:defRPr/>
            </a:pP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5 المزامير     107 – 150   </a:t>
            </a:r>
            <a:endParaRPr lang="en-US" sz="2800" dirty="0">
              <a:solidFill>
                <a:srgbClr val="FFFFFF"/>
              </a:solidFill>
              <a:effectLst>
                <a:glow rad="101600">
                  <a:schemeClr val="tx1">
                    <a:alpha val="75000"/>
                  </a:schemeClr>
                </a:glow>
              </a:effectLst>
            </a:endParaRPr>
          </a:p>
          <a:p>
            <a:pPr algn="r" eaLnBrk="1" hangingPunct="1">
              <a:defRPr/>
            </a:pPr>
            <a:endParaRPr lang="en-US" sz="2800" dirty="0">
              <a:solidFill>
                <a:srgbClr val="FFFFFF"/>
              </a:solidFill>
              <a:effectLst>
                <a:glow rad="101600">
                  <a:schemeClr val="tx1">
                    <a:alpha val="75000"/>
                  </a:schemeClr>
                </a:glow>
              </a:effectLst>
            </a:endParaRPr>
          </a:p>
          <a:p>
            <a:pPr algn="r" eaLnBrk="1" hangingPunct="1">
              <a:buFontTx/>
              <a:buNone/>
              <a:defRPr/>
            </a:pPr>
            <a:r>
              <a:rPr lang="ar-IQ" sz="2800" dirty="0">
                <a:solidFill>
                  <a:srgbClr val="FFFFFF"/>
                </a:solidFill>
                <a:effectLst>
                  <a:glow rad="101600">
                    <a:schemeClr val="tx1">
                      <a:alpha val="75000"/>
                    </a:schemeClr>
                  </a:glow>
                </a:effectLst>
              </a:rPr>
              <a:t>كل من هذه الكتب الخمسة ينتهي بالتمجيد              </a:t>
            </a:r>
            <a:endParaRPr lang="en-US" sz="2800" dirty="0">
              <a:solidFill>
                <a:srgbClr val="FFFFFF"/>
              </a:solidFill>
              <a:effectLst>
                <a:glow rad="101600">
                  <a:schemeClr val="tx1">
                    <a:alpha val="75000"/>
                  </a:schemeClr>
                </a:glow>
              </a:effectLst>
            </a:endParaRPr>
          </a:p>
          <a:p>
            <a:pPr algn="r" eaLnBrk="1" hangingPunct="1">
              <a:buFontTx/>
              <a:buNone/>
              <a:defRPr/>
            </a:pPr>
            <a:endParaRPr lang="en-US" sz="2800" dirty="0">
              <a:solidFill>
                <a:srgbClr val="FFFFFF"/>
              </a:solidFill>
              <a:effectLst>
                <a:glow rad="101600">
                  <a:schemeClr val="tx1">
                    <a:alpha val="75000"/>
                  </a:schemeClr>
                </a:glow>
              </a:effectLst>
            </a:endParaRPr>
          </a:p>
        </p:txBody>
      </p:sp>
      <p:sp>
        <p:nvSpPr>
          <p:cNvPr id="4"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2531">
                                            <p:txEl>
                                              <p:pRg st="0" end="0"/>
                                            </p:txEl>
                                          </p:spTgt>
                                        </p:tgtEl>
                                        <p:attrNameLst>
                                          <p:attrName>style.visibility</p:attrName>
                                        </p:attrNameLst>
                                      </p:cBhvr>
                                      <p:to>
                                        <p:strVal val="visible"/>
                                      </p:to>
                                    </p:set>
                                    <p:anim to="" calcmode="lin" valueType="num">
                                      <p:cBhvr>
                                        <p:cTn id="7" dur="1" fill="hold"/>
                                        <p:tgtEl>
                                          <p:spTgt spid="22531">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2531">
                                            <p:txEl>
                                              <p:pRg st="1" end="1"/>
                                            </p:txEl>
                                          </p:spTgt>
                                        </p:tgtEl>
                                        <p:attrNameLst>
                                          <p:attrName>style.visibility</p:attrName>
                                        </p:attrNameLst>
                                      </p:cBhvr>
                                      <p:to>
                                        <p:strVal val="visible"/>
                                      </p:to>
                                    </p:set>
                                    <p:anim to="" calcmode="lin" valueType="num">
                                      <p:cBhvr>
                                        <p:cTn id="12" dur="1" fill="hold"/>
                                        <p:tgtEl>
                                          <p:spTgt spid="22531">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22531">
                                            <p:txEl>
                                              <p:pRg st="2" end="2"/>
                                            </p:txEl>
                                          </p:spTgt>
                                        </p:tgtEl>
                                        <p:attrNameLst>
                                          <p:attrName>style.visibility</p:attrName>
                                        </p:attrNameLst>
                                      </p:cBhvr>
                                      <p:to>
                                        <p:strVal val="visible"/>
                                      </p:to>
                                    </p:set>
                                    <p:anim to="" calcmode="lin" valueType="num">
                                      <p:cBhvr>
                                        <p:cTn id="17" dur="1" fill="hold"/>
                                        <p:tgtEl>
                                          <p:spTgt spid="22531">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22531">
                                            <p:txEl>
                                              <p:pRg st="3" end="3"/>
                                            </p:txEl>
                                          </p:spTgt>
                                        </p:tgtEl>
                                        <p:attrNameLst>
                                          <p:attrName>style.visibility</p:attrName>
                                        </p:attrNameLst>
                                      </p:cBhvr>
                                      <p:to>
                                        <p:strVal val="visible"/>
                                      </p:to>
                                    </p:set>
                                    <p:anim to="" calcmode="lin" valueType="num">
                                      <p:cBhvr>
                                        <p:cTn id="22" dur="1" fill="hold"/>
                                        <p:tgtEl>
                                          <p:spTgt spid="22531">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22531">
                                            <p:txEl>
                                              <p:pRg st="4" end="4"/>
                                            </p:txEl>
                                          </p:spTgt>
                                        </p:tgtEl>
                                        <p:attrNameLst>
                                          <p:attrName>style.visibility</p:attrName>
                                        </p:attrNameLst>
                                      </p:cBhvr>
                                      <p:to>
                                        <p:strVal val="visible"/>
                                      </p:to>
                                    </p:set>
                                    <p:anim to="" calcmode="lin" valueType="num">
                                      <p:cBhvr>
                                        <p:cTn id="27" dur="1" fill="hold"/>
                                        <p:tgtEl>
                                          <p:spTgt spid="22531">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22531">
                                            <p:txEl>
                                              <p:pRg st="6" end="6"/>
                                            </p:txEl>
                                          </p:spTgt>
                                        </p:tgtEl>
                                        <p:attrNameLst>
                                          <p:attrName>style.visibility</p:attrName>
                                        </p:attrNameLst>
                                      </p:cBhvr>
                                      <p:to>
                                        <p:strVal val="visible"/>
                                      </p:to>
                                    </p:set>
                                    <p:anim to="" calcmode="lin" valueType="num">
                                      <p:cBhvr>
                                        <p:cTn id="32" dur="1" fill="hold"/>
                                        <p:tgtEl>
                                          <p:spTgt spid="22531">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a:extLst>
            <a:ext uri="{FF2B5EF4-FFF2-40B4-BE49-F238E27FC236}">
              <a16:creationId xmlns:a16="http://schemas.microsoft.com/office/drawing/2014/main" id="{E3D36EDC-5426-11DC-97EA-3D59FE300EA4}"/>
            </a:ext>
          </a:extLst>
        </p:cNvPr>
        <p:cNvGrpSpPr/>
        <p:nvPr/>
      </p:nvGrpSpPr>
      <p:grpSpPr>
        <a:xfrm>
          <a:off x="0" y="0"/>
          <a:ext cx="0" cy="0"/>
          <a:chOff x="0" y="0"/>
          <a:chExt cx="0" cy="0"/>
        </a:xfrm>
      </p:grpSpPr>
      <p:sp>
        <p:nvSpPr>
          <p:cNvPr id="377858" name="Rectangle 2">
            <a:extLst>
              <a:ext uri="{FF2B5EF4-FFF2-40B4-BE49-F238E27FC236}">
                <a16:creationId xmlns:a16="http://schemas.microsoft.com/office/drawing/2014/main" id="{A4DA3724-C74F-640D-6148-DB918C16326D}"/>
              </a:ext>
            </a:extLst>
          </p:cNvPr>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a:extLst>
              <a:ext uri="{FF2B5EF4-FFF2-40B4-BE49-F238E27FC236}">
                <a16:creationId xmlns:a16="http://schemas.microsoft.com/office/drawing/2014/main" id="{E13493B2-F200-907F-6505-035A85212D2A}"/>
              </a:ext>
            </a:extLst>
          </p:cNvPr>
          <p:cNvSpPr>
            <a:spLocks noGrp="1" noChangeArrowheads="1"/>
          </p:cNvSpPr>
          <p:nvPr>
            <p:ph type="body" idx="1"/>
          </p:nvPr>
        </p:nvSpPr>
        <p:spPr>
          <a:xfrm>
            <a:off x="234628" y="837910"/>
            <a:ext cx="8839200" cy="6322395"/>
          </a:xfrm>
        </p:spPr>
        <p:txBody>
          <a:bodyPr/>
          <a:lstStyle/>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إنتبه إلى الهيكل</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لخِّص المزمور في جملة (ص 387)</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ضع في اعتبارك العناوين والمعلومات الأساسية في أوصافها</a:t>
            </a: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Lindsey's p. 386</a:t>
            </a:r>
            <a:r>
              <a:rPr lang="ar-JO" sz="2800" dirty="0">
                <a:solidFill>
                  <a:srgbClr val="100D00"/>
                </a:solidFill>
              </a:rPr>
              <a:t>صنِّف المزمور باستخدام </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 </a:t>
            </a:r>
            <a:r>
              <a:rPr lang="ar-JO" sz="2800" dirty="0">
                <a:solidFill>
                  <a:srgbClr val="100D00"/>
                </a:solidFill>
              </a:rPr>
              <a:t>فسر لاهوت المزمورغير المكتمل في ضوء إعلان العهد الجديد</a:t>
            </a:r>
            <a:br>
              <a:rPr lang="en-US" sz="2800" dirty="0">
                <a:solidFill>
                  <a:srgbClr val="100D00"/>
                </a:solidFill>
              </a:rPr>
            </a:br>
            <a:r>
              <a:rPr lang="ar-JO" sz="2800" dirty="0">
                <a:solidFill>
                  <a:srgbClr val="100D00"/>
                </a:solidFill>
              </a:rPr>
              <a:t>(على سبيل المثال ، مزمور </a:t>
            </a:r>
            <a:r>
              <a:rPr lang="en-US" sz="2800" dirty="0">
                <a:solidFill>
                  <a:srgbClr val="100D00"/>
                </a:solidFill>
              </a:rPr>
              <a:t>11: 51</a:t>
            </a:r>
            <a:r>
              <a:rPr lang="ar-JO" sz="2800" dirty="0">
                <a:solidFill>
                  <a:srgbClr val="100D00"/>
                </a:solidFill>
              </a:rPr>
              <a:t>)</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إعادة صياغة الصور البلاغية والتوازيات</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استخدم التلميحات أو الإقتباسات ولكن لا تقرأ مرة أخرى في النص ما لم يفهمه كاتب العهد القديم </a:t>
            </a: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مثال: مزمور : </a:t>
            </a:r>
            <a:r>
              <a:rPr lang="en-US" sz="2400" dirty="0">
                <a:solidFill>
                  <a:srgbClr val="100D00"/>
                </a:solidFill>
              </a:rPr>
              <a:t>10: 16</a:t>
            </a:r>
            <a:endParaRPr lang="ar-JO" sz="2400" dirty="0">
              <a:solidFill>
                <a:srgbClr val="100D00"/>
              </a:solidFill>
            </a:endParaRP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أعمال الرسل : 2 : 25 - 31</a:t>
            </a:r>
          </a:p>
        </p:txBody>
      </p:sp>
      <p:sp>
        <p:nvSpPr>
          <p:cNvPr id="49158" name="Text Box 6">
            <a:extLst>
              <a:ext uri="{FF2B5EF4-FFF2-40B4-BE49-F238E27FC236}">
                <a16:creationId xmlns:a16="http://schemas.microsoft.com/office/drawing/2014/main" id="{EEDC2FAF-C330-3BBD-4B8A-90DC04BF4FB7}"/>
              </a:ext>
            </a:extLst>
          </p:cNvPr>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۳٩١</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6">
            <a:extLst>
              <a:ext uri="{FF2B5EF4-FFF2-40B4-BE49-F238E27FC236}">
                <a16:creationId xmlns:a16="http://schemas.microsoft.com/office/drawing/2014/main" id="{2D26566E-657F-B7CA-B43B-0D829623C3EE}"/>
              </a:ext>
            </a:extLst>
          </p:cNvPr>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TextBox 1">
            <a:extLst>
              <a:ext uri="{FF2B5EF4-FFF2-40B4-BE49-F238E27FC236}">
                <a16:creationId xmlns:a16="http://schemas.microsoft.com/office/drawing/2014/main" id="{78510C5F-C1F5-B77E-7489-64198EB5536C}"/>
              </a:ext>
            </a:extLst>
          </p:cNvPr>
          <p:cNvSpPr txBox="1"/>
          <p:nvPr/>
        </p:nvSpPr>
        <p:spPr>
          <a:xfrm>
            <a:off x="7684477" y="-685800"/>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6289934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par>
                                <p:cTn id="38" presetID="24" presetClass="entr" presetSubtype="0" fill="hold" grpId="0" nodeType="withEffect">
                                  <p:stCondLst>
                                    <p:cond delay="0"/>
                                  </p:stCondLst>
                                  <p:childTnLst>
                                    <p:set>
                                      <p:cBhvr>
                                        <p:cTn id="39" dur="1" fill="hold">
                                          <p:stCondLst>
                                            <p:cond delay="0"/>
                                          </p:stCondLst>
                                        </p:cTn>
                                        <p:tgtEl>
                                          <p:spTgt spid="49155">
                                            <p:txEl>
                                              <p:pRg st="7" end="7"/>
                                            </p:txEl>
                                          </p:spTgt>
                                        </p:tgtEl>
                                        <p:attrNameLst>
                                          <p:attrName>style.visibility</p:attrName>
                                        </p:attrNameLst>
                                      </p:cBhvr>
                                      <p:to>
                                        <p:strVal val="visible"/>
                                      </p:to>
                                    </p:set>
                                    <p:anim to="" calcmode="lin" valueType="num">
                                      <p:cBhvr>
                                        <p:cTn id="40" dur="1" fill="hold"/>
                                        <p:tgtEl>
                                          <p:spTgt spid="49155">
                                            <p:txEl>
                                              <p:pRg st="7" end="7"/>
                                            </p:txEl>
                                          </p:spTgt>
                                        </p:tgtEl>
                                        <p:attrNameLst>
                                          <p:attrName/>
                                        </p:attrNameLst>
                                      </p:cBhvr>
                                    </p:anim>
                                  </p:childTnLst>
                                </p:cTn>
                              </p:par>
                              <p:par>
                                <p:cTn id="41" presetID="24" presetClass="entr" presetSubtype="0" fill="hold" grpId="0" nodeType="withEffect">
                                  <p:stCondLst>
                                    <p:cond delay="0"/>
                                  </p:stCondLst>
                                  <p:childTnLst>
                                    <p:set>
                                      <p:cBhvr>
                                        <p:cTn id="42" dur="1" fill="hold">
                                          <p:stCondLst>
                                            <p:cond delay="0"/>
                                          </p:stCondLst>
                                        </p:cTn>
                                        <p:tgtEl>
                                          <p:spTgt spid="49155">
                                            <p:txEl>
                                              <p:pRg st="8" end="8"/>
                                            </p:txEl>
                                          </p:spTgt>
                                        </p:tgtEl>
                                        <p:attrNameLst>
                                          <p:attrName>style.visibility</p:attrName>
                                        </p:attrNameLst>
                                      </p:cBhvr>
                                      <p:to>
                                        <p:strVal val="visible"/>
                                      </p:to>
                                    </p:set>
                                    <p:anim to="" calcmode="lin" valueType="num">
                                      <p:cBhvr>
                                        <p:cTn id="43" dur="1" fill="hold"/>
                                        <p:tgtEl>
                                          <p:spTgt spid="49155">
                                            <p:txEl>
                                              <p:pRg st="8" end="8"/>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ar-JO" dirty="0">
                <a:solidFill>
                  <a:srgbClr val="FFFF00"/>
                </a:solidFill>
                <a:ea typeface="+mj-ea"/>
              </a:rPr>
              <a:t>أ</a:t>
            </a:r>
            <a:r>
              <a:rPr lang="ar-IQ" dirty="0">
                <a:solidFill>
                  <a:srgbClr val="FFFF00"/>
                </a:solidFill>
                <a:ea typeface="+mj-ea"/>
              </a:rPr>
              <a:t>سباب التصنيفات</a:t>
            </a:r>
            <a:endParaRPr lang="en-US" dirty="0">
              <a:solidFill>
                <a:srgbClr val="FFFF00"/>
              </a:solidFill>
              <a:ea typeface="+mj-ea"/>
            </a:endParaRPr>
          </a:p>
        </p:txBody>
      </p:sp>
      <p:sp>
        <p:nvSpPr>
          <p:cNvPr id="24579" name="Rectangle 3"/>
          <p:cNvSpPr>
            <a:spLocks noGrp="1" noChangeArrowheads="1"/>
          </p:cNvSpPr>
          <p:nvPr>
            <p:ph idx="1"/>
          </p:nvPr>
        </p:nvSpPr>
        <p:spPr>
          <a:effectLst/>
        </p:spPr>
        <p:txBody>
          <a:bodyPr/>
          <a:lstStyle/>
          <a:p>
            <a:pPr marL="404813" indent="-404813" algn="r" eaLnBrk="1" hangingPunct="1">
              <a:buFontTx/>
              <a:buNone/>
              <a:defRPr/>
            </a:pPr>
            <a:r>
              <a:rPr lang="ar-IQ" sz="2800" dirty="0">
                <a:solidFill>
                  <a:srgbClr val="FFFF00"/>
                </a:solidFill>
                <a:ea typeface="+mn-ea"/>
              </a:rPr>
              <a:t>1-  بعض اليهود يعتقد </a:t>
            </a:r>
            <a:r>
              <a:rPr lang="ar-JO" sz="2800" dirty="0">
                <a:solidFill>
                  <a:srgbClr val="FFFF00"/>
                </a:solidFill>
                <a:ea typeface="+mn-ea"/>
              </a:rPr>
              <a:t>أ</a:t>
            </a:r>
            <a:r>
              <a:rPr lang="ar-IQ" sz="2800" dirty="0">
                <a:solidFill>
                  <a:srgbClr val="FFFF00"/>
                </a:solidFill>
                <a:ea typeface="+mn-ea"/>
              </a:rPr>
              <a:t>ن هذه الكتب تمثل </a:t>
            </a:r>
            <a:r>
              <a:rPr lang="ar-JO" sz="2800" dirty="0">
                <a:solidFill>
                  <a:srgbClr val="FFFF00"/>
                </a:solidFill>
                <a:ea typeface="+mn-ea"/>
              </a:rPr>
              <a:t>أ</a:t>
            </a:r>
            <a:r>
              <a:rPr lang="ar-IQ" sz="2800" dirty="0">
                <a:solidFill>
                  <a:srgbClr val="FFFF00"/>
                </a:solidFill>
                <a:ea typeface="+mn-ea"/>
              </a:rPr>
              <a:t>سفار موسى الخمسة ولكن بالحقيقة ليس لديهم </a:t>
            </a:r>
            <a:r>
              <a:rPr lang="ar-JO" sz="2800" dirty="0">
                <a:solidFill>
                  <a:srgbClr val="FFFF00"/>
                </a:solidFill>
                <a:ea typeface="+mn-ea"/>
              </a:rPr>
              <a:t>إ</a:t>
            </a:r>
            <a:r>
              <a:rPr lang="ar-IQ" sz="2800" dirty="0">
                <a:solidFill>
                  <a:srgbClr val="FFFF00"/>
                </a:solidFill>
                <a:ea typeface="+mn-ea"/>
              </a:rPr>
              <a:t>ثباتات</a:t>
            </a:r>
            <a:endParaRPr lang="en-US" sz="2800" dirty="0">
              <a:solidFill>
                <a:srgbClr val="FFFF00"/>
              </a:solidFill>
              <a:ea typeface="+mn-ea"/>
            </a:endParaRPr>
          </a:p>
        </p:txBody>
      </p:sp>
      <p:sp>
        <p:nvSpPr>
          <p:cNvPr id="219140"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141"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anim to="" calcmode="lin" valueType="num">
                                      <p:cBhvr>
                                        <p:cTn id="7" dur="1" fill="hold"/>
                                        <p:tgtEl>
                                          <p:spTgt spid="24579">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uiExpand="1"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186" name="Group 2"/>
          <p:cNvGrpSpPr>
            <a:grpSpLocks/>
          </p:cNvGrpSpPr>
          <p:nvPr/>
        </p:nvGrpSpPr>
        <p:grpSpPr bwMode="auto">
          <a:xfrm>
            <a:off x="31750" y="0"/>
            <a:ext cx="9144000" cy="6858000"/>
            <a:chOff x="0" y="0"/>
            <a:chExt cx="5760" cy="4320"/>
          </a:xfrm>
        </p:grpSpPr>
        <p:grpSp>
          <p:nvGrpSpPr>
            <p:cNvPr id="221220" name="Group 3"/>
            <p:cNvGrpSpPr>
              <a:grpSpLocks/>
            </p:cNvGrpSpPr>
            <p:nvPr/>
          </p:nvGrpSpPr>
          <p:grpSpPr bwMode="auto">
            <a:xfrm>
              <a:off x="4560" y="0"/>
              <a:ext cx="1200" cy="4320"/>
              <a:chOff x="4608" y="0"/>
              <a:chExt cx="1152" cy="4320"/>
            </a:xfrm>
          </p:grpSpPr>
          <p:pic>
            <p:nvPicPr>
              <p:cNvPr id="221233" name="Picture 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4" name="Picture 5"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1" name="Group 6"/>
            <p:cNvGrpSpPr>
              <a:grpSpLocks/>
            </p:cNvGrpSpPr>
            <p:nvPr/>
          </p:nvGrpSpPr>
          <p:grpSpPr bwMode="auto">
            <a:xfrm>
              <a:off x="3504" y="0"/>
              <a:ext cx="1200" cy="4320"/>
              <a:chOff x="4608" y="0"/>
              <a:chExt cx="1152" cy="4320"/>
            </a:xfrm>
          </p:grpSpPr>
          <p:pic>
            <p:nvPicPr>
              <p:cNvPr id="221231" name="Picture 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2" name="Picture 8"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2" name="Group 9"/>
            <p:cNvGrpSpPr>
              <a:grpSpLocks/>
            </p:cNvGrpSpPr>
            <p:nvPr/>
          </p:nvGrpSpPr>
          <p:grpSpPr bwMode="auto">
            <a:xfrm>
              <a:off x="2304" y="0"/>
              <a:ext cx="1200" cy="4320"/>
              <a:chOff x="4608" y="0"/>
              <a:chExt cx="1152" cy="4320"/>
            </a:xfrm>
          </p:grpSpPr>
          <p:pic>
            <p:nvPicPr>
              <p:cNvPr id="221229" name="Picture 10"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0" name="Picture 11"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3" name="Group 12"/>
            <p:cNvGrpSpPr>
              <a:grpSpLocks/>
            </p:cNvGrpSpPr>
            <p:nvPr/>
          </p:nvGrpSpPr>
          <p:grpSpPr bwMode="auto">
            <a:xfrm>
              <a:off x="1104" y="0"/>
              <a:ext cx="1200" cy="4320"/>
              <a:chOff x="4608" y="0"/>
              <a:chExt cx="1152" cy="4320"/>
            </a:xfrm>
          </p:grpSpPr>
          <p:pic>
            <p:nvPicPr>
              <p:cNvPr id="221227" name="Picture 13"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8" name="Picture 1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4" name="Group 15"/>
            <p:cNvGrpSpPr>
              <a:grpSpLocks/>
            </p:cNvGrpSpPr>
            <p:nvPr/>
          </p:nvGrpSpPr>
          <p:grpSpPr bwMode="auto">
            <a:xfrm>
              <a:off x="0" y="0"/>
              <a:ext cx="1200" cy="4320"/>
              <a:chOff x="4608" y="0"/>
              <a:chExt cx="1152" cy="4320"/>
            </a:xfrm>
          </p:grpSpPr>
          <p:pic>
            <p:nvPicPr>
              <p:cNvPr id="221225" name="Picture 16"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6" name="Picture 1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21187" name="Rectangle 18"/>
          <p:cNvSpPr>
            <a:spLocks noGrp="1" noChangeArrowheads="1"/>
          </p:cNvSpPr>
          <p:nvPr>
            <p:ph type="title"/>
          </p:nvPr>
        </p:nvSpPr>
        <p:spPr>
          <a:xfrm>
            <a:off x="457200" y="228600"/>
            <a:ext cx="8229600" cy="1143000"/>
          </a:xfrm>
          <a:noFill/>
        </p:spPr>
        <p:txBody>
          <a:bodyPr/>
          <a:lstStyle/>
          <a:p>
            <a:pPr eaLnBrk="1" hangingPunct="1"/>
            <a:r>
              <a:rPr lang="ar-IQ" sz="3600" dirty="0">
                <a:solidFill>
                  <a:srgbClr val="B12143"/>
                </a:solidFill>
              </a:rPr>
              <a:t>علاقة العهد بالله</a:t>
            </a:r>
            <a:endParaRPr lang="en-GB" sz="3600" dirty="0">
              <a:solidFill>
                <a:srgbClr val="B12143"/>
              </a:solidFill>
            </a:endParaRPr>
          </a:p>
        </p:txBody>
      </p:sp>
      <p:graphicFrame>
        <p:nvGraphicFramePr>
          <p:cNvPr id="344083" name="Group 19"/>
          <p:cNvGraphicFramePr>
            <a:graphicFrameLocks noGrp="1"/>
          </p:cNvGraphicFramePr>
          <p:nvPr>
            <p:ph type="tbl" idx="1"/>
            <p:extLst>
              <p:ext uri="{D42A27DB-BD31-4B8C-83A1-F6EECF244321}">
                <p14:modId xmlns:p14="http://schemas.microsoft.com/office/powerpoint/2010/main" val="169648416"/>
              </p:ext>
            </p:extLst>
          </p:nvPr>
        </p:nvGraphicFramePr>
        <p:xfrm>
          <a:off x="228600" y="1371601"/>
          <a:ext cx="8686800" cy="5227008"/>
        </p:xfrm>
        <a:graphic>
          <a:graphicData uri="http://schemas.openxmlformats.org/drawingml/2006/table">
            <a:tbl>
              <a:tblPr/>
              <a:tblGrid>
                <a:gridCol w="1219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5486400">
                  <a:extLst>
                    <a:ext uri="{9D8B030D-6E8A-4147-A177-3AD203B41FA5}">
                      <a16:colId xmlns:a16="http://schemas.microsoft.com/office/drawing/2014/main" val="20002"/>
                    </a:ext>
                  </a:extLst>
                </a:gridCol>
              </a:tblGrid>
              <a:tr h="87630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endParaRPr kumimoji="0" lang="en-US"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كتاب يخص اسفار موسى الخمسة</a:t>
                      </a:r>
                      <a:endParaRPr kumimoji="0" lang="en-GB"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المراسلات    </a:t>
                      </a:r>
                      <a:endParaRPr kumimoji="0" lang="en-GB"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1</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التكوين</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الرجل التقي -------- الرجل الشرير --------- الرجل ابن الانسان</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2</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الخروج</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قصة خراب اسرائيل والفداء </a:t>
                      </a:r>
                    </a:p>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تنتهي مع ملكوت المزمور</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4455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3</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اللاويين</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الحرم : اشارات الى القداسة   لجماعة صه</a:t>
                      </a:r>
                      <a:r>
                        <a:rPr kumimoji="0" lang="ar-JO"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ي</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ون وتتضمن 11\12 مزمور لآساف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4</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العدد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البرية : وتتضمن اشارة الى موسى والتمرد والفشل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5</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التثنية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توقع النعم </a:t>
                      </a:r>
                      <a:r>
                        <a:rPr kumimoji="0" lang="ar-IQ" sz="2300" b="1" i="0" u="none" strike="noStrike" cap="none" normalizeH="0" baseline="0" dirty="0" err="1">
                          <a:ln>
                            <a:noFill/>
                          </a:ln>
                          <a:solidFill>
                            <a:srgbClr val="B12143"/>
                          </a:solidFill>
                          <a:effectLst/>
                          <a:latin typeface="Arial" panose="020B0604020202020204" pitchFamily="34" charset="0"/>
                          <a:ea typeface="ＭＳ Ｐゴシック" charset="0"/>
                          <a:cs typeface="Arial" panose="020B0604020202020204" pitchFamily="34" charset="0"/>
                        </a:rPr>
                        <a:t>وأستشارة</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الله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21218" name="Text Box 4"/>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382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219"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11067573"/>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145493" name="Group 85"/>
          <p:cNvGraphicFramePr>
            <a:graphicFrameLocks noGrp="1"/>
          </p:cNvGraphicFramePr>
          <p:nvPr>
            <p:extLst>
              <p:ext uri="{D42A27DB-BD31-4B8C-83A1-F6EECF244321}">
                <p14:modId xmlns:p14="http://schemas.microsoft.com/office/powerpoint/2010/main" val="749209462"/>
              </p:ext>
            </p:extLst>
          </p:nvPr>
        </p:nvGraphicFramePr>
        <p:xfrm>
          <a:off x="0" y="295275"/>
          <a:ext cx="9144000" cy="6873302"/>
        </p:xfrm>
        <a:graphic>
          <a:graphicData uri="http://schemas.openxmlformats.org/drawingml/2006/table">
            <a:tbl>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962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1</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2</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3</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4</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5</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1068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41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31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42</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17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73</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17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90</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44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107</a:t>
                      </a:r>
                      <a:r>
                        <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150</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8104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41 :13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72 :18 – 20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52 : 89</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48 : 106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150  : 6</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2964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يعشق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يتسائل</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يسقط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يخضع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مثالي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180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التكوين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الانسلن</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الخروج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اسرائيل </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الانسلن</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بشكل اساس</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اللاويين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الملاذ الامن</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العدد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موسى والبرية</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6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التثنية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6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الارض والقانون</a:t>
                      </a:r>
                      <a:endParaRPr kumimoji="0" lang="en-US" sz="16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73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 </a:t>
                      </a:r>
                      <a:r>
                        <a:rPr kumimoji="0" lang="ar-IQ" sz="20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وقورح</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آساف</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غير معروف</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13995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مجموعة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3</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الكتب 2 و</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حزقيال</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المضافة مح</a:t>
                      </a: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مضافه من عزرا </a:t>
                      </a: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ونحميا</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223282" name="AutoShape 54"/>
          <p:cNvSpPr>
            <a:spLocks noChangeArrowheads="1"/>
          </p:cNvSpPr>
          <p:nvPr/>
        </p:nvSpPr>
        <p:spPr bwMode="auto">
          <a:xfrm>
            <a:off x="11430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3" name="AutoShape 55"/>
          <p:cNvSpPr>
            <a:spLocks noChangeArrowheads="1"/>
          </p:cNvSpPr>
          <p:nvPr/>
        </p:nvSpPr>
        <p:spPr bwMode="auto">
          <a:xfrm>
            <a:off x="29718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4" name="AutoShape 56"/>
          <p:cNvSpPr>
            <a:spLocks noChangeArrowheads="1"/>
          </p:cNvSpPr>
          <p:nvPr/>
        </p:nvSpPr>
        <p:spPr bwMode="auto">
          <a:xfrm>
            <a:off x="48006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5" name="AutoShape 57"/>
          <p:cNvSpPr>
            <a:spLocks noChangeArrowheads="1"/>
          </p:cNvSpPr>
          <p:nvPr/>
        </p:nvSpPr>
        <p:spPr bwMode="auto">
          <a:xfrm>
            <a:off x="66294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6" name="AutoShape 58"/>
          <p:cNvSpPr>
            <a:spLocks noChangeArrowheads="1"/>
          </p:cNvSpPr>
          <p:nvPr/>
        </p:nvSpPr>
        <p:spPr bwMode="auto">
          <a:xfrm>
            <a:off x="84582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7" name="Text Box 59"/>
          <p:cNvSpPr txBox="1">
            <a:spLocks noChangeArrowheads="1"/>
          </p:cNvSpPr>
          <p:nvPr/>
        </p:nvSpPr>
        <p:spPr bwMode="auto">
          <a:xfrm>
            <a:off x="0" y="2528888"/>
            <a:ext cx="3733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آيات   للتعبد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96" name="Text Box 69"/>
          <p:cNvSpPr txBox="1">
            <a:spLocks noChangeArrowheads="1"/>
          </p:cNvSpPr>
          <p:nvPr/>
        </p:nvSpPr>
        <p:spPr bwMode="auto">
          <a:xfrm>
            <a:off x="2209800" y="6507164"/>
            <a:ext cx="4724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مراحل التجميع الممكنة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97" name="Text Box 70"/>
          <p:cNvSpPr txBox="1">
            <a:spLocks noChangeArrowheads="1"/>
          </p:cNvSpPr>
          <p:nvPr/>
        </p:nvSpPr>
        <p:spPr bwMode="auto">
          <a:xfrm>
            <a:off x="8534400" y="0"/>
            <a:ext cx="685800"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383</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5491" name="Rectangle 83"/>
          <p:cNvSpPr>
            <a:spLocks noGrp="1" noChangeArrowheads="1"/>
          </p:cNvSpPr>
          <p:nvPr>
            <p:ph type="title" idx="4294967295"/>
          </p:nvPr>
        </p:nvSpPr>
        <p:spPr>
          <a:xfrm>
            <a:off x="0" y="-76200"/>
            <a:ext cx="8610600" cy="461963"/>
          </a:xfrm>
          <a:effectLst>
            <a:outerShdw blurRad="63500" dist="38099" dir="2700000" algn="ctr" rotWithShape="0">
              <a:schemeClr val="tx2">
                <a:alpha val="74998"/>
              </a:schemeClr>
            </a:outerShdw>
          </a:effectLst>
        </p:spPr>
        <p:txBody>
          <a:bodyPr anchor="t">
            <a:spAutoFit/>
          </a:bodyPr>
          <a:lstStyle/>
          <a:p>
            <a:pPr eaLnBrk="1" hangingPunct="1">
              <a:spcBef>
                <a:spcPct val="50000"/>
              </a:spcBef>
              <a:defRPr/>
            </a:pPr>
            <a:r>
              <a:rPr lang="ar-IQ" sz="2400" dirty="0">
                <a:solidFill>
                  <a:schemeClr val="bg1"/>
                </a:solidFill>
              </a:rPr>
              <a:t>التصنيف 1    انعكاس </a:t>
            </a:r>
            <a:r>
              <a:rPr lang="ar-IQ" sz="2400" dirty="0" err="1">
                <a:solidFill>
                  <a:schemeClr val="bg1"/>
                </a:solidFill>
              </a:rPr>
              <a:t>لاسفار</a:t>
            </a:r>
            <a:r>
              <a:rPr lang="ar-IQ" sz="2400" dirty="0">
                <a:solidFill>
                  <a:schemeClr val="bg1"/>
                </a:solidFill>
              </a:rPr>
              <a:t> موسى الخمسة </a:t>
            </a:r>
            <a:endParaRPr lang="en-US" sz="2400" dirty="0">
              <a:solidFill>
                <a:schemeClr val="bg1"/>
              </a:solidFill>
            </a:endParaRPr>
          </a:p>
        </p:txBody>
      </p:sp>
      <p:sp>
        <p:nvSpPr>
          <p:cNvPr id="223300" name="Text Box 70"/>
          <p:cNvSpPr txBox="1">
            <a:spLocks noChangeArrowheads="1"/>
          </p:cNvSpPr>
          <p:nvPr/>
        </p:nvSpPr>
        <p:spPr bwMode="auto">
          <a:xfrm>
            <a:off x="8534400" y="685800"/>
            <a:ext cx="685800"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a:xfrm>
            <a:off x="228600" y="-136525"/>
            <a:ext cx="8229600" cy="1143000"/>
          </a:xfrm>
        </p:spPr>
        <p:txBody>
          <a:bodyPr/>
          <a:lstStyle/>
          <a:p>
            <a:pPr eaLnBrk="1" hangingPunct="1"/>
            <a:r>
              <a:rPr lang="ar-JO" dirty="0">
                <a:solidFill>
                  <a:srgbClr val="100D00"/>
                </a:solidFill>
              </a:rPr>
              <a:t>أ</a:t>
            </a:r>
            <a:r>
              <a:rPr lang="ar-IQ" dirty="0">
                <a:solidFill>
                  <a:srgbClr val="100D00"/>
                </a:solidFill>
              </a:rPr>
              <a:t>سباب التصنيفات</a:t>
            </a:r>
            <a:endParaRPr lang="en-US" dirty="0">
              <a:solidFill>
                <a:srgbClr val="100D00"/>
              </a:solidFill>
            </a:endParaRPr>
          </a:p>
        </p:txBody>
      </p:sp>
      <p:sp>
        <p:nvSpPr>
          <p:cNvPr id="26627" name="Rectangle 3"/>
          <p:cNvSpPr>
            <a:spLocks noGrp="1" noChangeArrowheads="1"/>
          </p:cNvSpPr>
          <p:nvPr>
            <p:ph idx="1"/>
          </p:nvPr>
        </p:nvSpPr>
        <p:spPr>
          <a:xfrm>
            <a:off x="228600" y="1066801"/>
            <a:ext cx="8915400" cy="4525963"/>
          </a:xfrm>
        </p:spPr>
        <p:txBody>
          <a:bodyPr/>
          <a:lstStyle/>
          <a:p>
            <a:pPr marL="533400" indent="-533400" algn="r" eaLnBrk="1" hangingPunct="1">
              <a:buFontTx/>
              <a:buNone/>
            </a:pPr>
            <a:r>
              <a:rPr lang="ar-IQ" sz="2800" dirty="0">
                <a:solidFill>
                  <a:srgbClr val="100D00"/>
                </a:solidFill>
              </a:rPr>
              <a:t>  2- فرضية هربرت</a:t>
            </a:r>
            <a:r>
              <a:rPr lang="ar-JO" sz="2800" dirty="0">
                <a:solidFill>
                  <a:srgbClr val="100D00"/>
                </a:solidFill>
              </a:rPr>
              <a:t>.</a:t>
            </a:r>
            <a:r>
              <a:rPr lang="ar-IQ" sz="2800" dirty="0">
                <a:solidFill>
                  <a:srgbClr val="100D00"/>
                </a:solidFill>
              </a:rPr>
              <a:t>  سي   وأ</a:t>
            </a:r>
            <a:r>
              <a:rPr lang="ar-JO" sz="2800" dirty="0">
                <a:solidFill>
                  <a:srgbClr val="100D00"/>
                </a:solidFill>
              </a:rPr>
              <a:t>.</a:t>
            </a:r>
            <a:r>
              <a:rPr lang="ar-IQ" sz="2800" dirty="0">
                <a:solidFill>
                  <a:srgbClr val="100D00"/>
                </a:solidFill>
              </a:rPr>
              <a:t> </a:t>
            </a:r>
            <a:r>
              <a:rPr lang="ar-JO" sz="2800" dirty="0">
                <a:solidFill>
                  <a:srgbClr val="100D00"/>
                </a:solidFill>
              </a:rPr>
              <a:t>أ</a:t>
            </a:r>
            <a:r>
              <a:rPr lang="ar-IQ" sz="2800" dirty="0">
                <a:solidFill>
                  <a:srgbClr val="100D00"/>
                </a:solidFill>
              </a:rPr>
              <a:t>تدرسون </a:t>
            </a:r>
            <a:r>
              <a:rPr lang="ar-JO" sz="2800" dirty="0">
                <a:solidFill>
                  <a:srgbClr val="100D00"/>
                </a:solidFill>
              </a:rPr>
              <a:t>أ</a:t>
            </a:r>
            <a:r>
              <a:rPr lang="ar-IQ" sz="2800" dirty="0">
                <a:solidFill>
                  <a:srgbClr val="100D00"/>
                </a:solidFill>
              </a:rPr>
              <a:t>ن ال</a:t>
            </a:r>
            <a:r>
              <a:rPr lang="ar-JO" sz="2800" dirty="0">
                <a:solidFill>
                  <a:srgbClr val="100D00"/>
                </a:solidFill>
              </a:rPr>
              <a:t>إ</a:t>
            </a:r>
            <a:r>
              <a:rPr lang="ar-IQ" sz="2800" dirty="0">
                <a:solidFill>
                  <a:srgbClr val="100D00"/>
                </a:solidFill>
              </a:rPr>
              <a:t>نقسامات ظهرت من الكتاب في وقت واحد من التطور الزمني</a:t>
            </a:r>
            <a:endParaRPr lang="en-US" sz="2800" dirty="0">
              <a:solidFill>
                <a:srgbClr val="100D00"/>
              </a:solidFill>
            </a:endParaRPr>
          </a:p>
        </p:txBody>
      </p:sp>
      <p:sp>
        <p:nvSpPr>
          <p:cNvPr id="225284" name="Text Box 4"/>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382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5285"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5154" name="Rectangle 2"/>
          <p:cNvSpPr>
            <a:spLocks noGrp="1" noChangeArrowheads="1"/>
          </p:cNvSpPr>
          <p:nvPr>
            <p:ph type="title"/>
          </p:nvPr>
        </p:nvSpPr>
        <p:spPr>
          <a:xfrm>
            <a:off x="457200" y="274637"/>
            <a:ext cx="8229600" cy="792163"/>
          </a:xfrm>
          <a:noFill/>
        </p:spPr>
        <p:txBody>
          <a:bodyPr/>
          <a:lstStyle/>
          <a:p>
            <a:pPr eaLnBrk="1" hangingPunct="1"/>
            <a:r>
              <a:rPr lang="ar-IQ" sz="4000" dirty="0">
                <a:solidFill>
                  <a:schemeClr val="bg1"/>
                </a:solidFill>
              </a:rPr>
              <a:t>التحويل البرمجي </a:t>
            </a:r>
            <a:endParaRPr lang="en-US" sz="4000" dirty="0">
              <a:solidFill>
                <a:schemeClr val="bg1"/>
              </a:solidFill>
            </a:endParaRPr>
          </a:p>
        </p:txBody>
      </p:sp>
      <p:graphicFrame>
        <p:nvGraphicFramePr>
          <p:cNvPr id="305155" name="Group 3"/>
          <p:cNvGraphicFramePr>
            <a:graphicFrameLocks noGrp="1"/>
          </p:cNvGraphicFramePr>
          <p:nvPr>
            <p:ph type="tbl" idx="1"/>
            <p:extLst>
              <p:ext uri="{D42A27DB-BD31-4B8C-83A1-F6EECF244321}">
                <p14:modId xmlns:p14="http://schemas.microsoft.com/office/powerpoint/2010/main" val="3874480221"/>
              </p:ext>
            </p:extLst>
          </p:nvPr>
        </p:nvGraphicFramePr>
        <p:xfrm>
          <a:off x="228600" y="1143000"/>
          <a:ext cx="8686800" cy="2681288"/>
        </p:xfrm>
        <a:graphic>
          <a:graphicData uri="http://schemas.openxmlformats.org/drawingml/2006/table">
            <a:tbl>
              <a:tblPr/>
              <a:tblGrid>
                <a:gridCol w="1828800">
                  <a:extLst>
                    <a:ext uri="{9D8B030D-6E8A-4147-A177-3AD203B41FA5}">
                      <a16:colId xmlns:a16="http://schemas.microsoft.com/office/drawing/2014/main" val="20000"/>
                    </a:ext>
                  </a:extLst>
                </a:gridCol>
                <a:gridCol w="1362075">
                  <a:extLst>
                    <a:ext uri="{9D8B030D-6E8A-4147-A177-3AD203B41FA5}">
                      <a16:colId xmlns:a16="http://schemas.microsoft.com/office/drawing/2014/main" val="20001"/>
                    </a:ext>
                  </a:extLst>
                </a:gridCol>
                <a:gridCol w="1412875">
                  <a:extLst>
                    <a:ext uri="{9D8B030D-6E8A-4147-A177-3AD203B41FA5}">
                      <a16:colId xmlns:a16="http://schemas.microsoft.com/office/drawing/2014/main" val="20002"/>
                    </a:ext>
                  </a:extLst>
                </a:gridCol>
                <a:gridCol w="1647825">
                  <a:extLst>
                    <a:ext uri="{9D8B030D-6E8A-4147-A177-3AD203B41FA5}">
                      <a16:colId xmlns:a16="http://schemas.microsoft.com/office/drawing/2014/main" val="20003"/>
                    </a:ext>
                  </a:extLst>
                </a:gridCol>
                <a:gridCol w="1247775">
                  <a:extLst>
                    <a:ext uri="{9D8B030D-6E8A-4147-A177-3AD203B41FA5}">
                      <a16:colId xmlns:a16="http://schemas.microsoft.com/office/drawing/2014/main" val="20004"/>
                    </a:ext>
                  </a:extLst>
                </a:gridCol>
                <a:gridCol w="1187450">
                  <a:extLst>
                    <a:ext uri="{9D8B030D-6E8A-4147-A177-3AD203B41FA5}">
                      <a16:colId xmlns:a16="http://schemas.microsoft.com/office/drawing/2014/main" val="20005"/>
                    </a:ext>
                  </a:extLst>
                </a:gridCol>
              </a:tblGrid>
              <a:tr h="6842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2</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4 </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5 </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ممكن مترجم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حزقيا او يوشيا</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عزرا او </a:t>
                      </a:r>
                      <a:r>
                        <a:rPr kumimoji="0" lang="ar-IQ" sz="20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نحميا</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1235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ممكن تواريخ مبر</a:t>
                      </a: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a:t>
                      </a: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جة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1020- 970 ق 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970 -610 </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الى  430 ق 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bl>
          </a:graphicData>
        </a:graphic>
      </p:graphicFrame>
      <p:grpSp>
        <p:nvGrpSpPr>
          <p:cNvPr id="227357" name="Group 29"/>
          <p:cNvGrpSpPr>
            <a:grpSpLocks/>
          </p:cNvGrpSpPr>
          <p:nvPr/>
        </p:nvGrpSpPr>
        <p:grpSpPr bwMode="auto">
          <a:xfrm>
            <a:off x="0" y="3913191"/>
            <a:ext cx="9144000" cy="2944812"/>
            <a:chOff x="0" y="2465"/>
            <a:chExt cx="5472" cy="1855"/>
          </a:xfrm>
        </p:grpSpPr>
        <p:pic>
          <p:nvPicPr>
            <p:cNvPr id="227360" name="Picture 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61" name="Picture 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7358" name="Text Box 4"/>
          <p:cNvSpPr txBox="1">
            <a:spLocks noChangeArrowheads="1"/>
          </p:cNvSpPr>
          <p:nvPr/>
        </p:nvSpPr>
        <p:spPr bwMode="auto">
          <a:xfrm>
            <a:off x="8299450" y="7620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7359"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05154"/>
                                        </p:tgtEl>
                                        <p:attrNameLst>
                                          <p:attrName>style.visibility</p:attrName>
                                        </p:attrNameLst>
                                      </p:cBhvr>
                                      <p:to>
                                        <p:strVal val="visible"/>
                                      </p:to>
                                    </p:set>
                                    <p:animEffect transition="in" filter="fade">
                                      <p:cBhvr>
                                        <p:cTn id="7" dur="1000"/>
                                        <p:tgtEl>
                                          <p:spTgt spid="305154"/>
                                        </p:tgtEl>
                                      </p:cBhvr>
                                    </p:animEffect>
                                    <p:anim calcmode="lin" valueType="num">
                                      <p:cBhvr>
                                        <p:cTn id="8" dur="1000" fill="hold"/>
                                        <p:tgtEl>
                                          <p:spTgt spid="305154"/>
                                        </p:tgtEl>
                                        <p:attrNameLst>
                                          <p:attrName>ppt_x</p:attrName>
                                        </p:attrNameLst>
                                      </p:cBhvr>
                                      <p:tavLst>
                                        <p:tav tm="0">
                                          <p:val>
                                            <p:strVal val="#ppt_x"/>
                                          </p:val>
                                        </p:tav>
                                        <p:tav tm="100000">
                                          <p:val>
                                            <p:strVal val="#ppt_x"/>
                                          </p:val>
                                        </p:tav>
                                      </p:tavLst>
                                    </p:anim>
                                    <p:anim calcmode="lin" valueType="num">
                                      <p:cBhvr>
                                        <p:cTn id="9" dur="1000" fill="hold"/>
                                        <p:tgtEl>
                                          <p:spTgt spid="3051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4"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231426"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1427" name="Rectangle 3"/>
          <p:cNvSpPr>
            <a:spLocks noGrp="1" noChangeArrowheads="1"/>
          </p:cNvSpPr>
          <p:nvPr>
            <p:ph type="title"/>
          </p:nvPr>
        </p:nvSpPr>
        <p:spPr>
          <a:xfrm>
            <a:off x="3048000" y="-76200"/>
            <a:ext cx="3200400" cy="1447800"/>
          </a:xfrm>
          <a:noFill/>
        </p:spPr>
        <p:txBody>
          <a:bodyPr/>
          <a:lstStyle/>
          <a:p>
            <a:pPr eaLnBrk="1" hangingPunct="1"/>
            <a:r>
              <a:rPr lang="ar-IQ" sz="4000" dirty="0">
                <a:solidFill>
                  <a:srgbClr val="F8E8C0"/>
                </a:solidFill>
              </a:rPr>
              <a:t>اسماء الله</a:t>
            </a:r>
            <a:endParaRPr lang="en-GB" sz="4000" dirty="0">
              <a:solidFill>
                <a:srgbClr val="F8E8C0"/>
              </a:solidFill>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958601028"/>
              </p:ext>
            </p:extLst>
          </p:nvPr>
        </p:nvGraphicFramePr>
        <p:xfrm>
          <a:off x="457200" y="2028825"/>
          <a:ext cx="8229600" cy="3931859"/>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6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FF0000"/>
                          </a:solidFill>
                          <a:effectLst/>
                          <a:latin typeface="Arial" panose="020B0604020202020204" pitchFamily="34" charset="0"/>
                          <a:ea typeface="ＭＳ Ｐゴシック" charset="0"/>
                          <a:cs typeface="Arial" panose="020B0604020202020204" pitchFamily="34" charset="0"/>
                        </a:rPr>
                        <a:t>يهوة</a:t>
                      </a:r>
                      <a:r>
                        <a:rPr kumimoji="0" lang="ar-IQ"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لان الرب عادل ويحب العدل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مزمور  (11 : 7 )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58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0000FF"/>
                          </a:solidFill>
                          <a:effectLst/>
                          <a:latin typeface="Arial" panose="020B0604020202020204" pitchFamily="34" charset="0"/>
                          <a:ea typeface="ＭＳ Ｐゴシック" charset="0"/>
                          <a:cs typeface="Arial" panose="020B0604020202020204" pitchFamily="34" charset="0"/>
                        </a:rPr>
                        <a:t>الوهيم</a:t>
                      </a:r>
                      <a:r>
                        <a:rPr kumimoji="0" lang="ar-IQ" sz="2800" b="1" i="0" u="none" strike="noStrike" cap="none" normalizeH="0" baseline="0" dirty="0">
                          <a:ln>
                            <a:noFill/>
                          </a:ln>
                          <a:solidFill>
                            <a:srgbClr val="0000FF"/>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rgbClr val="0000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غنوا لله ,رنموا لاسمه,اعدوا طريقآ للراكب في القفار بأسمه,واهتفوا امامه (مزمور 68 : 4) </a:t>
                      </a: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0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بهوة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FF0000"/>
                          </a:solidFill>
                          <a:effectLst/>
                          <a:latin typeface="Arial" panose="020B0604020202020204" pitchFamily="34" charset="0"/>
                          <a:ea typeface="ＭＳ Ｐゴシック" charset="0"/>
                          <a:cs typeface="Arial" panose="020B0604020202020204" pitchFamily="34" charset="0"/>
                        </a:rPr>
                        <a:t>الوهيم</a:t>
                      </a:r>
                      <a:r>
                        <a:rPr kumimoji="0" lang="ar-IQ"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rgbClr val="0000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وانت يا رب اله الجنود ,اله اسرائيل ,انتبه لتطالب كل الامم  (مزمور 59 : 5 )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Oval Callout 4"/>
          <p:cNvSpPr/>
          <p:nvPr/>
        </p:nvSpPr>
        <p:spPr>
          <a:xfrm>
            <a:off x="0" y="152400"/>
            <a:ext cx="4191000" cy="1981200"/>
          </a:xfrm>
          <a:prstGeom prst="wedgeEllipseCallout">
            <a:avLst>
              <a:gd name="adj1" fmla="val 59543"/>
              <a:gd name="adj2" fmla="val 51715"/>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الرب:الاسم</a:t>
            </a:r>
            <a:r>
              <a:rPr kumimoji="0" lang="ar-IQ"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الاصيل </a:t>
            </a:r>
            <a:r>
              <a:rPr kumimoji="0" lang="ar-IQ" sz="3200" b="1"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لاله</a:t>
            </a:r>
            <a:r>
              <a:rPr kumimoji="0" lang="ar-IQ"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اسرائيل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حافظ العهد</a:t>
            </a:r>
            <a:endParaRPr kumimoji="0" lang="en-US"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6" name="Oval Callout 5"/>
          <p:cNvSpPr/>
          <p:nvPr/>
        </p:nvSpPr>
        <p:spPr>
          <a:xfrm>
            <a:off x="5105400" y="228600"/>
            <a:ext cx="4038600" cy="1905000"/>
          </a:xfrm>
          <a:prstGeom prst="wedgeEllipseCallout">
            <a:avLst>
              <a:gd name="adj1" fmla="val -52977"/>
              <a:gd name="adj2" fmla="val 99572"/>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الله : الجامع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القوي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الجبار</a:t>
            </a:r>
            <a:endParaRPr kumimoji="0" lang="en-US"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31444" name="Rectangle 3"/>
          <p:cNvSpPr txBox="1">
            <a:spLocks noChangeArrowheads="1"/>
          </p:cNvSpPr>
          <p:nvPr/>
        </p:nvSpPr>
        <p:spPr bwMode="auto">
          <a:xfrm>
            <a:off x="533400" y="6400800"/>
            <a:ext cx="822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rPr>
              <a:t>المصدر </a:t>
            </a:r>
            <a:r>
              <a:rPr kumimoji="0" lang="en-US" sz="2800" b="1"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rPr>
              <a:t>: BDB</a:t>
            </a:r>
            <a:endParaRPr kumimoji="0" lang="en-GB" sz="2800" b="1"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64019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235522"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5523" name="Rectangle 3"/>
          <p:cNvSpPr>
            <a:spLocks noGrp="1" noChangeArrowheads="1"/>
          </p:cNvSpPr>
          <p:nvPr>
            <p:ph type="title"/>
          </p:nvPr>
        </p:nvSpPr>
        <p:spPr>
          <a:xfrm>
            <a:off x="457200" y="76200"/>
            <a:ext cx="8229600" cy="1143000"/>
          </a:xfrm>
          <a:noFill/>
        </p:spPr>
        <p:txBody>
          <a:bodyPr/>
          <a:lstStyle/>
          <a:p>
            <a:pPr eaLnBrk="1" hangingPunct="1"/>
            <a:r>
              <a:rPr lang="ar-IQ" sz="4000" dirty="0">
                <a:solidFill>
                  <a:srgbClr val="F8E8C0"/>
                </a:solidFill>
              </a:rPr>
              <a:t>دلائل اسماء الله</a:t>
            </a: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2332643930"/>
              </p:ext>
            </p:extLst>
          </p:nvPr>
        </p:nvGraphicFramePr>
        <p:xfrm>
          <a:off x="457200" y="2028825"/>
          <a:ext cx="8229600" cy="3776284"/>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الرب  , </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له العهد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بمعنى انه يفي بكل وعوده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1589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لوهيم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بكل قوته يسيطر على الطبيعة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17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يهوه –</a:t>
                      </a:r>
                      <a:r>
                        <a:rPr kumimoji="0" lang="ar-IQ" sz="2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الوهيم</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الرب الاله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تاتي</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سوية لتظهر انه حافظ العهد القوي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72109211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a:xfrm>
            <a:off x="457200" y="609600"/>
            <a:ext cx="8229600" cy="1143000"/>
          </a:xfrm>
          <a:noFill/>
        </p:spPr>
        <p:txBody>
          <a:bodyPr/>
          <a:lstStyle/>
          <a:p>
            <a:pPr eaLnBrk="1" hangingPunct="1"/>
            <a:r>
              <a:rPr lang="ar-IQ" dirty="0"/>
              <a:t>صلو</a:t>
            </a:r>
            <a:r>
              <a:rPr lang="ar-JO" dirty="0"/>
              <a:t>ا</a:t>
            </a:r>
            <a:r>
              <a:rPr lang="ar-IQ" dirty="0"/>
              <a:t> من خلال المزامير</a:t>
            </a:r>
            <a:endParaRPr lang="en-US" dirty="0"/>
          </a:p>
        </p:txBody>
      </p:sp>
      <p:sp>
        <p:nvSpPr>
          <p:cNvPr id="323587" name="Rectangle 3"/>
          <p:cNvSpPr>
            <a:spLocks noGrp="1" noChangeArrowheads="1"/>
          </p:cNvSpPr>
          <p:nvPr>
            <p:ph idx="1"/>
          </p:nvPr>
        </p:nvSpPr>
        <p:spPr>
          <a:xfrm>
            <a:off x="457200" y="2996951"/>
            <a:ext cx="4343400" cy="3289551"/>
          </a:xfrm>
        </p:spPr>
        <p:txBody>
          <a:bodyPr/>
          <a:lstStyle/>
          <a:p>
            <a:pPr marL="0" indent="0" algn="ctr" eaLnBrk="1" hangingPunct="1">
              <a:lnSpc>
                <a:spcPct val="90000"/>
              </a:lnSpc>
              <a:buFontTx/>
              <a:buNone/>
            </a:pPr>
            <a:r>
              <a:rPr lang="ar-IQ" altLang="ja-JP" sz="3600" dirty="0"/>
              <a:t>لتكن </a:t>
            </a:r>
            <a:r>
              <a:rPr lang="ar-JO" altLang="ja-JP" sz="3600" dirty="0"/>
              <a:t>أ</a:t>
            </a:r>
            <a:r>
              <a:rPr lang="ar-IQ" altLang="ja-JP" sz="3600" dirty="0"/>
              <a:t>قوال فمي وفكر قلبي مرضية </a:t>
            </a:r>
            <a:r>
              <a:rPr lang="ar-JO" altLang="ja-JP" sz="3600" dirty="0"/>
              <a:t>أ</a:t>
            </a:r>
            <a:r>
              <a:rPr lang="ar-IQ" altLang="ja-JP" sz="3600" dirty="0"/>
              <a:t>مامك </a:t>
            </a:r>
            <a:endParaRPr lang="ar-JO" altLang="ja-JP" sz="3600" dirty="0"/>
          </a:p>
          <a:p>
            <a:pPr marL="0" indent="0" algn="ctr" eaLnBrk="1" hangingPunct="1">
              <a:lnSpc>
                <a:spcPct val="90000"/>
              </a:lnSpc>
              <a:buFontTx/>
              <a:buNone/>
            </a:pPr>
            <a:r>
              <a:rPr lang="ar-IQ" altLang="ja-JP" sz="3600" dirty="0"/>
              <a:t>يا رب صخرتي ووليي</a:t>
            </a:r>
          </a:p>
          <a:p>
            <a:pPr marL="0" indent="0" algn="ctr" eaLnBrk="1" hangingPunct="1">
              <a:lnSpc>
                <a:spcPct val="90000"/>
              </a:lnSpc>
              <a:buFontTx/>
              <a:buNone/>
            </a:pPr>
            <a:r>
              <a:rPr lang="ar-IQ" sz="3600" dirty="0"/>
              <a:t>مزمور 19 </a:t>
            </a:r>
            <a:r>
              <a:rPr lang="ar-JO" sz="3600" dirty="0"/>
              <a:t>: </a:t>
            </a:r>
            <a:r>
              <a:rPr lang="ar-IQ" sz="3600" dirty="0"/>
              <a:t>14 </a:t>
            </a:r>
            <a:endParaRPr lang="en-US" sz="3600" dirty="0"/>
          </a:p>
        </p:txBody>
      </p:sp>
      <p:pic>
        <p:nvPicPr>
          <p:cNvPr id="23757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81612" y="1828800"/>
            <a:ext cx="3527425"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pPr algn="ctr"/>
            <a:r>
              <a:rPr lang="ar-JO" sz="8000" b="1" dirty="0">
                <a:latin typeface="Arial" panose="020B0604020202020204" pitchFamily="34" charset="0"/>
                <a:cs typeface="Arial" panose="020B0604020202020204" pitchFamily="34" charset="0"/>
              </a:rPr>
              <a:t>سفر </a:t>
            </a:r>
            <a:r>
              <a:rPr lang="ar-SA" sz="8000" b="1" dirty="0">
                <a:latin typeface="Arial" panose="020B0604020202020204" pitchFamily="34" charset="0"/>
                <a:cs typeface="Arial" panose="020B0604020202020204" pitchFamily="34" charset="0"/>
              </a:rPr>
              <a:t>المزامير </a:t>
            </a:r>
            <a:r>
              <a:rPr lang="ar-JO" sz="8000" b="1" dirty="0">
                <a:latin typeface="Arial" panose="020B0604020202020204" pitchFamily="34" charset="0"/>
                <a:cs typeface="Arial" panose="020B0604020202020204" pitchFamily="34" charset="0"/>
              </a:rPr>
              <a:t> </a:t>
            </a:r>
            <a:r>
              <a:rPr lang="ar-SA" sz="8000" b="1" dirty="0">
                <a:latin typeface="Arial" panose="020B0604020202020204" pitchFamily="34" charset="0"/>
                <a:cs typeface="Arial" panose="020B0604020202020204" pitchFamily="34" charset="0"/>
              </a:rPr>
              <a:t>مرشد للصلاة</a:t>
            </a:r>
            <a:endParaRPr lang="en-US" sz="8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633562"/>
      </p:ext>
    </p:extLst>
  </p:cSld>
  <p:clrMapOvr>
    <a:overrideClrMapping bg1="dk1" tx1="lt1" bg2="dk2" tx2="lt2" accent1="accent1" accent2="accent2" accent3="accent3" accent4="accent4" accent5="accent5" accent6="accent6" hlink="hlink" folHlink="folHlink"/>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ar-IQ" dirty="0">
                <a:solidFill>
                  <a:schemeClr val="bg1"/>
                </a:solidFill>
                <a:effectLst>
                  <a:outerShdw blurRad="38100" dist="38100" dir="2700000" algn="tl">
                    <a:srgbClr val="000000"/>
                  </a:outerShdw>
                </a:effectLst>
                <a:ea typeface="ＭＳ Ｐゴシック" charset="0"/>
              </a:rPr>
              <a:t>كيف نصلي سوية من خلال المزامير </a:t>
            </a:r>
            <a:endParaRPr lang="en-US" dirty="0">
              <a:solidFill>
                <a:schemeClr val="bg1"/>
              </a:solidFill>
              <a:ea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ar-IQ" sz="3600" dirty="0">
                <a:solidFill>
                  <a:schemeClr val="bg1"/>
                </a:solidFill>
                <a:ea typeface="ＭＳ Ｐゴシック" charset="0"/>
              </a:rPr>
              <a:t>آي</a:t>
            </a:r>
            <a:r>
              <a:rPr lang="ar-JO" sz="3600" dirty="0">
                <a:solidFill>
                  <a:schemeClr val="bg1"/>
                </a:solidFill>
                <a:ea typeface="ＭＳ Ｐゴシック" charset="0"/>
              </a:rPr>
              <a:t>ة</a:t>
            </a:r>
            <a:r>
              <a:rPr lang="ar-IQ" sz="3600" dirty="0">
                <a:solidFill>
                  <a:schemeClr val="bg1"/>
                </a:solidFill>
                <a:ea typeface="ＭＳ Ｐゴシック" charset="0"/>
              </a:rPr>
              <a:t> واحدة لكل شخص </a:t>
            </a:r>
          </a:p>
          <a:p>
            <a:pPr eaLnBrk="1" hangingPunct="1"/>
            <a:r>
              <a:rPr lang="ar-IQ" sz="3600" dirty="0">
                <a:solidFill>
                  <a:schemeClr val="bg1"/>
                </a:solidFill>
                <a:ea typeface="ＭＳ Ｐゴシック" charset="0"/>
              </a:rPr>
              <a:t>اشرح و</a:t>
            </a:r>
            <a:r>
              <a:rPr lang="ar-JO" sz="3600" dirty="0">
                <a:solidFill>
                  <a:schemeClr val="bg1"/>
                </a:solidFill>
                <a:ea typeface="ＭＳ Ｐゴシック" charset="0"/>
              </a:rPr>
              <a:t>أ</a:t>
            </a:r>
            <a:r>
              <a:rPr lang="ar-IQ" sz="3600" dirty="0">
                <a:solidFill>
                  <a:schemeClr val="bg1"/>
                </a:solidFill>
                <a:ea typeface="ＭＳ Ｐゴシック" charset="0"/>
              </a:rPr>
              <a:t>عطي طابع شخصي  </a:t>
            </a:r>
          </a:p>
          <a:p>
            <a:pPr eaLnBrk="1" hangingPunct="1"/>
            <a:r>
              <a:rPr lang="ar-IQ" sz="3600" dirty="0">
                <a:solidFill>
                  <a:schemeClr val="bg1"/>
                </a:solidFill>
                <a:ea typeface="ＭＳ Ｐゴシック" charset="0"/>
              </a:rPr>
              <a:t>لا تقدم </a:t>
            </a:r>
            <a:r>
              <a:rPr lang="ar-JO" sz="3600" dirty="0">
                <a:solidFill>
                  <a:schemeClr val="bg1"/>
                </a:solidFill>
                <a:ea typeface="ＭＳ Ｐゴシック" charset="0"/>
              </a:rPr>
              <a:t>أ</a:t>
            </a:r>
            <a:r>
              <a:rPr lang="ar-IQ" sz="3600" dirty="0">
                <a:solidFill>
                  <a:schemeClr val="bg1"/>
                </a:solidFill>
                <a:ea typeface="ＭＳ Ｐゴシック" charset="0"/>
              </a:rPr>
              <a:t>ي طلبات </a:t>
            </a:r>
            <a:endParaRPr lang="en-US" sz="3600" dirty="0">
              <a:solidFill>
                <a:schemeClr val="bg1"/>
              </a:solidFill>
              <a:ea typeface="ＭＳ Ｐゴシック"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uiExpand="1"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a:extLst>
            <a:ext uri="{FF2B5EF4-FFF2-40B4-BE49-F238E27FC236}">
              <a16:creationId xmlns:a16="http://schemas.microsoft.com/office/drawing/2014/main" id="{3CF1B77B-8736-BCA2-54B3-F29BCCAFF4D5}"/>
            </a:ext>
          </a:extLst>
        </p:cNvPr>
        <p:cNvGrpSpPr/>
        <p:nvPr/>
      </p:nvGrpSpPr>
      <p:grpSpPr>
        <a:xfrm>
          <a:off x="0" y="0"/>
          <a:ext cx="0" cy="0"/>
          <a:chOff x="0" y="0"/>
          <a:chExt cx="0" cy="0"/>
        </a:xfrm>
      </p:grpSpPr>
      <p:sp>
        <p:nvSpPr>
          <p:cNvPr id="379906" name="Rectangle 2">
            <a:extLst>
              <a:ext uri="{FF2B5EF4-FFF2-40B4-BE49-F238E27FC236}">
                <a16:creationId xmlns:a16="http://schemas.microsoft.com/office/drawing/2014/main" id="{3B38E2C1-7835-3773-37FC-7ECCF54E662F}"/>
              </a:ext>
            </a:extLst>
          </p:cNvPr>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a:extLst>
              <a:ext uri="{FF2B5EF4-FFF2-40B4-BE49-F238E27FC236}">
                <a16:creationId xmlns:a16="http://schemas.microsoft.com/office/drawing/2014/main" id="{6C818435-FC35-7183-4CC2-F9341836F984}"/>
              </a:ext>
            </a:extLst>
          </p:cNvPr>
          <p:cNvSpPr>
            <a:spLocks noGrp="1" noChangeArrowheads="1"/>
          </p:cNvSpPr>
          <p:nvPr>
            <p:ph type="body" idx="1"/>
          </p:nvPr>
        </p:nvSpPr>
        <p:spPr>
          <a:xfrm>
            <a:off x="107504" y="914407"/>
            <a:ext cx="9036496" cy="1290639"/>
          </a:xfrm>
        </p:spPr>
        <p:txBody>
          <a:bodyPr/>
          <a:lstStyle/>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اقرأ المزمور بتمعن</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أرسم المخطط العاطفي للمزمور</a:t>
            </a:r>
            <a:endParaRPr lang="en-US" sz="2800" dirty="0">
              <a:solidFill>
                <a:srgbClr val="100D00"/>
              </a:solidFill>
            </a:endParaRPr>
          </a:p>
        </p:txBody>
      </p:sp>
      <p:sp>
        <p:nvSpPr>
          <p:cNvPr id="6" name="Text Box 6">
            <a:extLst>
              <a:ext uri="{FF2B5EF4-FFF2-40B4-BE49-F238E27FC236}">
                <a16:creationId xmlns:a16="http://schemas.microsoft.com/office/drawing/2014/main" id="{9978388D-7708-C693-9647-56AF9C7DAD92}"/>
              </a:ext>
            </a:extLst>
          </p:cNvPr>
          <p:cNvSpPr txBox="1">
            <a:spLocks noChangeArrowheads="1"/>
          </p:cNvSpPr>
          <p:nvPr/>
        </p:nvSpPr>
        <p:spPr bwMode="auto">
          <a:xfrm>
            <a:off x="6850509" y="2015174"/>
            <a:ext cx="197041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مثال : مزمور 77</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a:extLst>
              <a:ext uri="{FF2B5EF4-FFF2-40B4-BE49-F238E27FC236}">
                <a16:creationId xmlns:a16="http://schemas.microsoft.com/office/drawing/2014/main" id="{F5A20695-CB89-3595-842B-6CBD6615933B}"/>
              </a:ext>
            </a:extLst>
          </p:cNvPr>
          <p:cNvSpPr txBox="1">
            <a:spLocks noChangeArrowheads="1"/>
          </p:cNvSpPr>
          <p:nvPr/>
        </p:nvSpPr>
        <p:spPr bwMode="auto">
          <a:xfrm>
            <a:off x="1258900"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1-3</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a:extLst>
              <a:ext uri="{FF2B5EF4-FFF2-40B4-BE49-F238E27FC236}">
                <a16:creationId xmlns:a16="http://schemas.microsoft.com/office/drawing/2014/main" id="{0E4F5D6F-1F9D-4C83-72B9-B707B32C93F6}"/>
              </a:ext>
            </a:extLst>
          </p:cNvPr>
          <p:cNvSpPr txBox="1">
            <a:spLocks noChangeArrowheads="1"/>
          </p:cNvSpPr>
          <p:nvPr/>
        </p:nvSpPr>
        <p:spPr bwMode="auto">
          <a:xfrm>
            <a:off x="3262325"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4-9</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a:extLst>
              <a:ext uri="{FF2B5EF4-FFF2-40B4-BE49-F238E27FC236}">
                <a16:creationId xmlns:a16="http://schemas.microsoft.com/office/drawing/2014/main" id="{1E1DD4AC-A257-C7EA-433B-ACE07E09C8AA}"/>
              </a:ext>
            </a:extLst>
          </p:cNvPr>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a:extLst>
              <a:ext uri="{FF2B5EF4-FFF2-40B4-BE49-F238E27FC236}">
                <a16:creationId xmlns:a16="http://schemas.microsoft.com/office/drawing/2014/main" id="{478F5334-1B08-258F-59B4-E13FFC41BEC7}"/>
              </a:ext>
            </a:extLst>
          </p:cNvPr>
          <p:cNvSpPr txBox="1">
            <a:spLocks noChangeArrowheads="1"/>
          </p:cNvSpPr>
          <p:nvPr/>
        </p:nvSpPr>
        <p:spPr bwMode="auto">
          <a:xfrm>
            <a:off x="7164389" y="6064258"/>
            <a:ext cx="151355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11-20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a:extLst>
              <a:ext uri="{FF2B5EF4-FFF2-40B4-BE49-F238E27FC236}">
                <a16:creationId xmlns:a16="http://schemas.microsoft.com/office/drawing/2014/main" id="{90E0A8BF-531D-B3EC-9F33-1B6A3819C94C}"/>
              </a:ext>
            </a:extLst>
          </p:cNvPr>
          <p:cNvSpPr txBox="1">
            <a:spLocks noChangeArrowheads="1"/>
          </p:cNvSpPr>
          <p:nvPr/>
        </p:nvSpPr>
        <p:spPr bwMode="auto">
          <a:xfrm>
            <a:off x="5682691" y="2567751"/>
            <a:ext cx="248818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تبدأ مرتفعة أم منخفضة؟</a:t>
            </a:r>
            <a:endParaRPr kumimoji="0" lang="en-US" sz="20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a:extLst>
              <a:ext uri="{FF2B5EF4-FFF2-40B4-BE49-F238E27FC236}">
                <a16:creationId xmlns:a16="http://schemas.microsoft.com/office/drawing/2014/main" id="{77A50800-FC41-4C2A-648D-576972A33093}"/>
              </a:ext>
            </a:extLst>
          </p:cNvPr>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a:extLst>
              <a:ext uri="{FF2B5EF4-FFF2-40B4-BE49-F238E27FC236}">
                <a16:creationId xmlns:a16="http://schemas.microsoft.com/office/drawing/2014/main" id="{AEEBCA19-3F4C-0480-E70A-9037500F743A}"/>
              </a:ext>
            </a:extLst>
          </p:cNvPr>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a:extLst>
              <a:ext uri="{FF2B5EF4-FFF2-40B4-BE49-F238E27FC236}">
                <a16:creationId xmlns:a16="http://schemas.microsoft.com/office/drawing/2014/main" id="{E34B27C1-F921-F653-A4AC-78E3508003D0}"/>
              </a:ext>
            </a:extLst>
          </p:cNvPr>
          <p:cNvSpPr/>
          <p:nvPr/>
        </p:nvSpPr>
        <p:spPr>
          <a:xfrm>
            <a:off x="5076056"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a:extLst>
              <a:ext uri="{FF2B5EF4-FFF2-40B4-BE49-F238E27FC236}">
                <a16:creationId xmlns:a16="http://schemas.microsoft.com/office/drawing/2014/main" id="{A4D7D215-A15B-B847-E2F5-39F42ADA30D1}"/>
              </a:ext>
            </a:extLst>
          </p:cNvPr>
          <p:cNvSpPr/>
          <p:nvPr/>
        </p:nvSpPr>
        <p:spPr>
          <a:xfrm>
            <a:off x="6948264"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6" name="Text Box 6">
            <a:extLst>
              <a:ext uri="{FF2B5EF4-FFF2-40B4-BE49-F238E27FC236}">
                <a16:creationId xmlns:a16="http://schemas.microsoft.com/office/drawing/2014/main" id="{381E782B-BEA2-052F-AB8E-CCCD55DFD6C9}"/>
              </a:ext>
            </a:extLst>
          </p:cNvPr>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۳٩١</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7" name="Text Box 6">
            <a:extLst>
              <a:ext uri="{FF2B5EF4-FFF2-40B4-BE49-F238E27FC236}">
                <a16:creationId xmlns:a16="http://schemas.microsoft.com/office/drawing/2014/main" id="{8BCBD0E6-0310-6112-DFCF-85910E9A04B9}"/>
              </a:ext>
            </a:extLst>
          </p:cNvPr>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21792999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هللويا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حمد الرب بكل قلبي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مجلس المستقيمين وجماعتهم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3317" name="Rectangle 5"/>
          <p:cNvSpPr>
            <a:spLocks noGrp="1" noChangeArrowheads="1"/>
          </p:cNvSpPr>
          <p:nvPr>
            <p:ph type="title" idx="4294967295"/>
          </p:nvPr>
        </p:nvSpPr>
        <p:spPr>
          <a:xfrm>
            <a:off x="1603971" y="0"/>
            <a:ext cx="6085320"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extLst>
      <p:ext uri="{BB962C8B-B14F-4D97-AF65-F5344CB8AC3E}">
        <p14:creationId xmlns:p14="http://schemas.microsoft.com/office/powerpoint/2010/main" val="4097445711"/>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2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عظيمةَ هي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عمال الرب.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مطلوبة لكل المسرورين بها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5365"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اخرين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3818384"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جلالُ وبهاء عمله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وعدله قائمُ الى الابد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413"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صنع ذكر</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لعجائبه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حنانُ ورحيم هو الرب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9461"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a:t>
            </a:r>
            <a:r>
              <a:rPr lang="ar-JO" sz="4000" dirty="0">
                <a:solidFill>
                  <a:schemeClr val="bg1"/>
                </a:solidFill>
                <a:ea typeface="+mj-ea"/>
              </a:rPr>
              <a:t>آ</a:t>
            </a:r>
            <a:r>
              <a:rPr lang="ar-IQ" sz="4000" dirty="0">
                <a:solidFill>
                  <a:schemeClr val="bg1"/>
                </a:solidFill>
                <a:ea typeface="+mj-ea"/>
              </a:rPr>
              <a:t>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5 </a:t>
            </a:r>
          </a:p>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عطى خائفيه طعامآ</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يذكر الى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150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111 : 6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خبر شعبه بقوة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عماله ليعطيهم ميراث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الامم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أعمال يديه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مانةُ وحق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كل وصاياه امينة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5605"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أثنين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8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ثا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تة مدى الدهر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مصنوعة بالحق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ستقامة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53" name="Rectangle 5"/>
          <p:cNvSpPr>
            <a:spLocks noGrp="1" noChangeArrowheads="1"/>
          </p:cNvSpPr>
          <p:nvPr>
            <p:ph type="title" idx="4294967295"/>
          </p:nvPr>
        </p:nvSpPr>
        <p:spPr>
          <a:xfrm>
            <a:off x="1598360" y="0"/>
            <a:ext cx="609654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111 مع اثنين </a:t>
            </a:r>
            <a:r>
              <a:rPr lang="ar-JO" sz="4000" dirty="0">
                <a:solidFill>
                  <a:schemeClr val="bg1"/>
                </a:solidFill>
                <a:ea typeface="+mj-ea"/>
              </a:rPr>
              <a:t>آ</a:t>
            </a:r>
            <a:r>
              <a:rPr lang="ar-IQ" sz="4000" dirty="0">
                <a:solidFill>
                  <a:schemeClr val="bg1"/>
                </a:solidFill>
                <a:ea typeface="+mj-ea"/>
              </a:rPr>
              <a:t>خرين</a:t>
            </a:r>
            <a:r>
              <a:rPr lang="en-US" sz="4000" dirty="0">
                <a:solidFill>
                  <a:schemeClr val="bg1"/>
                </a:solidFill>
                <a:ea typeface="+mj-ea"/>
              </a:rPr>
              <a:t> </a:t>
            </a:r>
            <a:r>
              <a:rPr lang="ar-IQ" sz="4000" dirty="0">
                <a:solidFill>
                  <a:schemeClr val="bg1"/>
                </a:solidFill>
                <a:ea typeface="+mj-ea"/>
              </a:rPr>
              <a:t>صلي مزمور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4114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9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رسل فداءَ لشعبه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قام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قدوس ومهوب اسمه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9701"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رأس الحكمة مخافة الرب.</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فطنة جيدة لكل عامليها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تسبيحه قائم الى الابد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174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rtl="1" eaLnBrk="1" hangingPunct="1">
              <a:spcBef>
                <a:spcPct val="50000"/>
              </a:spcBef>
              <a:defRPr/>
            </a:pPr>
            <a:r>
              <a:rPr lang="ar-JO" sz="4000" kern="1200" dirty="0">
                <a:solidFill>
                  <a:srgbClr val="FFFFFF"/>
                </a:solidFill>
                <a:effectLst>
                  <a:glow rad="228600">
                    <a:srgbClr val="100D00"/>
                  </a:glow>
                </a:effectLst>
                <a:ea typeface="ＭＳ Ｐゴシック" charset="0"/>
              </a:rPr>
              <a:t>أعظم احتياجاتك هو تسبيح الله</a:t>
            </a:r>
            <a:r>
              <a:rPr lang="en-US" sz="4000" kern="1200" dirty="0">
                <a:solidFill>
                  <a:srgbClr val="FFFFFF"/>
                </a:solidFill>
                <a:effectLst>
                  <a:glow rad="228600">
                    <a:srgbClr val="100D00"/>
                  </a:glow>
                </a:effectLst>
                <a:ea typeface="ＭＳ Ｐゴシック" charset="0"/>
              </a:rPr>
              <a:t>.</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الفكرة الأساسيّة للمزامير</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8844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kern="1200" dirty="0">
                <a:solidFill>
                  <a:srgbClr val="B12143"/>
                </a:solidFill>
              </a:rPr>
              <a:t>مقدمة</a:t>
            </a:r>
          </a:p>
          <a:p>
            <a:pPr lvl="0" algn="r" rtl="1" eaLnBrk="1" hangingPunct="1">
              <a:spcBef>
                <a:spcPct val="50000"/>
              </a:spcBef>
            </a:pPr>
            <a:r>
              <a:rPr lang="ar-JO" sz="4400" kern="1200" dirty="0">
                <a:solidFill>
                  <a:prstClr val="black"/>
                </a:solidFill>
              </a:rPr>
              <a:t>ما هو مكان المزامير في زمن العهد القديم؟</a:t>
            </a:r>
          </a:p>
          <a:p>
            <a:pPr lvl="0" algn="r" rtl="1" eaLnBrk="1" hangingPunct="1">
              <a:spcBef>
                <a:spcPct val="50000"/>
              </a:spcBef>
            </a:pPr>
            <a:r>
              <a:rPr lang="ar-JO" sz="4400" kern="1200" dirty="0">
                <a:solidFill>
                  <a:srgbClr val="B12143"/>
                </a:solidFill>
              </a:rPr>
              <a:t>كيف عبد الإسرائيليون الله من خلال المزامير؟</a:t>
            </a:r>
          </a:p>
          <a:p>
            <a:pPr lvl="0" algn="r" rtl="1" eaLnBrk="1" hangingPunct="1">
              <a:spcBef>
                <a:spcPct val="50000"/>
              </a:spcBef>
            </a:pPr>
            <a:r>
              <a:rPr lang="ar-JO" sz="4400" kern="1200" dirty="0">
                <a:solidFill>
                  <a:srgbClr val="B12143"/>
                </a:solidFill>
              </a:rPr>
              <a:t>ما هي صلة المزامير بالمسيحيين اليوم؟</a:t>
            </a:r>
            <a:endParaRPr lang="en-GB" sz="4400" kern="1200" dirty="0">
              <a:solidFill>
                <a:srgbClr val="B12143"/>
              </a:solidFill>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1732806101"/>
      </p:ext>
    </p:extLst>
  </p:cSld>
  <p:clrMapOvr>
    <a:masterClrMapping/>
  </p:clrMapOvr>
  <p:transition>
    <p:fade/>
  </p:transition>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ar-IQ" sz="8000" b="1" dirty="0">
                <a:latin typeface="Arial" panose="020B0604020202020204" pitchFamily="34" charset="0"/>
                <a:cs typeface="Arial" panose="020B0604020202020204" pitchFamily="34" charset="0"/>
              </a:rPr>
              <a:t>المزامير تأتي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بعدة </a:t>
            </a:r>
            <a:r>
              <a:rPr lang="ar-JO" sz="8000" b="1" dirty="0">
                <a:latin typeface="Arial" panose="020B0604020202020204" pitchFamily="34" charset="0"/>
                <a:cs typeface="Arial" panose="020B0604020202020204" pitchFamily="34" charset="0"/>
              </a:rPr>
              <a:t>أ</a:t>
            </a:r>
            <a:r>
              <a:rPr lang="ar-IQ" sz="8000" b="1" dirty="0">
                <a:latin typeface="Arial" panose="020B0604020202020204" pitchFamily="34" charset="0"/>
                <a:cs typeface="Arial" panose="020B0604020202020204" pitchFamily="34" charset="0"/>
              </a:rPr>
              <a:t>نواع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7486936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idx="1"/>
          </p:nvPr>
        </p:nvSpPr>
        <p:spPr>
          <a:xfrm>
            <a:off x="838200" y="1981201"/>
            <a:ext cx="8305800" cy="4525963"/>
          </a:xfrm>
        </p:spPr>
        <p:txBody>
          <a:bodyPr/>
          <a:lstStyle/>
          <a:p>
            <a:pPr algn="r" rtl="1" eaLnBrk="1" hangingPunct="1"/>
            <a:r>
              <a:rPr lang="ar-IQ" dirty="0">
                <a:solidFill>
                  <a:srgbClr val="FFFF66"/>
                </a:solidFill>
              </a:rPr>
              <a:t>مسياني </a:t>
            </a:r>
            <a:endParaRPr lang="en-US" dirty="0">
              <a:solidFill>
                <a:srgbClr val="FFFF66"/>
              </a:solidFill>
            </a:endParaRPr>
          </a:p>
          <a:p>
            <a:pPr algn="r" rtl="1" eaLnBrk="1" hangingPunct="1"/>
            <a:r>
              <a:rPr lang="ar-SA" dirty="0">
                <a:solidFill>
                  <a:srgbClr val="FFFF66"/>
                </a:solidFill>
              </a:rPr>
              <a:t>الرثاء</a:t>
            </a:r>
            <a:endParaRPr lang="en-US" dirty="0">
              <a:solidFill>
                <a:srgbClr val="FFFF66"/>
              </a:solidFill>
            </a:endParaRPr>
          </a:p>
          <a:p>
            <a:pPr algn="r" rtl="1" eaLnBrk="1" hangingPunct="1"/>
            <a:r>
              <a:rPr lang="ar-IQ" dirty="0">
                <a:solidFill>
                  <a:srgbClr val="FFFF66"/>
                </a:solidFill>
              </a:rPr>
              <a:t>التوبه</a:t>
            </a:r>
            <a:endParaRPr lang="en-US" dirty="0">
              <a:solidFill>
                <a:srgbClr val="FFFF66"/>
              </a:solidFill>
            </a:endParaRPr>
          </a:p>
          <a:p>
            <a:pPr algn="r" rtl="1" eaLnBrk="1" hangingPunct="1"/>
            <a:endParaRPr lang="en-US" dirty="0">
              <a:solidFill>
                <a:srgbClr val="FFFF66"/>
              </a:solidFill>
            </a:endParaRP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4549" name="Text Box 5"/>
          <p:cNvSpPr txBox="1">
            <a:spLocks noChangeArrowheads="1"/>
          </p:cNvSpPr>
          <p:nvPr/>
        </p:nvSpPr>
        <p:spPr bwMode="auto">
          <a:xfrm>
            <a:off x="209460" y="2595274"/>
            <a:ext cx="8877480" cy="11695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2800" b="1" dirty="0">
                <a:solidFill>
                  <a:srgbClr val="FFFF66"/>
                </a:solidFill>
                <a:latin typeface="Arial" panose="020B0604020202020204" pitchFamily="34"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لهي </a:t>
            </a:r>
            <a:r>
              <a:rPr lang="ar-JO" sz="2800" b="1" dirty="0">
                <a:solidFill>
                  <a:srgbClr val="FFFF66"/>
                </a:solidFill>
                <a:latin typeface="Arial" panose="020B0604020202020204" pitchFamily="34"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لهي لماذا تركتني؟  بعيدآ عن خلاصي عن كلام زفيري؟</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مزمور 22 : 1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2565" name="Text Box 6"/>
          <p:cNvSpPr txBox="1">
            <a:spLocks noChangeArrowheads="1"/>
          </p:cNvSpPr>
          <p:nvPr/>
        </p:nvSpPr>
        <p:spPr bwMode="auto">
          <a:xfrm>
            <a:off x="2590800" y="593724"/>
            <a:ext cx="4114800" cy="707886"/>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تصن</a:t>
            </a:r>
            <a:r>
              <a:rPr kumimoji="0" lang="ar-JO"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ي</a:t>
            </a:r>
            <a:r>
              <a:rPr kumimoji="0" lang="ar-IQ"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فات المزامير </a:t>
            </a:r>
            <a:endParaRPr kumimoji="0" lang="en-US"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endParaRPr>
          </a:p>
        </p:txBody>
      </p:sp>
      <p:sp>
        <p:nvSpPr>
          <p:cNvPr id="364552" name="Text Box 8"/>
          <p:cNvSpPr txBox="1">
            <a:spLocks noChangeArrowheads="1"/>
          </p:cNvSpPr>
          <p:nvPr/>
        </p:nvSpPr>
        <p:spPr bwMode="auto">
          <a:xfrm>
            <a:off x="8153412" y="1524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8"/>
          <p:cNvSpPr txBox="1">
            <a:spLocks noChangeArrowheads="1"/>
          </p:cNvSpPr>
          <p:nvPr/>
        </p:nvSpPr>
        <p:spPr bwMode="auto">
          <a:xfrm>
            <a:off x="8153400" y="528645"/>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61204584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algn="ctr" eaLnBrk="1" hangingPunct="1"/>
            <a:r>
              <a:rPr lang="ar-IQ" sz="3600" b="1" dirty="0">
                <a:latin typeface="Arial" panose="020B0604020202020204" pitchFamily="34" charset="0"/>
                <a:cs typeface="Arial" panose="020B0604020202020204" pitchFamily="34" charset="0"/>
              </a:rPr>
              <a:t>نب</a:t>
            </a:r>
            <a:r>
              <a:rPr lang="ar-JO" sz="3600" b="1" dirty="0">
                <a:latin typeface="Arial" panose="020B0604020202020204" pitchFamily="34" charset="0"/>
                <a:cs typeface="Arial" panose="020B0604020202020204" pitchFamily="34" charset="0"/>
              </a:rPr>
              <a:t>و</a:t>
            </a:r>
            <a:r>
              <a:rPr lang="ar-IQ" sz="3600" b="1" dirty="0">
                <a:latin typeface="Arial" panose="020B0604020202020204" pitchFamily="34" charset="0"/>
                <a:cs typeface="Arial" panose="020B0604020202020204" pitchFamily="34" charset="0"/>
              </a:rPr>
              <a:t>ات في المزامير تحققت في المسيح</a:t>
            </a:r>
            <a:endParaRPr lang="en-US" sz="3600" b="1" dirty="0">
              <a:latin typeface="Arial" panose="020B0604020202020204" pitchFamily="34" charset="0"/>
              <a:cs typeface="Arial" panose="020B0604020202020204" pitchFamily="34" charset="0"/>
            </a:endParaRPr>
          </a:p>
        </p:txBody>
      </p:sp>
      <p:graphicFrame>
        <p:nvGraphicFramePr>
          <p:cNvPr id="147500" name="Group 44"/>
          <p:cNvGraphicFramePr>
            <a:graphicFrameLocks noGrp="1"/>
          </p:cNvGraphicFramePr>
          <p:nvPr>
            <p:ph idx="1"/>
            <p:extLst>
              <p:ext uri="{D42A27DB-BD31-4B8C-83A1-F6EECF244321}">
                <p14:modId xmlns:p14="http://schemas.microsoft.com/office/powerpoint/2010/main" val="4283343636"/>
              </p:ext>
            </p:extLst>
          </p:nvPr>
        </p:nvGraphicFramePr>
        <p:xfrm>
          <a:off x="457200" y="1600203"/>
          <a:ext cx="8458200" cy="5059365"/>
        </p:xfrm>
        <a:graphic>
          <a:graphicData uri="http://schemas.openxmlformats.org/drawingml/2006/table">
            <a:tbl>
              <a:tblPr/>
              <a:tblGrid>
                <a:gridCol w="1306488">
                  <a:extLst>
                    <a:ext uri="{9D8B030D-6E8A-4147-A177-3AD203B41FA5}">
                      <a16:colId xmlns:a16="http://schemas.microsoft.com/office/drawing/2014/main" val="20000"/>
                    </a:ext>
                  </a:extLst>
                </a:gridCol>
                <a:gridCol w="4713312">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المزمور</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اشارة الى المسيح</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وفاء العهد الجديد</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2 : 7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المسيح سيكون ابن الله</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عبرانيين 1 : 5</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16 : 10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سوف يقوم من الاموات</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اعمال 2 : 25 – 30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22 : 16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يداه وقدما</a:t>
                      </a:r>
                      <a:r>
                        <a:rPr kumimoji="0" lang="ar-JO"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a:t>
                      </a: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مثقوبتان</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يوحنا 20 : 25 -27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45 : 6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عرشه الى الابد</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عبرانيين 1 : 8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110 :1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هو ابن دود  وابن الله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متى 22 : 4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110 : 4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هو الكاهن والملك الابدي</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 6 : 20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8"/>
          <p:cNvSpPr txBox="1">
            <a:spLocks noChangeArrowheads="1"/>
          </p:cNvSpPr>
          <p:nvPr/>
        </p:nvSpPr>
        <p:spPr bwMode="auto">
          <a:xfrm>
            <a:off x="8255000"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43</a:t>
            </a:r>
            <a:endParaRPr kumimoji="0" lang="en-US"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8142758"/>
      </p:ext>
    </p:extLst>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264194"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43" name="Rectangle 3"/>
          <p:cNvSpPr>
            <a:spLocks noGrp="1" noChangeArrowheads="1"/>
          </p:cNvSpPr>
          <p:nvPr>
            <p:ph type="title"/>
          </p:nvPr>
        </p:nvSpPr>
        <p:spPr>
          <a:xfrm>
            <a:off x="457200" y="2514600"/>
            <a:ext cx="8229600" cy="1143000"/>
          </a:xfrm>
        </p:spPr>
        <p:txBody>
          <a:bodyPr/>
          <a:lstStyle/>
          <a:p>
            <a:pPr eaLnBrk="1" hangingPunct="1">
              <a:defRPr/>
            </a:pPr>
            <a:r>
              <a:rPr lang="en-US" sz="9600" dirty="0">
                <a:solidFill>
                  <a:srgbClr val="FFFFFF"/>
                </a:solidFill>
                <a:effectLst>
                  <a:outerShdw blurRad="38100" dist="38100" dir="2700000" algn="tl">
                    <a:srgbClr val="000000"/>
                  </a:outerShdw>
                </a:effectLst>
              </a:rPr>
              <a:t> </a:t>
            </a:r>
            <a:r>
              <a:rPr lang="ar-JO" sz="9600" dirty="0">
                <a:solidFill>
                  <a:srgbClr val="FFFFFF"/>
                </a:solidFill>
                <a:effectLst>
                  <a:outerShdw blurRad="38100" dist="38100" dir="2700000" algn="tl">
                    <a:srgbClr val="000000"/>
                  </a:outerShdw>
                </a:effectLst>
              </a:rPr>
              <a:t>أ</a:t>
            </a:r>
            <a:r>
              <a:rPr lang="ar-IQ" sz="9600" dirty="0">
                <a:solidFill>
                  <a:srgbClr val="FFFFFF"/>
                </a:solidFill>
                <a:effectLst>
                  <a:outerShdw blurRad="38100" dist="38100" dir="2700000" algn="tl">
                    <a:srgbClr val="000000"/>
                  </a:outerShdw>
                </a:effectLst>
              </a:rPr>
              <a:t>نواع المز</a:t>
            </a:r>
            <a:r>
              <a:rPr lang="ar-JO" sz="9600" dirty="0">
                <a:solidFill>
                  <a:srgbClr val="FFFFFF"/>
                </a:solidFill>
                <a:effectLst>
                  <a:outerShdw blurRad="38100" dist="38100" dir="2700000" algn="tl">
                    <a:srgbClr val="000000"/>
                  </a:outerShdw>
                </a:effectLst>
              </a:rPr>
              <a:t>ا</a:t>
            </a:r>
            <a:r>
              <a:rPr lang="ar-IQ" sz="9600" dirty="0">
                <a:solidFill>
                  <a:srgbClr val="FFFFFF"/>
                </a:solidFill>
                <a:effectLst>
                  <a:outerShdw blurRad="38100" dist="38100" dir="2700000" algn="tl">
                    <a:srgbClr val="000000"/>
                  </a:outerShdw>
                </a:effectLst>
              </a:rPr>
              <a:t>مير</a:t>
            </a:r>
            <a:endParaRPr lang="en-GB" sz="9600" dirty="0">
              <a:solidFill>
                <a:srgbClr val="FFFFFF"/>
              </a:solidFill>
              <a:effectLst>
                <a:outerShdw blurRad="38100" dist="38100" dir="2700000" algn="tl">
                  <a:srgbClr val="000000"/>
                </a:outerShdw>
              </a:effectLst>
            </a:endParaRPr>
          </a:p>
        </p:txBody>
      </p:sp>
      <p:sp>
        <p:nvSpPr>
          <p:cNvPr id="354308" name="Text Box 4"/>
          <p:cNvSpPr txBox="1">
            <a:spLocks noChangeArrowheads="1"/>
          </p:cNvSpPr>
          <p:nvPr/>
        </p:nvSpPr>
        <p:spPr bwMode="auto">
          <a:xfrm>
            <a:off x="8205799"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316924" y="533409"/>
            <a:ext cx="684803"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ea typeface="+mj-ea"/>
              </a:rPr>
              <a:t>تصنيفات المزامير </a:t>
            </a:r>
            <a:r>
              <a:rPr lang="en-US" dirty="0">
                <a:solidFill>
                  <a:schemeClr val="bg1"/>
                </a:solidFill>
                <a:ea typeface="+mj-ea"/>
              </a:rPr>
              <a:t> </a:t>
            </a:r>
          </a:p>
        </p:txBody>
      </p:sp>
      <p:sp>
        <p:nvSpPr>
          <p:cNvPr id="48131" name="Rectangle 3"/>
          <p:cNvSpPr>
            <a:spLocks noGrp="1" noChangeArrowheads="1"/>
          </p:cNvSpPr>
          <p:nvPr>
            <p:ph type="body" sz="half" idx="1"/>
          </p:nvPr>
        </p:nvSpPr>
        <p:spPr>
          <a:xfrm>
            <a:off x="1259632" y="1219200"/>
            <a:ext cx="2812504" cy="5638800"/>
          </a:xfrm>
          <a:ln>
            <a:miter lim="800000"/>
            <a:headEnd/>
            <a:tailEnd/>
          </a:ln>
        </p:spPr>
        <p:txBody>
          <a:bodyPr/>
          <a:lstStyle/>
          <a:p>
            <a:pPr algn="r" rtl="1" eaLnBrk="1" hangingPunct="1">
              <a:defRPr/>
            </a:pPr>
            <a:r>
              <a:rPr lang="ar-IQ"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err="1">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الرثاء</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الشهادة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الصعود</a:t>
            </a: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072136" y="1219200"/>
            <a:ext cx="2890664" cy="5638800"/>
          </a:xfrm>
          <a:noFill/>
          <a:ln>
            <a:noFill/>
            <a:miter lim="800000"/>
            <a:headEnd/>
            <a:tailEnd/>
          </a:ln>
        </p:spPr>
        <p:txBody>
          <a:bodyPr vert="horz" wrap="square" lIns="91440" tIns="45720" rIns="91440" bIns="45720" numCol="1" anchor="t" anchorCtr="0" compatLnSpc="1">
            <a:prstTxWarp prst="textNoShape">
              <a:avLst/>
            </a:prstTxWarp>
          </a:bodyPr>
          <a:lstStyle/>
          <a:p>
            <a:pPr algn="r" rtl="1" eaLnBrk="1" hangingPunct="1"/>
            <a:r>
              <a:rPr lang="ar-IQ" sz="3200" dirty="0">
                <a:solidFill>
                  <a:schemeClr val="bg1"/>
                </a:solidFill>
                <a:effectLst>
                  <a:glow rad="203200">
                    <a:schemeClr val="tx2">
                      <a:alpha val="75000"/>
                    </a:schemeClr>
                  </a:glow>
                </a:effectLst>
                <a:ea typeface="+mn-ea"/>
              </a:rPr>
              <a:t>الحكمة </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err="1">
                <a:solidFill>
                  <a:schemeClr val="bg1"/>
                </a:solidFill>
                <a:effectLst>
                  <a:glow rad="203200">
                    <a:schemeClr val="tx2">
                      <a:alpha val="75000"/>
                    </a:schemeClr>
                  </a:glow>
                </a:effectLst>
                <a:ea typeface="+mn-ea"/>
              </a:rPr>
              <a:t>التوبه</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الطبيعة</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التاريخ</a:t>
            </a:r>
            <a:endParaRPr lang="en-US" sz="3200" dirty="0">
              <a:solidFill>
                <a:schemeClr val="bg1"/>
              </a:solidFill>
              <a:effectLst>
                <a:glow rad="203200">
                  <a:schemeClr val="tx2">
                    <a:alpha val="75000"/>
                  </a:schemeClr>
                </a:glow>
              </a:effectLst>
              <a:ea typeface="+mn-ea"/>
            </a:endParaRPr>
          </a:p>
          <a:p>
            <a:pPr marL="0" indent="0" algn="r" rtl="1" eaLnBrk="1" hangingPunct="1">
              <a:buNone/>
            </a:pPr>
            <a:r>
              <a:rPr lang="ar-IQ" sz="3200" dirty="0">
                <a:solidFill>
                  <a:schemeClr val="bg1"/>
                </a:solidFill>
                <a:effectLst>
                  <a:glow rad="203200">
                    <a:schemeClr val="tx2">
                      <a:alpha val="75000"/>
                    </a:schemeClr>
                  </a:glow>
                </a:effectLst>
                <a:ea typeface="+mn-ea"/>
              </a:rPr>
              <a:t> </a:t>
            </a:r>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لعن</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32949896"/>
      </p:ext>
    </p:extLst>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68" name="Rectangle 40"/>
          <p:cNvSpPr>
            <a:spLocks noGrp="1" noRot="1" noChangeArrowheads="1"/>
          </p:cNvSpPr>
          <p:nvPr>
            <p:ph type="title"/>
          </p:nvPr>
        </p:nvSpPr>
        <p:spPr>
          <a:xfrm>
            <a:off x="5181600" y="0"/>
            <a:ext cx="3581400" cy="792163"/>
          </a:xfrm>
          <a:effectLst>
            <a:outerShdw blurRad="63500" dist="38099" dir="2700000" algn="ctr" rotWithShape="0">
              <a:schemeClr val="bg2">
                <a:alpha val="74998"/>
              </a:schemeClr>
            </a:outerShdw>
          </a:effectLst>
        </p:spPr>
        <p:txBody>
          <a:bodyPr/>
          <a:lstStyle/>
          <a:p>
            <a:pPr algn="l" eaLnBrk="1" hangingPunct="1">
              <a:defRPr/>
            </a:pPr>
            <a:r>
              <a:rPr lang="ar-JO" dirty="0">
                <a:latin typeface="Arial" panose="020B0604020202020204" pitchFamily="34" charset="0"/>
                <a:ea typeface="ＭＳ Ｐゴシック" charset="0"/>
                <a:cs typeface="Arial" panose="020B0604020202020204" pitchFamily="34" charset="0"/>
              </a:rPr>
              <a:t>أ</a:t>
            </a:r>
            <a:r>
              <a:rPr lang="ar-IQ" dirty="0">
                <a:latin typeface="Arial" panose="020B0604020202020204" pitchFamily="34" charset="0"/>
                <a:ea typeface="ＭＳ Ｐゴシック" charset="0"/>
                <a:cs typeface="Arial" panose="020B0604020202020204" pitchFamily="34" charset="0"/>
              </a:rPr>
              <a:t>ورشليم    </a:t>
            </a:r>
            <a:endParaRPr lang="en-US" dirty="0">
              <a:latin typeface="Arial" panose="020B0604020202020204" pitchFamily="34" charset="0"/>
              <a:ea typeface="ＭＳ Ｐゴシック" charset="0"/>
              <a:cs typeface="Arial" panose="020B0604020202020204" pitchFamily="34" charset="0"/>
            </a:endParaRPr>
          </a:p>
        </p:txBody>
      </p:sp>
      <p:pic>
        <p:nvPicPr>
          <p:cNvPr id="226306" name="Picture 39"/>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t="2942" b="7843"/>
          <a:stretch>
            <a:fillRect/>
          </a:stretch>
        </p:blipFill>
        <p:spPr>
          <a:xfrm>
            <a:off x="-76200" y="0"/>
            <a:ext cx="4948238" cy="6934200"/>
          </a:xfrm>
          <a:noFill/>
          <a:extLst>
            <a:ext uri="{909E8E84-426E-40DD-AFC4-6F175D3DCCD1}">
              <a14:hiddenFill xmlns:a14="http://schemas.microsoft.com/office/drawing/2010/main">
                <a:solidFill>
                  <a:srgbClr val="FFFFFF"/>
                </a:solidFill>
              </a14:hiddenFill>
            </a:ext>
          </a:extLst>
        </p:spPr>
      </p:pic>
      <p:sp>
        <p:nvSpPr>
          <p:cNvPr id="22566" name="Text Box 38"/>
          <p:cNvSpPr txBox="1">
            <a:spLocks noChangeArrowheads="1"/>
          </p:cNvSpPr>
          <p:nvPr/>
        </p:nvSpPr>
        <p:spPr bwMode="auto">
          <a:xfrm>
            <a:off x="5486400" y="762000"/>
            <a:ext cx="3334072" cy="22891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سلبيات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مزايا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مراحل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26308" name="Group 34"/>
          <p:cNvGrpSpPr>
            <a:grpSpLocks/>
          </p:cNvGrpSpPr>
          <p:nvPr/>
        </p:nvGrpSpPr>
        <p:grpSpPr bwMode="auto">
          <a:xfrm>
            <a:off x="3044825" y="3141118"/>
            <a:ext cx="5292733" cy="3024189"/>
            <a:chOff x="1918" y="1989"/>
            <a:chExt cx="3334" cy="1905"/>
          </a:xfrm>
        </p:grpSpPr>
        <p:sp>
          <p:nvSpPr>
            <p:cNvPr id="22565" name="Freeform 37" descr="Horizontal brick"/>
            <p:cNvSpPr>
              <a:spLocks/>
            </p:cNvSpPr>
            <p:nvPr/>
          </p:nvSpPr>
          <p:spPr bwMode="auto">
            <a:xfrm>
              <a:off x="1918" y="2928"/>
              <a:ext cx="386" cy="966"/>
            </a:xfrm>
            <a:custGeom>
              <a:avLst/>
              <a:gdLst/>
              <a:ahLst/>
              <a:cxnLst>
                <a:cxn ang="0">
                  <a:pos x="179" y="937"/>
                </a:cxn>
                <a:cxn ang="0">
                  <a:pos x="203" y="885"/>
                </a:cxn>
                <a:cxn ang="0">
                  <a:pos x="217" y="865"/>
                </a:cxn>
                <a:cxn ang="0">
                  <a:pos x="241" y="755"/>
                </a:cxn>
                <a:cxn ang="0">
                  <a:pos x="275" y="693"/>
                </a:cxn>
                <a:cxn ang="0">
                  <a:pos x="289" y="683"/>
                </a:cxn>
                <a:cxn ang="0">
                  <a:pos x="299" y="669"/>
                </a:cxn>
                <a:cxn ang="0">
                  <a:pos x="328" y="611"/>
                </a:cxn>
                <a:cxn ang="0">
                  <a:pos x="318" y="486"/>
                </a:cxn>
                <a:cxn ang="0">
                  <a:pos x="361" y="342"/>
                </a:cxn>
                <a:cxn ang="0">
                  <a:pos x="385" y="285"/>
                </a:cxn>
                <a:cxn ang="0">
                  <a:pos x="380" y="121"/>
                </a:cxn>
                <a:cxn ang="0">
                  <a:pos x="304" y="88"/>
                </a:cxn>
                <a:cxn ang="0">
                  <a:pos x="260" y="73"/>
                </a:cxn>
                <a:cxn ang="0">
                  <a:pos x="208" y="11"/>
                </a:cxn>
                <a:cxn ang="0">
                  <a:pos x="179" y="1"/>
                </a:cxn>
                <a:cxn ang="0">
                  <a:pos x="160" y="21"/>
                </a:cxn>
                <a:cxn ang="0">
                  <a:pos x="150" y="49"/>
                </a:cxn>
                <a:cxn ang="0">
                  <a:pos x="121" y="155"/>
                </a:cxn>
                <a:cxn ang="0">
                  <a:pos x="107" y="169"/>
                </a:cxn>
                <a:cxn ang="0">
                  <a:pos x="88" y="198"/>
                </a:cxn>
                <a:cxn ang="0">
                  <a:pos x="73" y="241"/>
                </a:cxn>
                <a:cxn ang="0">
                  <a:pos x="68" y="256"/>
                </a:cxn>
                <a:cxn ang="0">
                  <a:pos x="11" y="501"/>
                </a:cxn>
                <a:cxn ang="0">
                  <a:pos x="40" y="678"/>
                </a:cxn>
                <a:cxn ang="0">
                  <a:pos x="54" y="726"/>
                </a:cxn>
                <a:cxn ang="0">
                  <a:pos x="59" y="909"/>
                </a:cxn>
                <a:cxn ang="0">
                  <a:pos x="68" y="937"/>
                </a:cxn>
                <a:cxn ang="0">
                  <a:pos x="140" y="952"/>
                </a:cxn>
                <a:cxn ang="0">
                  <a:pos x="184" y="961"/>
                </a:cxn>
                <a:cxn ang="0">
                  <a:pos x="212" y="923"/>
                </a:cxn>
              </a:cxnLst>
              <a:rect l="0" t="0" r="r" b="b"/>
              <a:pathLst>
                <a:path w="386" h="966">
                  <a:moveTo>
                    <a:pt x="179" y="937"/>
                  </a:moveTo>
                  <a:cubicBezTo>
                    <a:pt x="187" y="920"/>
                    <a:pt x="194" y="902"/>
                    <a:pt x="203" y="885"/>
                  </a:cubicBezTo>
                  <a:cubicBezTo>
                    <a:pt x="207" y="878"/>
                    <a:pt x="215" y="873"/>
                    <a:pt x="217" y="865"/>
                  </a:cubicBezTo>
                  <a:cubicBezTo>
                    <a:pt x="227" y="829"/>
                    <a:pt x="225" y="790"/>
                    <a:pt x="241" y="755"/>
                  </a:cubicBezTo>
                  <a:cubicBezTo>
                    <a:pt x="251" y="732"/>
                    <a:pt x="261" y="714"/>
                    <a:pt x="275" y="693"/>
                  </a:cubicBezTo>
                  <a:cubicBezTo>
                    <a:pt x="278" y="688"/>
                    <a:pt x="285" y="687"/>
                    <a:pt x="289" y="683"/>
                  </a:cubicBezTo>
                  <a:cubicBezTo>
                    <a:pt x="293" y="679"/>
                    <a:pt x="296" y="674"/>
                    <a:pt x="299" y="669"/>
                  </a:cubicBezTo>
                  <a:cubicBezTo>
                    <a:pt x="311" y="650"/>
                    <a:pt x="315" y="629"/>
                    <a:pt x="328" y="611"/>
                  </a:cubicBezTo>
                  <a:cubicBezTo>
                    <a:pt x="334" y="567"/>
                    <a:pt x="329" y="528"/>
                    <a:pt x="318" y="486"/>
                  </a:cubicBezTo>
                  <a:cubicBezTo>
                    <a:pt x="321" y="427"/>
                    <a:pt x="311" y="377"/>
                    <a:pt x="361" y="342"/>
                  </a:cubicBezTo>
                  <a:cubicBezTo>
                    <a:pt x="368" y="322"/>
                    <a:pt x="378" y="305"/>
                    <a:pt x="385" y="285"/>
                  </a:cubicBezTo>
                  <a:cubicBezTo>
                    <a:pt x="383" y="230"/>
                    <a:pt x="386" y="175"/>
                    <a:pt x="380" y="121"/>
                  </a:cubicBezTo>
                  <a:cubicBezTo>
                    <a:pt x="380" y="119"/>
                    <a:pt x="314" y="91"/>
                    <a:pt x="304" y="88"/>
                  </a:cubicBezTo>
                  <a:cubicBezTo>
                    <a:pt x="289" y="83"/>
                    <a:pt x="260" y="73"/>
                    <a:pt x="260" y="73"/>
                  </a:cubicBezTo>
                  <a:cubicBezTo>
                    <a:pt x="252" y="45"/>
                    <a:pt x="234" y="23"/>
                    <a:pt x="208" y="11"/>
                  </a:cubicBezTo>
                  <a:cubicBezTo>
                    <a:pt x="199" y="7"/>
                    <a:pt x="179" y="1"/>
                    <a:pt x="179" y="1"/>
                  </a:cubicBezTo>
                  <a:cubicBezTo>
                    <a:pt x="158" y="8"/>
                    <a:pt x="167" y="0"/>
                    <a:pt x="160" y="21"/>
                  </a:cubicBezTo>
                  <a:cubicBezTo>
                    <a:pt x="157" y="30"/>
                    <a:pt x="150" y="49"/>
                    <a:pt x="150" y="49"/>
                  </a:cubicBezTo>
                  <a:cubicBezTo>
                    <a:pt x="144" y="86"/>
                    <a:pt x="133" y="120"/>
                    <a:pt x="121" y="155"/>
                  </a:cubicBezTo>
                  <a:cubicBezTo>
                    <a:pt x="119" y="161"/>
                    <a:pt x="111" y="164"/>
                    <a:pt x="107" y="169"/>
                  </a:cubicBezTo>
                  <a:cubicBezTo>
                    <a:pt x="100" y="178"/>
                    <a:pt x="94" y="188"/>
                    <a:pt x="88" y="198"/>
                  </a:cubicBezTo>
                  <a:cubicBezTo>
                    <a:pt x="80" y="211"/>
                    <a:pt x="78" y="227"/>
                    <a:pt x="73" y="241"/>
                  </a:cubicBezTo>
                  <a:cubicBezTo>
                    <a:pt x="71" y="246"/>
                    <a:pt x="68" y="256"/>
                    <a:pt x="68" y="256"/>
                  </a:cubicBezTo>
                  <a:cubicBezTo>
                    <a:pt x="62" y="343"/>
                    <a:pt x="24" y="415"/>
                    <a:pt x="11" y="501"/>
                  </a:cubicBezTo>
                  <a:cubicBezTo>
                    <a:pt x="14" y="582"/>
                    <a:pt x="0" y="622"/>
                    <a:pt x="40" y="678"/>
                  </a:cubicBezTo>
                  <a:cubicBezTo>
                    <a:pt x="44" y="694"/>
                    <a:pt x="50" y="710"/>
                    <a:pt x="54" y="726"/>
                  </a:cubicBezTo>
                  <a:cubicBezTo>
                    <a:pt x="56" y="787"/>
                    <a:pt x="56" y="848"/>
                    <a:pt x="59" y="909"/>
                  </a:cubicBezTo>
                  <a:cubicBezTo>
                    <a:pt x="59" y="919"/>
                    <a:pt x="61" y="930"/>
                    <a:pt x="68" y="937"/>
                  </a:cubicBezTo>
                  <a:cubicBezTo>
                    <a:pt x="82" y="951"/>
                    <a:pt x="120" y="948"/>
                    <a:pt x="140" y="952"/>
                  </a:cubicBezTo>
                  <a:cubicBezTo>
                    <a:pt x="155" y="955"/>
                    <a:pt x="184" y="961"/>
                    <a:pt x="184" y="961"/>
                  </a:cubicBezTo>
                  <a:cubicBezTo>
                    <a:pt x="223" y="955"/>
                    <a:pt x="212" y="966"/>
                    <a:pt x="212" y="923"/>
                  </a:cubicBezTo>
                </a:path>
              </a:pathLst>
            </a:custGeom>
            <a:pattFill prst="horzBrick">
              <a:fgClr>
                <a:schemeClr val="accent1"/>
              </a:fgClr>
              <a:bgClr>
                <a:srgbClr val="FFFFFF"/>
              </a:bgClr>
            </a:pattFill>
            <a:ln w="9525">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64" name="Line 36"/>
            <p:cNvSpPr>
              <a:spLocks noChangeShapeType="1"/>
            </p:cNvSpPr>
            <p:nvPr/>
          </p:nvSpPr>
          <p:spPr bwMode="auto">
            <a:xfrm>
              <a:off x="3120" y="2125"/>
              <a:ext cx="288" cy="0"/>
            </a:xfrm>
            <a:prstGeom prst="line">
              <a:avLst/>
            </a:prstGeom>
            <a:noFill/>
            <a:ln w="76200">
              <a:pattFill prst="horzBrick">
                <a:fgClr>
                  <a:schemeClr val="accent1"/>
                </a:fgClr>
                <a:bgClr>
                  <a:srgbClr val="FFFFFF"/>
                </a:bgClr>
              </a:patt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63" name="Text Box 35"/>
            <p:cNvSpPr txBox="1">
              <a:spLocks noChangeArrowheads="1"/>
            </p:cNvSpPr>
            <p:nvPr/>
          </p:nvSpPr>
          <p:spPr bwMode="auto">
            <a:xfrm>
              <a:off x="3504" y="1989"/>
              <a:ext cx="1748"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اليبوسي</a:t>
              </a:r>
              <a:r>
                <a:rPr lang="ar-JO" b="1" dirty="0">
                  <a:solidFill>
                    <a:srgbClr val="FFFFFF"/>
                  </a:solidFill>
                  <a:latin typeface="Arial" panose="020B0604020202020204" pitchFamily="34" charset="0"/>
                  <a:cs typeface="Arial" panose="020B0604020202020204" pitchFamily="34" charset="0"/>
                </a:rPr>
                <a:t>ن</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( 1500 ) ق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30"/>
          <p:cNvGrpSpPr>
            <a:grpSpLocks/>
          </p:cNvGrpSpPr>
          <p:nvPr/>
        </p:nvGrpSpPr>
        <p:grpSpPr bwMode="auto">
          <a:xfrm>
            <a:off x="2700338" y="2316163"/>
            <a:ext cx="5205418" cy="2554287"/>
            <a:chOff x="1701" y="1459"/>
            <a:chExt cx="3279" cy="1609"/>
          </a:xfrm>
        </p:grpSpPr>
        <p:sp>
          <p:nvSpPr>
            <p:cNvPr id="22561" name="Freeform 33"/>
            <p:cNvSpPr>
              <a:spLocks/>
            </p:cNvSpPr>
            <p:nvPr/>
          </p:nvSpPr>
          <p:spPr bwMode="auto">
            <a:xfrm>
              <a:off x="1701" y="1459"/>
              <a:ext cx="853" cy="1609"/>
            </a:xfrm>
            <a:custGeom>
              <a:avLst/>
              <a:gdLst/>
              <a:ahLst/>
              <a:cxnLst>
                <a:cxn ang="0">
                  <a:pos x="598" y="1608"/>
                </a:cxn>
                <a:cxn ang="0">
                  <a:pos x="617" y="1570"/>
                </a:cxn>
                <a:cxn ang="0">
                  <a:pos x="656" y="1522"/>
                </a:cxn>
                <a:cxn ang="0">
                  <a:pos x="699" y="1397"/>
                </a:cxn>
                <a:cxn ang="0">
                  <a:pos x="728" y="1306"/>
                </a:cxn>
                <a:cxn ang="0">
                  <a:pos x="752" y="1253"/>
                </a:cxn>
                <a:cxn ang="0">
                  <a:pos x="819" y="1147"/>
                </a:cxn>
                <a:cxn ang="0">
                  <a:pos x="853" y="1099"/>
                </a:cxn>
                <a:cxn ang="0">
                  <a:pos x="824" y="874"/>
                </a:cxn>
                <a:cxn ang="0">
                  <a:pos x="800" y="663"/>
                </a:cxn>
                <a:cxn ang="0">
                  <a:pos x="728" y="245"/>
                </a:cxn>
                <a:cxn ang="0">
                  <a:pos x="709" y="168"/>
                </a:cxn>
                <a:cxn ang="0">
                  <a:pos x="675" y="0"/>
                </a:cxn>
                <a:cxn ang="0">
                  <a:pos x="430" y="10"/>
                </a:cxn>
                <a:cxn ang="0">
                  <a:pos x="17" y="48"/>
                </a:cxn>
                <a:cxn ang="0">
                  <a:pos x="13" y="101"/>
                </a:cxn>
                <a:cxn ang="0">
                  <a:pos x="27" y="283"/>
                </a:cxn>
                <a:cxn ang="0">
                  <a:pos x="61" y="451"/>
                </a:cxn>
                <a:cxn ang="0">
                  <a:pos x="118" y="591"/>
                </a:cxn>
                <a:cxn ang="0">
                  <a:pos x="152" y="667"/>
                </a:cxn>
                <a:cxn ang="0">
                  <a:pos x="176" y="735"/>
                </a:cxn>
                <a:cxn ang="0">
                  <a:pos x="224" y="970"/>
                </a:cxn>
                <a:cxn ang="0">
                  <a:pos x="267" y="1128"/>
                </a:cxn>
                <a:cxn ang="0">
                  <a:pos x="344" y="1397"/>
                </a:cxn>
                <a:cxn ang="0">
                  <a:pos x="377" y="1469"/>
                </a:cxn>
                <a:cxn ang="0">
                  <a:pos x="382" y="1483"/>
                </a:cxn>
                <a:cxn ang="0">
                  <a:pos x="425" y="1493"/>
                </a:cxn>
                <a:cxn ang="0">
                  <a:pos x="459" y="1527"/>
                </a:cxn>
                <a:cxn ang="0">
                  <a:pos x="469" y="1541"/>
                </a:cxn>
                <a:cxn ang="0">
                  <a:pos x="526" y="1560"/>
                </a:cxn>
                <a:cxn ang="0">
                  <a:pos x="569" y="1584"/>
                </a:cxn>
                <a:cxn ang="0">
                  <a:pos x="603" y="1599"/>
                </a:cxn>
                <a:cxn ang="0">
                  <a:pos x="617" y="1603"/>
                </a:cxn>
                <a:cxn ang="0">
                  <a:pos x="598" y="1608"/>
                </a:cxn>
              </a:cxnLst>
              <a:rect l="0" t="0" r="r" b="b"/>
              <a:pathLst>
                <a:path w="853" h="1609">
                  <a:moveTo>
                    <a:pt x="598" y="1608"/>
                  </a:moveTo>
                  <a:cubicBezTo>
                    <a:pt x="604" y="1595"/>
                    <a:pt x="609" y="1581"/>
                    <a:pt x="617" y="1570"/>
                  </a:cubicBezTo>
                  <a:cubicBezTo>
                    <a:pt x="664" y="1506"/>
                    <a:pt x="643" y="1559"/>
                    <a:pt x="656" y="1522"/>
                  </a:cubicBezTo>
                  <a:cubicBezTo>
                    <a:pt x="663" y="1481"/>
                    <a:pt x="674" y="1432"/>
                    <a:pt x="699" y="1397"/>
                  </a:cubicBezTo>
                  <a:cubicBezTo>
                    <a:pt x="707" y="1365"/>
                    <a:pt x="712" y="1335"/>
                    <a:pt x="728" y="1306"/>
                  </a:cubicBezTo>
                  <a:cubicBezTo>
                    <a:pt x="733" y="1281"/>
                    <a:pt x="741" y="1274"/>
                    <a:pt x="752" y="1253"/>
                  </a:cubicBezTo>
                  <a:cubicBezTo>
                    <a:pt x="773" y="1214"/>
                    <a:pt x="770" y="1165"/>
                    <a:pt x="819" y="1147"/>
                  </a:cubicBezTo>
                  <a:cubicBezTo>
                    <a:pt x="834" y="1126"/>
                    <a:pt x="847" y="1124"/>
                    <a:pt x="853" y="1099"/>
                  </a:cubicBezTo>
                  <a:cubicBezTo>
                    <a:pt x="849" y="1026"/>
                    <a:pt x="849" y="944"/>
                    <a:pt x="824" y="874"/>
                  </a:cubicBezTo>
                  <a:cubicBezTo>
                    <a:pt x="821" y="784"/>
                    <a:pt x="814" y="740"/>
                    <a:pt x="800" y="663"/>
                  </a:cubicBezTo>
                  <a:cubicBezTo>
                    <a:pt x="794" y="505"/>
                    <a:pt x="774" y="393"/>
                    <a:pt x="728" y="245"/>
                  </a:cubicBezTo>
                  <a:cubicBezTo>
                    <a:pt x="724" y="218"/>
                    <a:pt x="716" y="194"/>
                    <a:pt x="709" y="168"/>
                  </a:cubicBezTo>
                  <a:cubicBezTo>
                    <a:pt x="705" y="125"/>
                    <a:pt x="707" y="23"/>
                    <a:pt x="675" y="0"/>
                  </a:cubicBezTo>
                  <a:cubicBezTo>
                    <a:pt x="566" y="39"/>
                    <a:pt x="777" y="18"/>
                    <a:pt x="430" y="10"/>
                  </a:cubicBezTo>
                  <a:cubicBezTo>
                    <a:pt x="292" y="13"/>
                    <a:pt x="150" y="4"/>
                    <a:pt x="17" y="48"/>
                  </a:cubicBezTo>
                  <a:cubicBezTo>
                    <a:pt x="0" y="76"/>
                    <a:pt x="10" y="52"/>
                    <a:pt x="13" y="101"/>
                  </a:cubicBezTo>
                  <a:cubicBezTo>
                    <a:pt x="16" y="164"/>
                    <a:pt x="11" y="223"/>
                    <a:pt x="27" y="283"/>
                  </a:cubicBezTo>
                  <a:cubicBezTo>
                    <a:pt x="34" y="339"/>
                    <a:pt x="42" y="397"/>
                    <a:pt x="61" y="451"/>
                  </a:cubicBezTo>
                  <a:cubicBezTo>
                    <a:pt x="69" y="501"/>
                    <a:pt x="96" y="546"/>
                    <a:pt x="118" y="591"/>
                  </a:cubicBezTo>
                  <a:cubicBezTo>
                    <a:pt x="130" y="616"/>
                    <a:pt x="136" y="644"/>
                    <a:pt x="152" y="667"/>
                  </a:cubicBezTo>
                  <a:cubicBezTo>
                    <a:pt x="158" y="691"/>
                    <a:pt x="168" y="712"/>
                    <a:pt x="176" y="735"/>
                  </a:cubicBezTo>
                  <a:cubicBezTo>
                    <a:pt x="201" y="808"/>
                    <a:pt x="217" y="893"/>
                    <a:pt x="224" y="970"/>
                  </a:cubicBezTo>
                  <a:cubicBezTo>
                    <a:pt x="227" y="1007"/>
                    <a:pt x="216" y="1110"/>
                    <a:pt x="267" y="1128"/>
                  </a:cubicBezTo>
                  <a:cubicBezTo>
                    <a:pt x="291" y="1218"/>
                    <a:pt x="317" y="1308"/>
                    <a:pt x="344" y="1397"/>
                  </a:cubicBezTo>
                  <a:cubicBezTo>
                    <a:pt x="352" y="1425"/>
                    <a:pt x="360" y="1444"/>
                    <a:pt x="377" y="1469"/>
                  </a:cubicBezTo>
                  <a:cubicBezTo>
                    <a:pt x="380" y="1473"/>
                    <a:pt x="378" y="1481"/>
                    <a:pt x="382" y="1483"/>
                  </a:cubicBezTo>
                  <a:cubicBezTo>
                    <a:pt x="395" y="1490"/>
                    <a:pt x="411" y="1490"/>
                    <a:pt x="425" y="1493"/>
                  </a:cubicBezTo>
                  <a:cubicBezTo>
                    <a:pt x="448" y="1526"/>
                    <a:pt x="434" y="1518"/>
                    <a:pt x="459" y="1527"/>
                  </a:cubicBezTo>
                  <a:cubicBezTo>
                    <a:pt x="462" y="1532"/>
                    <a:pt x="464" y="1538"/>
                    <a:pt x="469" y="1541"/>
                  </a:cubicBezTo>
                  <a:cubicBezTo>
                    <a:pt x="486" y="1552"/>
                    <a:pt x="508" y="1551"/>
                    <a:pt x="526" y="1560"/>
                  </a:cubicBezTo>
                  <a:cubicBezTo>
                    <a:pt x="541" y="1568"/>
                    <a:pt x="555" y="1576"/>
                    <a:pt x="569" y="1584"/>
                  </a:cubicBezTo>
                  <a:cubicBezTo>
                    <a:pt x="583" y="1592"/>
                    <a:pt x="589" y="1595"/>
                    <a:pt x="603" y="1599"/>
                  </a:cubicBezTo>
                  <a:cubicBezTo>
                    <a:pt x="608" y="1600"/>
                    <a:pt x="619" y="1599"/>
                    <a:pt x="617" y="1603"/>
                  </a:cubicBezTo>
                  <a:cubicBezTo>
                    <a:pt x="614" y="1609"/>
                    <a:pt x="604" y="1606"/>
                    <a:pt x="598" y="1608"/>
                  </a:cubicBezTo>
                  <a:close/>
                </a:path>
              </a:pathLst>
            </a:custGeom>
            <a:noFill/>
            <a:ln w="76200">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60" name="Line 32"/>
            <p:cNvSpPr>
              <a:spLocks noChangeShapeType="1"/>
            </p:cNvSpPr>
            <p:nvPr/>
          </p:nvSpPr>
          <p:spPr bwMode="auto">
            <a:xfrm>
              <a:off x="3120" y="2387"/>
              <a:ext cx="288" cy="0"/>
            </a:xfrm>
            <a:prstGeom prst="line">
              <a:avLst/>
            </a:prstGeom>
            <a:noFill/>
            <a:ln w="76200">
              <a:solidFill>
                <a:schemeClr val="tx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9" name="Text Box 31"/>
            <p:cNvSpPr txBox="1">
              <a:spLocks noChangeArrowheads="1"/>
            </p:cNvSpPr>
            <p:nvPr/>
          </p:nvSpPr>
          <p:spPr bwMode="auto">
            <a:xfrm>
              <a:off x="3504" y="2251"/>
              <a:ext cx="147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سليمان  (971 ) ق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26"/>
          <p:cNvGrpSpPr>
            <a:grpSpLocks/>
          </p:cNvGrpSpPr>
          <p:nvPr/>
        </p:nvGrpSpPr>
        <p:grpSpPr bwMode="auto">
          <a:xfrm>
            <a:off x="3435354" y="4365627"/>
            <a:ext cx="4391031" cy="2095501"/>
            <a:chOff x="2164" y="2750"/>
            <a:chExt cx="2766" cy="1320"/>
          </a:xfrm>
        </p:grpSpPr>
        <p:sp>
          <p:nvSpPr>
            <p:cNvPr id="22557" name="Freeform 29"/>
            <p:cNvSpPr>
              <a:spLocks/>
            </p:cNvSpPr>
            <p:nvPr/>
          </p:nvSpPr>
          <p:spPr bwMode="auto">
            <a:xfrm>
              <a:off x="2164" y="3091"/>
              <a:ext cx="288" cy="979"/>
            </a:xfrm>
            <a:custGeom>
              <a:avLst/>
              <a:gdLst/>
              <a:ahLst/>
              <a:cxnLst>
                <a:cxn ang="0">
                  <a:pos x="15" y="979"/>
                </a:cxn>
                <a:cxn ang="0">
                  <a:pos x="10" y="869"/>
                </a:cxn>
                <a:cxn ang="0">
                  <a:pos x="30" y="840"/>
                </a:cxn>
                <a:cxn ang="0">
                  <a:pos x="73" y="739"/>
                </a:cxn>
                <a:cxn ang="0">
                  <a:pos x="169" y="567"/>
                </a:cxn>
                <a:cxn ang="0">
                  <a:pos x="202" y="528"/>
                </a:cxn>
                <a:cxn ang="0">
                  <a:pos x="255" y="365"/>
                </a:cxn>
                <a:cxn ang="0">
                  <a:pos x="260" y="331"/>
                </a:cxn>
                <a:cxn ang="0">
                  <a:pos x="270" y="293"/>
                </a:cxn>
                <a:cxn ang="0">
                  <a:pos x="274" y="245"/>
                </a:cxn>
                <a:cxn ang="0">
                  <a:pos x="284" y="216"/>
                </a:cxn>
                <a:cxn ang="0">
                  <a:pos x="231" y="67"/>
                </a:cxn>
                <a:cxn ang="0">
                  <a:pos x="212" y="24"/>
                </a:cxn>
                <a:cxn ang="0">
                  <a:pos x="178" y="0"/>
                </a:cxn>
              </a:cxnLst>
              <a:rect l="0" t="0" r="r" b="b"/>
              <a:pathLst>
                <a:path w="288" h="979">
                  <a:moveTo>
                    <a:pt x="15" y="979"/>
                  </a:moveTo>
                  <a:cubicBezTo>
                    <a:pt x="2" y="942"/>
                    <a:pt x="0" y="911"/>
                    <a:pt x="10" y="869"/>
                  </a:cubicBezTo>
                  <a:cubicBezTo>
                    <a:pt x="13" y="858"/>
                    <a:pt x="30" y="840"/>
                    <a:pt x="30" y="840"/>
                  </a:cubicBezTo>
                  <a:cubicBezTo>
                    <a:pt x="32" y="814"/>
                    <a:pt x="43" y="749"/>
                    <a:pt x="73" y="739"/>
                  </a:cubicBezTo>
                  <a:cubicBezTo>
                    <a:pt x="94" y="676"/>
                    <a:pt x="114" y="608"/>
                    <a:pt x="169" y="567"/>
                  </a:cubicBezTo>
                  <a:cubicBezTo>
                    <a:pt x="179" y="550"/>
                    <a:pt x="186" y="539"/>
                    <a:pt x="202" y="528"/>
                  </a:cubicBezTo>
                  <a:cubicBezTo>
                    <a:pt x="222" y="473"/>
                    <a:pt x="245" y="424"/>
                    <a:pt x="255" y="365"/>
                  </a:cubicBezTo>
                  <a:cubicBezTo>
                    <a:pt x="257" y="354"/>
                    <a:pt x="258" y="342"/>
                    <a:pt x="260" y="331"/>
                  </a:cubicBezTo>
                  <a:cubicBezTo>
                    <a:pt x="263" y="318"/>
                    <a:pt x="270" y="293"/>
                    <a:pt x="270" y="293"/>
                  </a:cubicBezTo>
                  <a:cubicBezTo>
                    <a:pt x="271" y="277"/>
                    <a:pt x="271" y="261"/>
                    <a:pt x="274" y="245"/>
                  </a:cubicBezTo>
                  <a:cubicBezTo>
                    <a:pt x="276" y="235"/>
                    <a:pt x="284" y="216"/>
                    <a:pt x="284" y="216"/>
                  </a:cubicBezTo>
                  <a:cubicBezTo>
                    <a:pt x="281" y="169"/>
                    <a:pt x="288" y="86"/>
                    <a:pt x="231" y="67"/>
                  </a:cubicBezTo>
                  <a:cubicBezTo>
                    <a:pt x="226" y="52"/>
                    <a:pt x="224" y="36"/>
                    <a:pt x="212" y="24"/>
                  </a:cubicBezTo>
                  <a:cubicBezTo>
                    <a:pt x="199" y="11"/>
                    <a:pt x="186" y="16"/>
                    <a:pt x="178" y="0"/>
                  </a:cubicBezTo>
                </a:path>
              </a:pathLst>
            </a:custGeom>
            <a:noFill/>
            <a:ln w="76200">
              <a:solidFill>
                <a:srgbClr val="008000"/>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6" name="Line 28"/>
            <p:cNvSpPr>
              <a:spLocks noChangeShapeType="1"/>
            </p:cNvSpPr>
            <p:nvPr/>
          </p:nvSpPr>
          <p:spPr bwMode="auto">
            <a:xfrm>
              <a:off x="3120" y="2886"/>
              <a:ext cx="288" cy="0"/>
            </a:xfrm>
            <a:prstGeom prst="line">
              <a:avLst/>
            </a:prstGeom>
            <a:noFill/>
            <a:ln w="76200">
              <a:solidFill>
                <a:srgbClr val="008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5" name="Text Box 27"/>
            <p:cNvSpPr txBox="1">
              <a:spLocks noChangeArrowheads="1"/>
            </p:cNvSpPr>
            <p:nvPr/>
          </p:nvSpPr>
          <p:spPr bwMode="auto">
            <a:xfrm>
              <a:off x="3504" y="2750"/>
              <a:ext cx="142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( 700 )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22"/>
          <p:cNvGrpSpPr>
            <a:grpSpLocks/>
          </p:cNvGrpSpPr>
          <p:nvPr/>
        </p:nvGrpSpPr>
        <p:grpSpPr bwMode="auto">
          <a:xfrm>
            <a:off x="1552575" y="2422525"/>
            <a:ext cx="6273806" cy="4117975"/>
            <a:chOff x="978" y="1526"/>
            <a:chExt cx="3952" cy="2594"/>
          </a:xfrm>
        </p:grpSpPr>
        <p:sp>
          <p:nvSpPr>
            <p:cNvPr id="22553" name="Line 25"/>
            <p:cNvSpPr>
              <a:spLocks noChangeShapeType="1"/>
            </p:cNvSpPr>
            <p:nvPr/>
          </p:nvSpPr>
          <p:spPr bwMode="auto">
            <a:xfrm>
              <a:off x="3120" y="2659"/>
              <a:ext cx="288" cy="0"/>
            </a:xfrm>
            <a:prstGeom prst="line">
              <a:avLst/>
            </a:prstGeom>
            <a:noFill/>
            <a:ln w="7620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2" name="Text Box 24"/>
            <p:cNvSpPr txBox="1">
              <a:spLocks noChangeArrowheads="1"/>
            </p:cNvSpPr>
            <p:nvPr/>
          </p:nvSpPr>
          <p:spPr bwMode="auto">
            <a:xfrm>
              <a:off x="3504" y="2523"/>
              <a:ext cx="142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( 700 )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51" name="Freeform 23"/>
            <p:cNvSpPr>
              <a:spLocks/>
            </p:cNvSpPr>
            <p:nvPr/>
          </p:nvSpPr>
          <p:spPr bwMode="auto">
            <a:xfrm>
              <a:off x="978" y="1526"/>
              <a:ext cx="1184" cy="2594"/>
            </a:xfrm>
            <a:custGeom>
              <a:avLst/>
              <a:gdLst/>
              <a:ahLst/>
              <a:cxnLst>
                <a:cxn ang="0">
                  <a:pos x="721" y="0"/>
                </a:cxn>
                <a:cxn ang="0">
                  <a:pos x="625" y="58"/>
                </a:cxn>
                <a:cxn ang="0">
                  <a:pos x="587" y="106"/>
                </a:cxn>
                <a:cxn ang="0">
                  <a:pos x="548" y="164"/>
                </a:cxn>
                <a:cxn ang="0">
                  <a:pos x="520" y="192"/>
                </a:cxn>
                <a:cxn ang="0">
                  <a:pos x="500" y="231"/>
                </a:cxn>
                <a:cxn ang="0">
                  <a:pos x="452" y="269"/>
                </a:cxn>
                <a:cxn ang="0">
                  <a:pos x="414" y="327"/>
                </a:cxn>
                <a:cxn ang="0">
                  <a:pos x="376" y="394"/>
                </a:cxn>
                <a:cxn ang="0">
                  <a:pos x="347" y="461"/>
                </a:cxn>
                <a:cxn ang="0">
                  <a:pos x="280" y="682"/>
                </a:cxn>
                <a:cxn ang="0">
                  <a:pos x="241" y="1008"/>
                </a:cxn>
                <a:cxn ang="0">
                  <a:pos x="174" y="1172"/>
                </a:cxn>
                <a:cxn ang="0">
                  <a:pos x="136" y="1229"/>
                </a:cxn>
                <a:cxn ang="0">
                  <a:pos x="116" y="1258"/>
                </a:cxn>
                <a:cxn ang="0">
                  <a:pos x="88" y="1392"/>
                </a:cxn>
                <a:cxn ang="0">
                  <a:pos x="126" y="1940"/>
                </a:cxn>
                <a:cxn ang="0">
                  <a:pos x="155" y="1988"/>
                </a:cxn>
                <a:cxn ang="0">
                  <a:pos x="164" y="2016"/>
                </a:cxn>
                <a:cxn ang="0">
                  <a:pos x="184" y="2045"/>
                </a:cxn>
                <a:cxn ang="0">
                  <a:pos x="212" y="2151"/>
                </a:cxn>
                <a:cxn ang="0">
                  <a:pos x="251" y="2304"/>
                </a:cxn>
                <a:cxn ang="0">
                  <a:pos x="385" y="2410"/>
                </a:cxn>
                <a:cxn ang="0">
                  <a:pos x="462" y="2468"/>
                </a:cxn>
                <a:cxn ang="0">
                  <a:pos x="520" y="2487"/>
                </a:cxn>
                <a:cxn ang="0">
                  <a:pos x="644" y="2525"/>
                </a:cxn>
                <a:cxn ang="0">
                  <a:pos x="932" y="2554"/>
                </a:cxn>
                <a:cxn ang="0">
                  <a:pos x="1163" y="2554"/>
                </a:cxn>
                <a:cxn ang="0">
                  <a:pos x="1124" y="2381"/>
                </a:cxn>
              </a:cxnLst>
              <a:rect l="0" t="0" r="r" b="b"/>
              <a:pathLst>
                <a:path w="1184" h="2594">
                  <a:moveTo>
                    <a:pt x="721" y="0"/>
                  </a:moveTo>
                  <a:cubicBezTo>
                    <a:pt x="670" y="11"/>
                    <a:pt x="653" y="15"/>
                    <a:pt x="625" y="58"/>
                  </a:cubicBezTo>
                  <a:cubicBezTo>
                    <a:pt x="605" y="122"/>
                    <a:pt x="633" y="54"/>
                    <a:pt x="587" y="106"/>
                  </a:cubicBezTo>
                  <a:cubicBezTo>
                    <a:pt x="572" y="123"/>
                    <a:pt x="561" y="145"/>
                    <a:pt x="548" y="164"/>
                  </a:cubicBezTo>
                  <a:cubicBezTo>
                    <a:pt x="541" y="175"/>
                    <a:pt x="528" y="181"/>
                    <a:pt x="520" y="192"/>
                  </a:cubicBezTo>
                  <a:cubicBezTo>
                    <a:pt x="511" y="204"/>
                    <a:pt x="509" y="220"/>
                    <a:pt x="500" y="231"/>
                  </a:cubicBezTo>
                  <a:cubicBezTo>
                    <a:pt x="487" y="247"/>
                    <a:pt x="467" y="255"/>
                    <a:pt x="452" y="269"/>
                  </a:cubicBezTo>
                  <a:cubicBezTo>
                    <a:pt x="433" y="330"/>
                    <a:pt x="458" y="266"/>
                    <a:pt x="414" y="327"/>
                  </a:cubicBezTo>
                  <a:cubicBezTo>
                    <a:pt x="399" y="348"/>
                    <a:pt x="390" y="373"/>
                    <a:pt x="376" y="394"/>
                  </a:cubicBezTo>
                  <a:cubicBezTo>
                    <a:pt x="355" y="473"/>
                    <a:pt x="380" y="395"/>
                    <a:pt x="347" y="461"/>
                  </a:cubicBezTo>
                  <a:cubicBezTo>
                    <a:pt x="315" y="525"/>
                    <a:pt x="294" y="612"/>
                    <a:pt x="280" y="682"/>
                  </a:cubicBezTo>
                  <a:cubicBezTo>
                    <a:pt x="259" y="789"/>
                    <a:pt x="270" y="903"/>
                    <a:pt x="241" y="1008"/>
                  </a:cubicBezTo>
                  <a:cubicBezTo>
                    <a:pt x="226" y="1063"/>
                    <a:pt x="208" y="1127"/>
                    <a:pt x="174" y="1172"/>
                  </a:cubicBezTo>
                  <a:cubicBezTo>
                    <a:pt x="160" y="1190"/>
                    <a:pt x="149" y="1210"/>
                    <a:pt x="136" y="1229"/>
                  </a:cubicBezTo>
                  <a:cubicBezTo>
                    <a:pt x="129" y="1239"/>
                    <a:pt x="116" y="1258"/>
                    <a:pt x="116" y="1258"/>
                  </a:cubicBezTo>
                  <a:cubicBezTo>
                    <a:pt x="102" y="1304"/>
                    <a:pt x="94" y="1344"/>
                    <a:pt x="88" y="1392"/>
                  </a:cubicBezTo>
                  <a:cubicBezTo>
                    <a:pt x="91" y="1575"/>
                    <a:pt x="0" y="1807"/>
                    <a:pt x="126" y="1940"/>
                  </a:cubicBezTo>
                  <a:cubicBezTo>
                    <a:pt x="156" y="2024"/>
                    <a:pt x="113" y="1917"/>
                    <a:pt x="155" y="1988"/>
                  </a:cubicBezTo>
                  <a:cubicBezTo>
                    <a:pt x="160" y="1996"/>
                    <a:pt x="160" y="2007"/>
                    <a:pt x="164" y="2016"/>
                  </a:cubicBezTo>
                  <a:cubicBezTo>
                    <a:pt x="169" y="2026"/>
                    <a:pt x="177" y="2035"/>
                    <a:pt x="184" y="2045"/>
                  </a:cubicBezTo>
                  <a:cubicBezTo>
                    <a:pt x="192" y="2081"/>
                    <a:pt x="206" y="2115"/>
                    <a:pt x="212" y="2151"/>
                  </a:cubicBezTo>
                  <a:cubicBezTo>
                    <a:pt x="220" y="2197"/>
                    <a:pt x="226" y="2262"/>
                    <a:pt x="251" y="2304"/>
                  </a:cubicBezTo>
                  <a:cubicBezTo>
                    <a:pt x="286" y="2361"/>
                    <a:pt x="324" y="2390"/>
                    <a:pt x="385" y="2410"/>
                  </a:cubicBezTo>
                  <a:cubicBezTo>
                    <a:pt x="518" y="2454"/>
                    <a:pt x="400" y="2431"/>
                    <a:pt x="462" y="2468"/>
                  </a:cubicBezTo>
                  <a:cubicBezTo>
                    <a:pt x="479" y="2479"/>
                    <a:pt x="502" y="2478"/>
                    <a:pt x="520" y="2487"/>
                  </a:cubicBezTo>
                  <a:cubicBezTo>
                    <a:pt x="570" y="2513"/>
                    <a:pt x="581" y="2516"/>
                    <a:pt x="644" y="2525"/>
                  </a:cubicBezTo>
                  <a:cubicBezTo>
                    <a:pt x="733" y="2556"/>
                    <a:pt x="844" y="2549"/>
                    <a:pt x="932" y="2554"/>
                  </a:cubicBezTo>
                  <a:cubicBezTo>
                    <a:pt x="1002" y="2569"/>
                    <a:pt x="1103" y="2594"/>
                    <a:pt x="1163" y="2554"/>
                  </a:cubicBezTo>
                  <a:cubicBezTo>
                    <a:pt x="1184" y="2540"/>
                    <a:pt x="1149" y="2406"/>
                    <a:pt x="1124" y="2381"/>
                  </a:cubicBezTo>
                </a:path>
              </a:pathLst>
            </a:custGeom>
            <a:noFill/>
            <a:ln w="5715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18"/>
          <p:cNvGrpSpPr>
            <a:grpSpLocks/>
          </p:cNvGrpSpPr>
          <p:nvPr/>
        </p:nvGrpSpPr>
        <p:grpSpPr bwMode="auto">
          <a:xfrm>
            <a:off x="720725" y="980728"/>
            <a:ext cx="7905759" cy="5479305"/>
            <a:chOff x="454" y="795"/>
            <a:chExt cx="4980" cy="3237"/>
          </a:xfrm>
        </p:grpSpPr>
        <p:sp>
          <p:nvSpPr>
            <p:cNvPr id="22549" name="Line 21"/>
            <p:cNvSpPr>
              <a:spLocks noChangeShapeType="1"/>
            </p:cNvSpPr>
            <p:nvPr/>
          </p:nvSpPr>
          <p:spPr bwMode="auto">
            <a:xfrm>
              <a:off x="3120" y="3657"/>
              <a:ext cx="288" cy="0"/>
            </a:xfrm>
            <a:prstGeom prst="line">
              <a:avLst/>
            </a:prstGeom>
            <a:noFill/>
            <a:ln w="7620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48" name="Text Box 20"/>
            <p:cNvSpPr txBox="1">
              <a:spLocks noChangeArrowheads="1"/>
            </p:cNvSpPr>
            <p:nvPr/>
          </p:nvSpPr>
          <p:spPr bwMode="auto">
            <a:xfrm>
              <a:off x="3504" y="3518"/>
              <a:ext cx="1930" cy="273"/>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هيرودس</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الكبير ( 20 )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47" name="Freeform 19"/>
            <p:cNvSpPr>
              <a:spLocks/>
            </p:cNvSpPr>
            <p:nvPr/>
          </p:nvSpPr>
          <p:spPr bwMode="auto">
            <a:xfrm>
              <a:off x="454" y="795"/>
              <a:ext cx="1716" cy="3237"/>
            </a:xfrm>
            <a:custGeom>
              <a:avLst/>
              <a:gdLst/>
              <a:ahLst/>
              <a:cxnLst>
                <a:cxn ang="0">
                  <a:pos x="1389" y="271"/>
                </a:cxn>
                <a:cxn ang="0">
                  <a:pos x="1216" y="50"/>
                </a:cxn>
                <a:cxn ang="0">
                  <a:pos x="1053" y="11"/>
                </a:cxn>
                <a:cxn ang="0">
                  <a:pos x="996" y="79"/>
                </a:cxn>
                <a:cxn ang="0">
                  <a:pos x="775" y="107"/>
                </a:cxn>
                <a:cxn ang="0">
                  <a:pos x="564" y="280"/>
                </a:cxn>
                <a:cxn ang="0">
                  <a:pos x="487" y="424"/>
                </a:cxn>
                <a:cxn ang="0">
                  <a:pos x="554" y="703"/>
                </a:cxn>
                <a:cxn ang="0">
                  <a:pos x="679" y="1163"/>
                </a:cxn>
                <a:cxn ang="0">
                  <a:pos x="564" y="1279"/>
                </a:cxn>
                <a:cxn ang="0">
                  <a:pos x="352" y="1461"/>
                </a:cxn>
                <a:cxn ang="0">
                  <a:pos x="295" y="1682"/>
                </a:cxn>
                <a:cxn ang="0">
                  <a:pos x="64" y="1787"/>
                </a:cxn>
                <a:cxn ang="0">
                  <a:pos x="16" y="2488"/>
                </a:cxn>
                <a:cxn ang="0">
                  <a:pos x="84" y="2757"/>
                </a:cxn>
                <a:cxn ang="0">
                  <a:pos x="122" y="2959"/>
                </a:cxn>
                <a:cxn ang="0">
                  <a:pos x="180" y="3026"/>
                </a:cxn>
                <a:cxn ang="0">
                  <a:pos x="352" y="3227"/>
                </a:cxn>
                <a:cxn ang="0">
                  <a:pos x="477" y="3122"/>
                </a:cxn>
                <a:cxn ang="0">
                  <a:pos x="535" y="3083"/>
                </a:cxn>
                <a:cxn ang="0">
                  <a:pos x="592" y="2978"/>
                </a:cxn>
                <a:cxn ang="0">
                  <a:pos x="688" y="2853"/>
                </a:cxn>
                <a:cxn ang="0">
                  <a:pos x="852" y="2719"/>
                </a:cxn>
                <a:cxn ang="0">
                  <a:pos x="957" y="2546"/>
                </a:cxn>
                <a:cxn ang="0">
                  <a:pos x="1015" y="2421"/>
                </a:cxn>
                <a:cxn ang="0">
                  <a:pos x="1082" y="2306"/>
                </a:cxn>
                <a:cxn ang="0">
                  <a:pos x="1226" y="2123"/>
                </a:cxn>
                <a:cxn ang="0">
                  <a:pos x="1255" y="2075"/>
                </a:cxn>
                <a:cxn ang="0">
                  <a:pos x="1437" y="2037"/>
                </a:cxn>
                <a:cxn ang="0">
                  <a:pos x="1533" y="2037"/>
                </a:cxn>
                <a:cxn ang="0">
                  <a:pos x="1572" y="2114"/>
                </a:cxn>
                <a:cxn ang="0">
                  <a:pos x="1476" y="2555"/>
                </a:cxn>
                <a:cxn ang="0">
                  <a:pos x="1456" y="2613"/>
                </a:cxn>
                <a:cxn ang="0">
                  <a:pos x="1495" y="2863"/>
                </a:cxn>
                <a:cxn ang="0">
                  <a:pos x="1543" y="3064"/>
                </a:cxn>
                <a:cxn ang="0">
                  <a:pos x="1639" y="3122"/>
                </a:cxn>
              </a:cxnLst>
              <a:rect l="0" t="0" r="r" b="b"/>
              <a:pathLst>
                <a:path w="1716" h="3237">
                  <a:moveTo>
                    <a:pt x="1476" y="645"/>
                  </a:moveTo>
                  <a:cubicBezTo>
                    <a:pt x="1376" y="550"/>
                    <a:pt x="1536" y="317"/>
                    <a:pt x="1389" y="271"/>
                  </a:cubicBezTo>
                  <a:cubicBezTo>
                    <a:pt x="1376" y="229"/>
                    <a:pt x="1334" y="188"/>
                    <a:pt x="1303" y="155"/>
                  </a:cubicBezTo>
                  <a:cubicBezTo>
                    <a:pt x="1285" y="104"/>
                    <a:pt x="1271" y="67"/>
                    <a:pt x="1216" y="50"/>
                  </a:cubicBezTo>
                  <a:cubicBezTo>
                    <a:pt x="1188" y="31"/>
                    <a:pt x="1172" y="12"/>
                    <a:pt x="1140" y="2"/>
                  </a:cubicBezTo>
                  <a:cubicBezTo>
                    <a:pt x="1111" y="5"/>
                    <a:pt x="1080" y="0"/>
                    <a:pt x="1053" y="11"/>
                  </a:cubicBezTo>
                  <a:cubicBezTo>
                    <a:pt x="1044" y="15"/>
                    <a:pt x="1049" y="31"/>
                    <a:pt x="1044" y="40"/>
                  </a:cubicBezTo>
                  <a:cubicBezTo>
                    <a:pt x="1039" y="48"/>
                    <a:pt x="1002" y="77"/>
                    <a:pt x="996" y="79"/>
                  </a:cubicBezTo>
                  <a:cubicBezTo>
                    <a:pt x="937" y="97"/>
                    <a:pt x="874" y="93"/>
                    <a:pt x="813" y="98"/>
                  </a:cubicBezTo>
                  <a:cubicBezTo>
                    <a:pt x="800" y="101"/>
                    <a:pt x="787" y="103"/>
                    <a:pt x="775" y="107"/>
                  </a:cubicBezTo>
                  <a:cubicBezTo>
                    <a:pt x="755" y="113"/>
                    <a:pt x="717" y="127"/>
                    <a:pt x="717" y="127"/>
                  </a:cubicBezTo>
                  <a:cubicBezTo>
                    <a:pt x="674" y="170"/>
                    <a:pt x="616" y="263"/>
                    <a:pt x="564" y="280"/>
                  </a:cubicBezTo>
                  <a:cubicBezTo>
                    <a:pt x="541" y="302"/>
                    <a:pt x="523" y="321"/>
                    <a:pt x="496" y="338"/>
                  </a:cubicBezTo>
                  <a:cubicBezTo>
                    <a:pt x="469" y="380"/>
                    <a:pt x="471" y="361"/>
                    <a:pt x="487" y="424"/>
                  </a:cubicBezTo>
                  <a:cubicBezTo>
                    <a:pt x="492" y="444"/>
                    <a:pt x="506" y="482"/>
                    <a:pt x="506" y="482"/>
                  </a:cubicBezTo>
                  <a:cubicBezTo>
                    <a:pt x="511" y="550"/>
                    <a:pt x="501" y="647"/>
                    <a:pt x="554" y="703"/>
                  </a:cubicBezTo>
                  <a:cubicBezTo>
                    <a:pt x="576" y="766"/>
                    <a:pt x="586" y="830"/>
                    <a:pt x="602" y="895"/>
                  </a:cubicBezTo>
                  <a:cubicBezTo>
                    <a:pt x="624" y="985"/>
                    <a:pt x="655" y="1073"/>
                    <a:pt x="679" y="1163"/>
                  </a:cubicBezTo>
                  <a:cubicBezTo>
                    <a:pt x="668" y="1336"/>
                    <a:pt x="711" y="1335"/>
                    <a:pt x="592" y="1298"/>
                  </a:cubicBezTo>
                  <a:cubicBezTo>
                    <a:pt x="583" y="1292"/>
                    <a:pt x="575" y="1280"/>
                    <a:pt x="564" y="1279"/>
                  </a:cubicBezTo>
                  <a:cubicBezTo>
                    <a:pt x="507" y="1272"/>
                    <a:pt x="436" y="1313"/>
                    <a:pt x="381" y="1327"/>
                  </a:cubicBezTo>
                  <a:cubicBezTo>
                    <a:pt x="339" y="1389"/>
                    <a:pt x="373" y="1329"/>
                    <a:pt x="352" y="1461"/>
                  </a:cubicBezTo>
                  <a:cubicBezTo>
                    <a:pt x="344" y="1509"/>
                    <a:pt x="332" y="1557"/>
                    <a:pt x="324" y="1605"/>
                  </a:cubicBezTo>
                  <a:cubicBezTo>
                    <a:pt x="320" y="1629"/>
                    <a:pt x="317" y="1665"/>
                    <a:pt x="295" y="1682"/>
                  </a:cubicBezTo>
                  <a:cubicBezTo>
                    <a:pt x="270" y="1702"/>
                    <a:pt x="159" y="1728"/>
                    <a:pt x="122" y="1749"/>
                  </a:cubicBezTo>
                  <a:cubicBezTo>
                    <a:pt x="102" y="1760"/>
                    <a:pt x="64" y="1787"/>
                    <a:pt x="64" y="1787"/>
                  </a:cubicBezTo>
                  <a:cubicBezTo>
                    <a:pt x="20" y="1854"/>
                    <a:pt x="34" y="1823"/>
                    <a:pt x="16" y="1874"/>
                  </a:cubicBezTo>
                  <a:cubicBezTo>
                    <a:pt x="7" y="2161"/>
                    <a:pt x="0" y="2190"/>
                    <a:pt x="16" y="2488"/>
                  </a:cubicBezTo>
                  <a:cubicBezTo>
                    <a:pt x="19" y="2543"/>
                    <a:pt x="55" y="2596"/>
                    <a:pt x="64" y="2651"/>
                  </a:cubicBezTo>
                  <a:cubicBezTo>
                    <a:pt x="81" y="2755"/>
                    <a:pt x="63" y="2697"/>
                    <a:pt x="84" y="2757"/>
                  </a:cubicBezTo>
                  <a:cubicBezTo>
                    <a:pt x="91" y="2805"/>
                    <a:pt x="97" y="2876"/>
                    <a:pt x="112" y="2930"/>
                  </a:cubicBezTo>
                  <a:cubicBezTo>
                    <a:pt x="115" y="2940"/>
                    <a:pt x="116" y="2951"/>
                    <a:pt x="122" y="2959"/>
                  </a:cubicBezTo>
                  <a:cubicBezTo>
                    <a:pt x="129" y="2968"/>
                    <a:pt x="141" y="2972"/>
                    <a:pt x="151" y="2978"/>
                  </a:cubicBezTo>
                  <a:cubicBezTo>
                    <a:pt x="176" y="3059"/>
                    <a:pt x="140" y="2960"/>
                    <a:pt x="180" y="3026"/>
                  </a:cubicBezTo>
                  <a:cubicBezTo>
                    <a:pt x="212" y="3079"/>
                    <a:pt x="184" y="3119"/>
                    <a:pt x="247" y="3160"/>
                  </a:cubicBezTo>
                  <a:cubicBezTo>
                    <a:pt x="277" y="3205"/>
                    <a:pt x="299" y="3209"/>
                    <a:pt x="352" y="3227"/>
                  </a:cubicBezTo>
                  <a:cubicBezTo>
                    <a:pt x="362" y="3230"/>
                    <a:pt x="381" y="3237"/>
                    <a:pt x="381" y="3237"/>
                  </a:cubicBezTo>
                  <a:cubicBezTo>
                    <a:pt x="413" y="3189"/>
                    <a:pt x="417" y="3141"/>
                    <a:pt x="477" y="3122"/>
                  </a:cubicBezTo>
                  <a:cubicBezTo>
                    <a:pt x="487" y="3112"/>
                    <a:pt x="495" y="3101"/>
                    <a:pt x="506" y="3093"/>
                  </a:cubicBezTo>
                  <a:cubicBezTo>
                    <a:pt x="514" y="3087"/>
                    <a:pt x="527" y="3089"/>
                    <a:pt x="535" y="3083"/>
                  </a:cubicBezTo>
                  <a:cubicBezTo>
                    <a:pt x="551" y="3070"/>
                    <a:pt x="559" y="3050"/>
                    <a:pt x="573" y="3035"/>
                  </a:cubicBezTo>
                  <a:cubicBezTo>
                    <a:pt x="580" y="3016"/>
                    <a:pt x="582" y="2995"/>
                    <a:pt x="592" y="2978"/>
                  </a:cubicBezTo>
                  <a:cubicBezTo>
                    <a:pt x="603" y="2960"/>
                    <a:pt x="620" y="2947"/>
                    <a:pt x="631" y="2930"/>
                  </a:cubicBezTo>
                  <a:cubicBezTo>
                    <a:pt x="647" y="2880"/>
                    <a:pt x="633" y="2907"/>
                    <a:pt x="688" y="2853"/>
                  </a:cubicBezTo>
                  <a:cubicBezTo>
                    <a:pt x="695" y="2847"/>
                    <a:pt x="708" y="2834"/>
                    <a:pt x="708" y="2834"/>
                  </a:cubicBezTo>
                  <a:cubicBezTo>
                    <a:pt x="729" y="2766"/>
                    <a:pt x="807" y="2766"/>
                    <a:pt x="852" y="2719"/>
                  </a:cubicBezTo>
                  <a:cubicBezTo>
                    <a:pt x="873" y="2697"/>
                    <a:pt x="888" y="2673"/>
                    <a:pt x="909" y="2651"/>
                  </a:cubicBezTo>
                  <a:cubicBezTo>
                    <a:pt x="929" y="2596"/>
                    <a:pt x="915" y="2632"/>
                    <a:pt x="957" y="2546"/>
                  </a:cubicBezTo>
                  <a:cubicBezTo>
                    <a:pt x="963" y="2534"/>
                    <a:pt x="962" y="2519"/>
                    <a:pt x="967" y="2507"/>
                  </a:cubicBezTo>
                  <a:cubicBezTo>
                    <a:pt x="979" y="2479"/>
                    <a:pt x="998" y="2447"/>
                    <a:pt x="1015" y="2421"/>
                  </a:cubicBezTo>
                  <a:cubicBezTo>
                    <a:pt x="1021" y="2403"/>
                    <a:pt x="1037" y="2344"/>
                    <a:pt x="1053" y="2325"/>
                  </a:cubicBezTo>
                  <a:cubicBezTo>
                    <a:pt x="1060" y="2316"/>
                    <a:pt x="1073" y="2314"/>
                    <a:pt x="1082" y="2306"/>
                  </a:cubicBezTo>
                  <a:cubicBezTo>
                    <a:pt x="1122" y="2271"/>
                    <a:pt x="1156" y="2223"/>
                    <a:pt x="1188" y="2181"/>
                  </a:cubicBezTo>
                  <a:cubicBezTo>
                    <a:pt x="1202" y="2163"/>
                    <a:pt x="1218" y="2145"/>
                    <a:pt x="1226" y="2123"/>
                  </a:cubicBezTo>
                  <a:cubicBezTo>
                    <a:pt x="1229" y="2114"/>
                    <a:pt x="1231" y="2103"/>
                    <a:pt x="1236" y="2095"/>
                  </a:cubicBezTo>
                  <a:cubicBezTo>
                    <a:pt x="1241" y="2087"/>
                    <a:pt x="1246" y="2077"/>
                    <a:pt x="1255" y="2075"/>
                  </a:cubicBezTo>
                  <a:cubicBezTo>
                    <a:pt x="1286" y="2067"/>
                    <a:pt x="1319" y="2069"/>
                    <a:pt x="1351" y="2066"/>
                  </a:cubicBezTo>
                  <a:cubicBezTo>
                    <a:pt x="1418" y="2044"/>
                    <a:pt x="1389" y="2054"/>
                    <a:pt x="1437" y="2037"/>
                  </a:cubicBezTo>
                  <a:cubicBezTo>
                    <a:pt x="1447" y="2034"/>
                    <a:pt x="1466" y="2027"/>
                    <a:pt x="1466" y="2027"/>
                  </a:cubicBezTo>
                  <a:cubicBezTo>
                    <a:pt x="1488" y="2030"/>
                    <a:pt x="1513" y="2027"/>
                    <a:pt x="1533" y="2037"/>
                  </a:cubicBezTo>
                  <a:cubicBezTo>
                    <a:pt x="1542" y="2042"/>
                    <a:pt x="1540" y="2056"/>
                    <a:pt x="1543" y="2066"/>
                  </a:cubicBezTo>
                  <a:cubicBezTo>
                    <a:pt x="1556" y="2105"/>
                    <a:pt x="1544" y="2087"/>
                    <a:pt x="1572" y="2114"/>
                  </a:cubicBezTo>
                  <a:cubicBezTo>
                    <a:pt x="1610" y="2237"/>
                    <a:pt x="1598" y="2380"/>
                    <a:pt x="1504" y="2469"/>
                  </a:cubicBezTo>
                  <a:cubicBezTo>
                    <a:pt x="1495" y="2498"/>
                    <a:pt x="1486" y="2526"/>
                    <a:pt x="1476" y="2555"/>
                  </a:cubicBezTo>
                  <a:cubicBezTo>
                    <a:pt x="1473" y="2565"/>
                    <a:pt x="1469" y="2574"/>
                    <a:pt x="1466" y="2584"/>
                  </a:cubicBezTo>
                  <a:cubicBezTo>
                    <a:pt x="1463" y="2594"/>
                    <a:pt x="1456" y="2613"/>
                    <a:pt x="1456" y="2613"/>
                  </a:cubicBezTo>
                  <a:cubicBezTo>
                    <a:pt x="1468" y="2804"/>
                    <a:pt x="1448" y="2721"/>
                    <a:pt x="1476" y="2805"/>
                  </a:cubicBezTo>
                  <a:cubicBezTo>
                    <a:pt x="1482" y="2824"/>
                    <a:pt x="1489" y="2844"/>
                    <a:pt x="1495" y="2863"/>
                  </a:cubicBezTo>
                  <a:cubicBezTo>
                    <a:pt x="1498" y="2872"/>
                    <a:pt x="1504" y="2891"/>
                    <a:pt x="1504" y="2891"/>
                  </a:cubicBezTo>
                  <a:cubicBezTo>
                    <a:pt x="1512" y="2956"/>
                    <a:pt x="1523" y="3003"/>
                    <a:pt x="1543" y="3064"/>
                  </a:cubicBezTo>
                  <a:cubicBezTo>
                    <a:pt x="1546" y="3074"/>
                    <a:pt x="1544" y="3087"/>
                    <a:pt x="1552" y="3093"/>
                  </a:cubicBezTo>
                  <a:cubicBezTo>
                    <a:pt x="1583" y="3115"/>
                    <a:pt x="1609" y="3105"/>
                    <a:pt x="1639" y="3122"/>
                  </a:cubicBezTo>
                  <a:cubicBezTo>
                    <a:pt x="1709" y="3161"/>
                    <a:pt x="1673" y="3170"/>
                    <a:pt x="1716" y="3151"/>
                  </a:cubicBezTo>
                </a:path>
              </a:pathLst>
            </a:custGeom>
            <a:noFill/>
            <a:ln w="5715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14"/>
          <p:cNvGrpSpPr>
            <a:grpSpLocks/>
          </p:cNvGrpSpPr>
          <p:nvPr/>
        </p:nvGrpSpPr>
        <p:grpSpPr bwMode="auto">
          <a:xfrm>
            <a:off x="2867025" y="2573338"/>
            <a:ext cx="5027618" cy="3703637"/>
            <a:chOff x="1806" y="1621"/>
            <a:chExt cx="3167" cy="2333"/>
          </a:xfrm>
        </p:grpSpPr>
        <p:sp>
          <p:nvSpPr>
            <p:cNvPr id="22545" name="Text Box 17"/>
            <p:cNvSpPr txBox="1">
              <a:spLocks noChangeArrowheads="1"/>
            </p:cNvSpPr>
            <p:nvPr/>
          </p:nvSpPr>
          <p:spPr bwMode="auto">
            <a:xfrm>
              <a:off x="3504" y="3022"/>
              <a:ext cx="1469"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نحميا</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( 444 )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44" name="Line 16"/>
            <p:cNvSpPr>
              <a:spLocks noChangeShapeType="1"/>
            </p:cNvSpPr>
            <p:nvPr/>
          </p:nvSpPr>
          <p:spPr bwMode="auto">
            <a:xfrm>
              <a:off x="3120" y="3158"/>
              <a:ext cx="288" cy="0"/>
            </a:xfrm>
            <a:prstGeom prst="line">
              <a:avLst/>
            </a:prstGeom>
            <a:noFill/>
            <a:ln w="7620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43" name="Freeform 15"/>
            <p:cNvSpPr>
              <a:spLocks/>
            </p:cNvSpPr>
            <p:nvPr/>
          </p:nvSpPr>
          <p:spPr bwMode="auto">
            <a:xfrm>
              <a:off x="1806" y="1621"/>
              <a:ext cx="713" cy="2333"/>
            </a:xfrm>
            <a:custGeom>
              <a:avLst/>
              <a:gdLst/>
              <a:ahLst/>
              <a:cxnLst>
                <a:cxn ang="0">
                  <a:pos x="313" y="2333"/>
                </a:cxn>
                <a:cxn ang="0">
                  <a:pos x="313" y="2245"/>
                </a:cxn>
                <a:cxn ang="0">
                  <a:pos x="420" y="1972"/>
                </a:cxn>
                <a:cxn ang="0">
                  <a:pos x="469" y="1542"/>
                </a:cxn>
                <a:cxn ang="0">
                  <a:pos x="518" y="1454"/>
                </a:cxn>
                <a:cxn ang="0">
                  <a:pos x="566" y="1279"/>
                </a:cxn>
                <a:cxn ang="0">
                  <a:pos x="605" y="1191"/>
                </a:cxn>
                <a:cxn ang="0">
                  <a:pos x="625" y="1122"/>
                </a:cxn>
                <a:cxn ang="0">
                  <a:pos x="664" y="1064"/>
                </a:cxn>
                <a:cxn ang="0">
                  <a:pos x="703" y="937"/>
                </a:cxn>
                <a:cxn ang="0">
                  <a:pos x="713" y="908"/>
                </a:cxn>
                <a:cxn ang="0">
                  <a:pos x="683" y="556"/>
                </a:cxn>
                <a:cxn ang="0">
                  <a:pos x="664" y="449"/>
                </a:cxn>
                <a:cxn ang="0">
                  <a:pos x="644" y="390"/>
                </a:cxn>
                <a:cxn ang="0">
                  <a:pos x="635" y="322"/>
                </a:cxn>
                <a:cxn ang="0">
                  <a:pos x="586" y="175"/>
                </a:cxn>
                <a:cxn ang="0">
                  <a:pos x="576" y="146"/>
                </a:cxn>
                <a:cxn ang="0">
                  <a:pos x="547" y="127"/>
                </a:cxn>
                <a:cxn ang="0">
                  <a:pos x="469" y="78"/>
                </a:cxn>
                <a:cxn ang="0">
                  <a:pos x="439" y="68"/>
                </a:cxn>
                <a:cxn ang="0">
                  <a:pos x="410" y="58"/>
                </a:cxn>
                <a:cxn ang="0">
                  <a:pos x="332" y="0"/>
                </a:cxn>
                <a:cxn ang="0">
                  <a:pos x="68" y="9"/>
                </a:cxn>
                <a:cxn ang="0">
                  <a:pos x="39" y="19"/>
                </a:cxn>
                <a:cxn ang="0">
                  <a:pos x="0" y="78"/>
                </a:cxn>
                <a:cxn ang="0">
                  <a:pos x="107" y="449"/>
                </a:cxn>
                <a:cxn ang="0">
                  <a:pos x="166" y="537"/>
                </a:cxn>
                <a:cxn ang="0">
                  <a:pos x="186" y="595"/>
                </a:cxn>
                <a:cxn ang="0">
                  <a:pos x="225" y="654"/>
                </a:cxn>
                <a:cxn ang="0">
                  <a:pos x="244" y="712"/>
                </a:cxn>
                <a:cxn ang="0">
                  <a:pos x="254" y="742"/>
                </a:cxn>
                <a:cxn ang="0">
                  <a:pos x="264" y="1357"/>
                </a:cxn>
                <a:cxn ang="0">
                  <a:pos x="215" y="1484"/>
                </a:cxn>
                <a:cxn ang="0">
                  <a:pos x="186" y="1669"/>
                </a:cxn>
                <a:cxn ang="0">
                  <a:pos x="137" y="1728"/>
                </a:cxn>
                <a:cxn ang="0">
                  <a:pos x="98" y="1864"/>
                </a:cxn>
                <a:cxn ang="0">
                  <a:pos x="137" y="2030"/>
                </a:cxn>
                <a:cxn ang="0">
                  <a:pos x="205" y="2235"/>
                </a:cxn>
                <a:cxn ang="0">
                  <a:pos x="225" y="2294"/>
                </a:cxn>
                <a:cxn ang="0">
                  <a:pos x="254" y="2313"/>
                </a:cxn>
                <a:cxn ang="0">
                  <a:pos x="313" y="2333"/>
                </a:cxn>
              </a:cxnLst>
              <a:rect l="0" t="0" r="r" b="b"/>
              <a:pathLst>
                <a:path w="713" h="2333">
                  <a:moveTo>
                    <a:pt x="313" y="2333"/>
                  </a:moveTo>
                  <a:cubicBezTo>
                    <a:pt x="289" y="2263"/>
                    <a:pt x="281" y="2291"/>
                    <a:pt x="313" y="2245"/>
                  </a:cubicBezTo>
                  <a:cubicBezTo>
                    <a:pt x="336" y="2150"/>
                    <a:pt x="349" y="2043"/>
                    <a:pt x="420" y="1972"/>
                  </a:cubicBezTo>
                  <a:cubicBezTo>
                    <a:pt x="466" y="1833"/>
                    <a:pt x="378" y="1674"/>
                    <a:pt x="469" y="1542"/>
                  </a:cubicBezTo>
                  <a:cubicBezTo>
                    <a:pt x="479" y="1510"/>
                    <a:pt x="518" y="1454"/>
                    <a:pt x="518" y="1454"/>
                  </a:cubicBezTo>
                  <a:cubicBezTo>
                    <a:pt x="536" y="1398"/>
                    <a:pt x="543" y="1333"/>
                    <a:pt x="566" y="1279"/>
                  </a:cubicBezTo>
                  <a:cubicBezTo>
                    <a:pt x="579" y="1248"/>
                    <a:pt x="596" y="1225"/>
                    <a:pt x="605" y="1191"/>
                  </a:cubicBezTo>
                  <a:cubicBezTo>
                    <a:pt x="608" y="1182"/>
                    <a:pt x="619" y="1134"/>
                    <a:pt x="625" y="1122"/>
                  </a:cubicBezTo>
                  <a:cubicBezTo>
                    <a:pt x="636" y="1102"/>
                    <a:pt x="664" y="1064"/>
                    <a:pt x="664" y="1064"/>
                  </a:cubicBezTo>
                  <a:cubicBezTo>
                    <a:pt x="675" y="1020"/>
                    <a:pt x="688" y="980"/>
                    <a:pt x="703" y="937"/>
                  </a:cubicBezTo>
                  <a:cubicBezTo>
                    <a:pt x="706" y="927"/>
                    <a:pt x="713" y="908"/>
                    <a:pt x="713" y="908"/>
                  </a:cubicBezTo>
                  <a:cubicBezTo>
                    <a:pt x="707" y="760"/>
                    <a:pt x="706" y="683"/>
                    <a:pt x="683" y="556"/>
                  </a:cubicBezTo>
                  <a:cubicBezTo>
                    <a:pt x="677" y="520"/>
                    <a:pt x="672" y="484"/>
                    <a:pt x="664" y="449"/>
                  </a:cubicBezTo>
                  <a:cubicBezTo>
                    <a:pt x="659" y="429"/>
                    <a:pt x="644" y="390"/>
                    <a:pt x="644" y="390"/>
                  </a:cubicBezTo>
                  <a:cubicBezTo>
                    <a:pt x="641" y="367"/>
                    <a:pt x="640" y="344"/>
                    <a:pt x="635" y="322"/>
                  </a:cubicBezTo>
                  <a:cubicBezTo>
                    <a:pt x="624" y="276"/>
                    <a:pt x="601" y="221"/>
                    <a:pt x="586" y="175"/>
                  </a:cubicBezTo>
                  <a:cubicBezTo>
                    <a:pt x="583" y="165"/>
                    <a:pt x="585" y="152"/>
                    <a:pt x="576" y="146"/>
                  </a:cubicBezTo>
                  <a:cubicBezTo>
                    <a:pt x="566" y="140"/>
                    <a:pt x="557" y="133"/>
                    <a:pt x="547" y="127"/>
                  </a:cubicBezTo>
                  <a:cubicBezTo>
                    <a:pt x="516" y="80"/>
                    <a:pt x="539" y="101"/>
                    <a:pt x="469" y="78"/>
                  </a:cubicBezTo>
                  <a:cubicBezTo>
                    <a:pt x="459" y="75"/>
                    <a:pt x="449" y="71"/>
                    <a:pt x="439" y="68"/>
                  </a:cubicBezTo>
                  <a:cubicBezTo>
                    <a:pt x="429" y="65"/>
                    <a:pt x="410" y="58"/>
                    <a:pt x="410" y="58"/>
                  </a:cubicBezTo>
                  <a:cubicBezTo>
                    <a:pt x="384" y="19"/>
                    <a:pt x="370" y="25"/>
                    <a:pt x="332" y="0"/>
                  </a:cubicBezTo>
                  <a:cubicBezTo>
                    <a:pt x="244" y="3"/>
                    <a:pt x="156" y="3"/>
                    <a:pt x="68" y="9"/>
                  </a:cubicBezTo>
                  <a:cubicBezTo>
                    <a:pt x="58" y="10"/>
                    <a:pt x="46" y="12"/>
                    <a:pt x="39" y="19"/>
                  </a:cubicBezTo>
                  <a:cubicBezTo>
                    <a:pt x="22" y="36"/>
                    <a:pt x="16" y="61"/>
                    <a:pt x="0" y="78"/>
                  </a:cubicBezTo>
                  <a:cubicBezTo>
                    <a:pt x="10" y="254"/>
                    <a:pt x="6" y="320"/>
                    <a:pt x="107" y="449"/>
                  </a:cubicBezTo>
                  <a:cubicBezTo>
                    <a:pt x="127" y="474"/>
                    <a:pt x="148" y="509"/>
                    <a:pt x="166" y="537"/>
                  </a:cubicBezTo>
                  <a:cubicBezTo>
                    <a:pt x="177" y="554"/>
                    <a:pt x="175" y="578"/>
                    <a:pt x="186" y="595"/>
                  </a:cubicBezTo>
                  <a:cubicBezTo>
                    <a:pt x="199" y="615"/>
                    <a:pt x="225" y="654"/>
                    <a:pt x="225" y="654"/>
                  </a:cubicBezTo>
                  <a:cubicBezTo>
                    <a:pt x="231" y="673"/>
                    <a:pt x="238" y="693"/>
                    <a:pt x="244" y="712"/>
                  </a:cubicBezTo>
                  <a:cubicBezTo>
                    <a:pt x="247" y="722"/>
                    <a:pt x="254" y="742"/>
                    <a:pt x="254" y="742"/>
                  </a:cubicBezTo>
                  <a:cubicBezTo>
                    <a:pt x="281" y="950"/>
                    <a:pt x="273" y="1142"/>
                    <a:pt x="264" y="1357"/>
                  </a:cubicBezTo>
                  <a:cubicBezTo>
                    <a:pt x="262" y="1404"/>
                    <a:pt x="229" y="1441"/>
                    <a:pt x="215" y="1484"/>
                  </a:cubicBezTo>
                  <a:cubicBezTo>
                    <a:pt x="203" y="1631"/>
                    <a:pt x="218" y="1570"/>
                    <a:pt x="186" y="1669"/>
                  </a:cubicBezTo>
                  <a:cubicBezTo>
                    <a:pt x="178" y="1693"/>
                    <a:pt x="147" y="1705"/>
                    <a:pt x="137" y="1728"/>
                  </a:cubicBezTo>
                  <a:cubicBezTo>
                    <a:pt x="117" y="1773"/>
                    <a:pt x="107" y="1817"/>
                    <a:pt x="98" y="1864"/>
                  </a:cubicBezTo>
                  <a:cubicBezTo>
                    <a:pt x="105" y="1946"/>
                    <a:pt x="97" y="1972"/>
                    <a:pt x="137" y="2030"/>
                  </a:cubicBezTo>
                  <a:cubicBezTo>
                    <a:pt x="159" y="2099"/>
                    <a:pt x="182" y="2167"/>
                    <a:pt x="205" y="2235"/>
                  </a:cubicBezTo>
                  <a:cubicBezTo>
                    <a:pt x="212" y="2255"/>
                    <a:pt x="208" y="2283"/>
                    <a:pt x="225" y="2294"/>
                  </a:cubicBezTo>
                  <a:cubicBezTo>
                    <a:pt x="235" y="2300"/>
                    <a:pt x="243" y="2308"/>
                    <a:pt x="254" y="2313"/>
                  </a:cubicBezTo>
                  <a:cubicBezTo>
                    <a:pt x="273" y="2321"/>
                    <a:pt x="313" y="2333"/>
                    <a:pt x="313" y="2333"/>
                  </a:cubicBezTo>
                  <a:close/>
                </a:path>
              </a:pathLst>
            </a:custGeom>
            <a:noFill/>
            <a:ln w="5715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8" name="Group 10"/>
          <p:cNvGrpSpPr>
            <a:grpSpLocks/>
          </p:cNvGrpSpPr>
          <p:nvPr/>
        </p:nvGrpSpPr>
        <p:grpSpPr bwMode="auto">
          <a:xfrm>
            <a:off x="644525" y="2122488"/>
            <a:ext cx="7894645" cy="4294187"/>
            <a:chOff x="406" y="1337"/>
            <a:chExt cx="4973" cy="2705"/>
          </a:xfrm>
        </p:grpSpPr>
        <p:sp>
          <p:nvSpPr>
            <p:cNvPr id="22541" name="Line 13"/>
            <p:cNvSpPr>
              <a:spLocks noChangeShapeType="1"/>
            </p:cNvSpPr>
            <p:nvPr/>
          </p:nvSpPr>
          <p:spPr bwMode="auto">
            <a:xfrm>
              <a:off x="3120" y="3430"/>
              <a:ext cx="288" cy="0"/>
            </a:xfrm>
            <a:prstGeom prst="line">
              <a:avLst/>
            </a:prstGeom>
            <a:noFill/>
            <a:ln w="7620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40" name="Text Box 12"/>
            <p:cNvSpPr txBox="1">
              <a:spLocks noChangeArrowheads="1"/>
            </p:cNvSpPr>
            <p:nvPr/>
          </p:nvSpPr>
          <p:spPr bwMode="auto">
            <a:xfrm>
              <a:off x="3504" y="3275"/>
              <a:ext cx="1875"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الحشموئي</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( 100 )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39" name="Freeform 11"/>
            <p:cNvSpPr>
              <a:spLocks/>
            </p:cNvSpPr>
            <p:nvPr/>
          </p:nvSpPr>
          <p:spPr bwMode="auto">
            <a:xfrm>
              <a:off x="406" y="1337"/>
              <a:ext cx="1498" cy="2705"/>
            </a:xfrm>
            <a:custGeom>
              <a:avLst/>
              <a:gdLst/>
              <a:ahLst/>
              <a:cxnLst>
                <a:cxn ang="0">
                  <a:pos x="1498" y="127"/>
                </a:cxn>
                <a:cxn ang="0">
                  <a:pos x="1468" y="10"/>
                </a:cxn>
                <a:cxn ang="0">
                  <a:pos x="1439" y="0"/>
                </a:cxn>
                <a:cxn ang="0">
                  <a:pos x="1283" y="30"/>
                </a:cxn>
                <a:cxn ang="0">
                  <a:pos x="1322" y="206"/>
                </a:cxn>
                <a:cxn ang="0">
                  <a:pos x="1342" y="352"/>
                </a:cxn>
                <a:cxn ang="0">
                  <a:pos x="1371" y="411"/>
                </a:cxn>
                <a:cxn ang="0">
                  <a:pos x="1381" y="821"/>
                </a:cxn>
                <a:cxn ang="0">
                  <a:pos x="1390" y="860"/>
                </a:cxn>
                <a:cxn ang="0">
                  <a:pos x="1371" y="830"/>
                </a:cxn>
                <a:cxn ang="0">
                  <a:pos x="1312" y="811"/>
                </a:cxn>
                <a:cxn ang="0">
                  <a:pos x="1234" y="821"/>
                </a:cxn>
                <a:cxn ang="0">
                  <a:pos x="1176" y="860"/>
                </a:cxn>
                <a:cxn ang="0">
                  <a:pos x="1019" y="928"/>
                </a:cxn>
                <a:cxn ang="0">
                  <a:pos x="1000" y="957"/>
                </a:cxn>
                <a:cxn ang="0">
                  <a:pos x="971" y="977"/>
                </a:cxn>
                <a:cxn ang="0">
                  <a:pos x="931" y="1035"/>
                </a:cxn>
                <a:cxn ang="0">
                  <a:pos x="922" y="1006"/>
                </a:cxn>
                <a:cxn ang="0">
                  <a:pos x="834" y="1035"/>
                </a:cxn>
                <a:cxn ang="0">
                  <a:pos x="639" y="1074"/>
                </a:cxn>
                <a:cxn ang="0">
                  <a:pos x="541" y="1084"/>
                </a:cxn>
                <a:cxn ang="0">
                  <a:pos x="346" y="1143"/>
                </a:cxn>
                <a:cxn ang="0">
                  <a:pos x="238" y="1182"/>
                </a:cxn>
                <a:cxn ang="0">
                  <a:pos x="190" y="1231"/>
                </a:cxn>
                <a:cxn ang="0">
                  <a:pos x="111" y="1289"/>
                </a:cxn>
                <a:cxn ang="0">
                  <a:pos x="72" y="1377"/>
                </a:cxn>
                <a:cxn ang="0">
                  <a:pos x="53" y="1436"/>
                </a:cxn>
                <a:cxn ang="0">
                  <a:pos x="43" y="1465"/>
                </a:cxn>
                <a:cxn ang="0">
                  <a:pos x="111" y="2256"/>
                </a:cxn>
                <a:cxn ang="0">
                  <a:pos x="121" y="2412"/>
                </a:cxn>
                <a:cxn ang="0">
                  <a:pos x="150" y="2480"/>
                </a:cxn>
                <a:cxn ang="0">
                  <a:pos x="248" y="2656"/>
                </a:cxn>
                <a:cxn ang="0">
                  <a:pos x="512" y="2705"/>
                </a:cxn>
                <a:cxn ang="0">
                  <a:pos x="853" y="2666"/>
                </a:cxn>
                <a:cxn ang="0">
                  <a:pos x="1185" y="2675"/>
                </a:cxn>
              </a:cxnLst>
              <a:rect l="0" t="0" r="r" b="b"/>
              <a:pathLst>
                <a:path w="1498" h="2705">
                  <a:moveTo>
                    <a:pt x="1498" y="127"/>
                  </a:moveTo>
                  <a:cubicBezTo>
                    <a:pt x="1494" y="113"/>
                    <a:pt x="1472" y="16"/>
                    <a:pt x="1468" y="10"/>
                  </a:cubicBezTo>
                  <a:cubicBezTo>
                    <a:pt x="1462" y="1"/>
                    <a:pt x="1449" y="3"/>
                    <a:pt x="1439" y="0"/>
                  </a:cubicBezTo>
                  <a:cubicBezTo>
                    <a:pt x="1385" y="8"/>
                    <a:pt x="1337" y="21"/>
                    <a:pt x="1283" y="30"/>
                  </a:cubicBezTo>
                  <a:cubicBezTo>
                    <a:pt x="1294" y="94"/>
                    <a:pt x="1302" y="146"/>
                    <a:pt x="1322" y="206"/>
                  </a:cubicBezTo>
                  <a:cubicBezTo>
                    <a:pt x="1324" y="226"/>
                    <a:pt x="1327" y="316"/>
                    <a:pt x="1342" y="352"/>
                  </a:cubicBezTo>
                  <a:cubicBezTo>
                    <a:pt x="1398" y="483"/>
                    <a:pt x="1329" y="285"/>
                    <a:pt x="1371" y="411"/>
                  </a:cubicBezTo>
                  <a:cubicBezTo>
                    <a:pt x="1374" y="548"/>
                    <a:pt x="1375" y="684"/>
                    <a:pt x="1381" y="821"/>
                  </a:cubicBezTo>
                  <a:cubicBezTo>
                    <a:pt x="1382" y="834"/>
                    <a:pt x="1400" y="851"/>
                    <a:pt x="1390" y="860"/>
                  </a:cubicBezTo>
                  <a:cubicBezTo>
                    <a:pt x="1381" y="868"/>
                    <a:pt x="1381" y="836"/>
                    <a:pt x="1371" y="830"/>
                  </a:cubicBezTo>
                  <a:cubicBezTo>
                    <a:pt x="1354" y="819"/>
                    <a:pt x="1312" y="811"/>
                    <a:pt x="1312" y="811"/>
                  </a:cubicBezTo>
                  <a:cubicBezTo>
                    <a:pt x="1286" y="814"/>
                    <a:pt x="1259" y="812"/>
                    <a:pt x="1234" y="821"/>
                  </a:cubicBezTo>
                  <a:cubicBezTo>
                    <a:pt x="1212" y="829"/>
                    <a:pt x="1196" y="849"/>
                    <a:pt x="1176" y="860"/>
                  </a:cubicBezTo>
                  <a:cubicBezTo>
                    <a:pt x="1127" y="887"/>
                    <a:pt x="1072" y="910"/>
                    <a:pt x="1019" y="928"/>
                  </a:cubicBezTo>
                  <a:cubicBezTo>
                    <a:pt x="1013" y="938"/>
                    <a:pt x="1008" y="949"/>
                    <a:pt x="1000" y="957"/>
                  </a:cubicBezTo>
                  <a:cubicBezTo>
                    <a:pt x="992" y="965"/>
                    <a:pt x="977" y="967"/>
                    <a:pt x="971" y="977"/>
                  </a:cubicBezTo>
                  <a:cubicBezTo>
                    <a:pt x="923" y="1050"/>
                    <a:pt x="1003" y="989"/>
                    <a:pt x="931" y="1035"/>
                  </a:cubicBezTo>
                  <a:cubicBezTo>
                    <a:pt x="928" y="1025"/>
                    <a:pt x="932" y="1009"/>
                    <a:pt x="922" y="1006"/>
                  </a:cubicBezTo>
                  <a:cubicBezTo>
                    <a:pt x="866" y="990"/>
                    <a:pt x="871" y="1021"/>
                    <a:pt x="834" y="1035"/>
                  </a:cubicBezTo>
                  <a:cubicBezTo>
                    <a:pt x="771" y="1059"/>
                    <a:pt x="706" y="1067"/>
                    <a:pt x="639" y="1074"/>
                  </a:cubicBezTo>
                  <a:cubicBezTo>
                    <a:pt x="599" y="1084"/>
                    <a:pt x="580" y="1097"/>
                    <a:pt x="541" y="1084"/>
                  </a:cubicBezTo>
                  <a:cubicBezTo>
                    <a:pt x="475" y="1098"/>
                    <a:pt x="412" y="1131"/>
                    <a:pt x="346" y="1143"/>
                  </a:cubicBezTo>
                  <a:cubicBezTo>
                    <a:pt x="300" y="1151"/>
                    <a:pt x="276" y="1157"/>
                    <a:pt x="238" y="1182"/>
                  </a:cubicBezTo>
                  <a:cubicBezTo>
                    <a:pt x="190" y="1255"/>
                    <a:pt x="251" y="1170"/>
                    <a:pt x="190" y="1231"/>
                  </a:cubicBezTo>
                  <a:cubicBezTo>
                    <a:pt x="157" y="1264"/>
                    <a:pt x="160" y="1273"/>
                    <a:pt x="111" y="1289"/>
                  </a:cubicBezTo>
                  <a:cubicBezTo>
                    <a:pt x="101" y="1321"/>
                    <a:pt x="83" y="1345"/>
                    <a:pt x="72" y="1377"/>
                  </a:cubicBezTo>
                  <a:cubicBezTo>
                    <a:pt x="66" y="1397"/>
                    <a:pt x="59" y="1416"/>
                    <a:pt x="53" y="1436"/>
                  </a:cubicBezTo>
                  <a:cubicBezTo>
                    <a:pt x="50" y="1446"/>
                    <a:pt x="43" y="1465"/>
                    <a:pt x="43" y="1465"/>
                  </a:cubicBezTo>
                  <a:cubicBezTo>
                    <a:pt x="57" y="2365"/>
                    <a:pt x="0" y="1884"/>
                    <a:pt x="111" y="2256"/>
                  </a:cubicBezTo>
                  <a:cubicBezTo>
                    <a:pt x="114" y="2308"/>
                    <a:pt x="116" y="2360"/>
                    <a:pt x="121" y="2412"/>
                  </a:cubicBezTo>
                  <a:cubicBezTo>
                    <a:pt x="127" y="2469"/>
                    <a:pt x="130" y="2434"/>
                    <a:pt x="150" y="2480"/>
                  </a:cubicBezTo>
                  <a:cubicBezTo>
                    <a:pt x="177" y="2542"/>
                    <a:pt x="186" y="2614"/>
                    <a:pt x="248" y="2656"/>
                  </a:cubicBezTo>
                  <a:cubicBezTo>
                    <a:pt x="303" y="2693"/>
                    <a:pt x="447" y="2697"/>
                    <a:pt x="512" y="2705"/>
                  </a:cubicBezTo>
                  <a:cubicBezTo>
                    <a:pt x="624" y="2698"/>
                    <a:pt x="745" y="2700"/>
                    <a:pt x="853" y="2666"/>
                  </a:cubicBezTo>
                  <a:cubicBezTo>
                    <a:pt x="959" y="2595"/>
                    <a:pt x="1076" y="2675"/>
                    <a:pt x="1185" y="2675"/>
                  </a:cubicBezTo>
                </a:path>
              </a:pathLst>
            </a:custGeom>
            <a:noFill/>
            <a:ln w="5715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6"/>
          <p:cNvGrpSpPr>
            <a:grpSpLocks/>
          </p:cNvGrpSpPr>
          <p:nvPr/>
        </p:nvGrpSpPr>
        <p:grpSpPr bwMode="auto">
          <a:xfrm>
            <a:off x="0" y="914400"/>
            <a:ext cx="7115177" cy="5661025"/>
            <a:chOff x="0" y="576"/>
            <a:chExt cx="4482" cy="3566"/>
          </a:xfrm>
        </p:grpSpPr>
        <p:sp>
          <p:nvSpPr>
            <p:cNvPr id="22537" name="Line 9"/>
            <p:cNvSpPr>
              <a:spLocks noChangeShapeType="1"/>
            </p:cNvSpPr>
            <p:nvPr/>
          </p:nvSpPr>
          <p:spPr bwMode="auto">
            <a:xfrm>
              <a:off x="3120" y="3929"/>
              <a:ext cx="288" cy="0"/>
            </a:xfrm>
            <a:prstGeom prst="line">
              <a:avLst/>
            </a:prstGeom>
            <a:noFill/>
            <a:ln w="7620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36" name="Text Box 8"/>
            <p:cNvSpPr txBox="1">
              <a:spLocks noChangeArrowheads="1"/>
            </p:cNvSpPr>
            <p:nvPr/>
          </p:nvSpPr>
          <p:spPr bwMode="auto">
            <a:xfrm>
              <a:off x="3504" y="3819"/>
              <a:ext cx="978"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جدران حديثة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35" name="Freeform 7"/>
            <p:cNvSpPr>
              <a:spLocks/>
            </p:cNvSpPr>
            <p:nvPr/>
          </p:nvSpPr>
          <p:spPr bwMode="auto">
            <a:xfrm>
              <a:off x="0" y="576"/>
              <a:ext cx="2544" cy="3566"/>
            </a:xfrm>
            <a:custGeom>
              <a:avLst/>
              <a:gdLst/>
              <a:ahLst/>
              <a:cxnLst>
                <a:cxn ang="0">
                  <a:pos x="2390" y="230"/>
                </a:cxn>
                <a:cxn ang="0">
                  <a:pos x="2333" y="0"/>
                </a:cxn>
                <a:cxn ang="0">
                  <a:pos x="2016" y="67"/>
                </a:cxn>
                <a:cxn ang="0">
                  <a:pos x="1747" y="154"/>
                </a:cxn>
                <a:cxn ang="0">
                  <a:pos x="1613" y="211"/>
                </a:cxn>
                <a:cxn ang="0">
                  <a:pos x="1392" y="298"/>
                </a:cxn>
                <a:cxn ang="0">
                  <a:pos x="1046" y="432"/>
                </a:cxn>
                <a:cxn ang="0">
                  <a:pos x="941" y="566"/>
                </a:cxn>
                <a:cxn ang="0">
                  <a:pos x="816" y="643"/>
                </a:cxn>
                <a:cxn ang="0">
                  <a:pos x="643" y="845"/>
                </a:cxn>
                <a:cxn ang="0">
                  <a:pos x="480" y="989"/>
                </a:cxn>
                <a:cxn ang="0">
                  <a:pos x="250" y="1056"/>
                </a:cxn>
                <a:cxn ang="0">
                  <a:pos x="0" y="1171"/>
                </a:cxn>
                <a:cxn ang="0">
                  <a:pos x="115" y="1450"/>
                </a:cxn>
                <a:cxn ang="0">
                  <a:pos x="173" y="1517"/>
                </a:cxn>
                <a:cxn ang="0">
                  <a:pos x="374" y="1680"/>
                </a:cxn>
                <a:cxn ang="0">
                  <a:pos x="518" y="1930"/>
                </a:cxn>
                <a:cxn ang="0">
                  <a:pos x="461" y="2150"/>
                </a:cxn>
                <a:cxn ang="0">
                  <a:pos x="490" y="2726"/>
                </a:cxn>
                <a:cxn ang="0">
                  <a:pos x="566" y="3283"/>
                </a:cxn>
                <a:cxn ang="0">
                  <a:pos x="653" y="3360"/>
                </a:cxn>
                <a:cxn ang="0">
                  <a:pos x="768" y="3437"/>
                </a:cxn>
                <a:cxn ang="0">
                  <a:pos x="1075" y="3437"/>
                </a:cxn>
                <a:cxn ang="0">
                  <a:pos x="1968" y="3562"/>
                </a:cxn>
                <a:cxn ang="0">
                  <a:pos x="2131" y="3456"/>
                </a:cxn>
                <a:cxn ang="0">
                  <a:pos x="2150" y="3216"/>
                </a:cxn>
                <a:cxn ang="0">
                  <a:pos x="2227" y="2851"/>
                </a:cxn>
                <a:cxn ang="0">
                  <a:pos x="2333" y="2486"/>
                </a:cxn>
                <a:cxn ang="0">
                  <a:pos x="2390" y="2294"/>
                </a:cxn>
                <a:cxn ang="0">
                  <a:pos x="2486" y="2122"/>
                </a:cxn>
                <a:cxn ang="0">
                  <a:pos x="2458" y="1440"/>
                </a:cxn>
                <a:cxn ang="0">
                  <a:pos x="2371" y="883"/>
                </a:cxn>
                <a:cxn ang="0">
                  <a:pos x="2390" y="864"/>
                </a:cxn>
              </a:cxnLst>
              <a:rect l="0" t="0" r="r" b="b"/>
              <a:pathLst>
                <a:path w="2544" h="3566">
                  <a:moveTo>
                    <a:pt x="2390" y="864"/>
                  </a:moveTo>
                  <a:cubicBezTo>
                    <a:pt x="2323" y="660"/>
                    <a:pt x="2370" y="440"/>
                    <a:pt x="2390" y="230"/>
                  </a:cubicBezTo>
                  <a:cubicBezTo>
                    <a:pt x="2387" y="192"/>
                    <a:pt x="2386" y="153"/>
                    <a:pt x="2381" y="115"/>
                  </a:cubicBezTo>
                  <a:cubicBezTo>
                    <a:pt x="2377" y="86"/>
                    <a:pt x="2344" y="35"/>
                    <a:pt x="2333" y="0"/>
                  </a:cubicBezTo>
                  <a:cubicBezTo>
                    <a:pt x="2291" y="11"/>
                    <a:pt x="2250" y="25"/>
                    <a:pt x="2208" y="38"/>
                  </a:cubicBezTo>
                  <a:cubicBezTo>
                    <a:pt x="2148" y="57"/>
                    <a:pt x="2078" y="49"/>
                    <a:pt x="2016" y="67"/>
                  </a:cubicBezTo>
                  <a:cubicBezTo>
                    <a:pt x="1969" y="80"/>
                    <a:pt x="1924" y="139"/>
                    <a:pt x="1882" y="144"/>
                  </a:cubicBezTo>
                  <a:cubicBezTo>
                    <a:pt x="1837" y="149"/>
                    <a:pt x="1792" y="151"/>
                    <a:pt x="1747" y="154"/>
                  </a:cubicBezTo>
                  <a:cubicBezTo>
                    <a:pt x="1718" y="163"/>
                    <a:pt x="1690" y="173"/>
                    <a:pt x="1661" y="182"/>
                  </a:cubicBezTo>
                  <a:cubicBezTo>
                    <a:pt x="1618" y="227"/>
                    <a:pt x="1669" y="180"/>
                    <a:pt x="1613" y="211"/>
                  </a:cubicBezTo>
                  <a:cubicBezTo>
                    <a:pt x="1501" y="273"/>
                    <a:pt x="1614" y="236"/>
                    <a:pt x="1478" y="269"/>
                  </a:cubicBezTo>
                  <a:cubicBezTo>
                    <a:pt x="1449" y="276"/>
                    <a:pt x="1422" y="292"/>
                    <a:pt x="1392" y="298"/>
                  </a:cubicBezTo>
                  <a:cubicBezTo>
                    <a:pt x="1298" y="316"/>
                    <a:pt x="1204" y="352"/>
                    <a:pt x="1114" y="384"/>
                  </a:cubicBezTo>
                  <a:cubicBezTo>
                    <a:pt x="1092" y="401"/>
                    <a:pt x="1064" y="411"/>
                    <a:pt x="1046" y="432"/>
                  </a:cubicBezTo>
                  <a:cubicBezTo>
                    <a:pt x="1023" y="458"/>
                    <a:pt x="1013" y="494"/>
                    <a:pt x="989" y="518"/>
                  </a:cubicBezTo>
                  <a:cubicBezTo>
                    <a:pt x="973" y="534"/>
                    <a:pt x="941" y="566"/>
                    <a:pt x="941" y="566"/>
                  </a:cubicBezTo>
                  <a:cubicBezTo>
                    <a:pt x="924" y="615"/>
                    <a:pt x="894" y="617"/>
                    <a:pt x="845" y="634"/>
                  </a:cubicBezTo>
                  <a:cubicBezTo>
                    <a:pt x="835" y="637"/>
                    <a:pt x="816" y="643"/>
                    <a:pt x="816" y="643"/>
                  </a:cubicBezTo>
                  <a:cubicBezTo>
                    <a:pt x="764" y="677"/>
                    <a:pt x="742" y="735"/>
                    <a:pt x="691" y="768"/>
                  </a:cubicBezTo>
                  <a:cubicBezTo>
                    <a:pt x="680" y="802"/>
                    <a:pt x="661" y="814"/>
                    <a:pt x="643" y="845"/>
                  </a:cubicBezTo>
                  <a:cubicBezTo>
                    <a:pt x="617" y="890"/>
                    <a:pt x="609" y="934"/>
                    <a:pt x="557" y="950"/>
                  </a:cubicBezTo>
                  <a:cubicBezTo>
                    <a:pt x="532" y="977"/>
                    <a:pt x="511" y="972"/>
                    <a:pt x="480" y="989"/>
                  </a:cubicBezTo>
                  <a:cubicBezTo>
                    <a:pt x="460" y="1000"/>
                    <a:pt x="441" y="1014"/>
                    <a:pt x="422" y="1027"/>
                  </a:cubicBezTo>
                  <a:cubicBezTo>
                    <a:pt x="352" y="1073"/>
                    <a:pt x="413" y="1045"/>
                    <a:pt x="250" y="1056"/>
                  </a:cubicBezTo>
                  <a:cubicBezTo>
                    <a:pt x="235" y="1070"/>
                    <a:pt x="226" y="1090"/>
                    <a:pt x="211" y="1104"/>
                  </a:cubicBezTo>
                  <a:cubicBezTo>
                    <a:pt x="149" y="1159"/>
                    <a:pt x="79" y="1160"/>
                    <a:pt x="0" y="1171"/>
                  </a:cubicBezTo>
                  <a:cubicBezTo>
                    <a:pt x="11" y="1280"/>
                    <a:pt x="8" y="1322"/>
                    <a:pt x="67" y="1411"/>
                  </a:cubicBezTo>
                  <a:cubicBezTo>
                    <a:pt x="78" y="1428"/>
                    <a:pt x="101" y="1435"/>
                    <a:pt x="115" y="1450"/>
                  </a:cubicBezTo>
                  <a:cubicBezTo>
                    <a:pt x="137" y="1512"/>
                    <a:pt x="107" y="1449"/>
                    <a:pt x="154" y="1488"/>
                  </a:cubicBezTo>
                  <a:cubicBezTo>
                    <a:pt x="163" y="1495"/>
                    <a:pt x="166" y="1508"/>
                    <a:pt x="173" y="1517"/>
                  </a:cubicBezTo>
                  <a:cubicBezTo>
                    <a:pt x="216" y="1569"/>
                    <a:pt x="186" y="1526"/>
                    <a:pt x="230" y="1565"/>
                  </a:cubicBezTo>
                  <a:cubicBezTo>
                    <a:pt x="277" y="1606"/>
                    <a:pt x="314" y="1659"/>
                    <a:pt x="374" y="1680"/>
                  </a:cubicBezTo>
                  <a:cubicBezTo>
                    <a:pt x="397" y="1701"/>
                    <a:pt x="419" y="1707"/>
                    <a:pt x="442" y="1728"/>
                  </a:cubicBezTo>
                  <a:cubicBezTo>
                    <a:pt x="454" y="1816"/>
                    <a:pt x="455" y="1864"/>
                    <a:pt x="518" y="1930"/>
                  </a:cubicBezTo>
                  <a:cubicBezTo>
                    <a:pt x="510" y="1990"/>
                    <a:pt x="499" y="2036"/>
                    <a:pt x="480" y="2093"/>
                  </a:cubicBezTo>
                  <a:cubicBezTo>
                    <a:pt x="474" y="2112"/>
                    <a:pt x="467" y="2131"/>
                    <a:pt x="461" y="2150"/>
                  </a:cubicBezTo>
                  <a:cubicBezTo>
                    <a:pt x="458" y="2160"/>
                    <a:pt x="451" y="2179"/>
                    <a:pt x="451" y="2179"/>
                  </a:cubicBezTo>
                  <a:cubicBezTo>
                    <a:pt x="459" y="2362"/>
                    <a:pt x="473" y="2544"/>
                    <a:pt x="490" y="2726"/>
                  </a:cubicBezTo>
                  <a:cubicBezTo>
                    <a:pt x="495" y="2860"/>
                    <a:pt x="493" y="3001"/>
                    <a:pt x="538" y="3130"/>
                  </a:cubicBezTo>
                  <a:cubicBezTo>
                    <a:pt x="546" y="3181"/>
                    <a:pt x="539" y="3239"/>
                    <a:pt x="566" y="3283"/>
                  </a:cubicBezTo>
                  <a:cubicBezTo>
                    <a:pt x="576" y="3299"/>
                    <a:pt x="594" y="3308"/>
                    <a:pt x="605" y="3322"/>
                  </a:cubicBezTo>
                  <a:cubicBezTo>
                    <a:pt x="635" y="3360"/>
                    <a:pt x="608" y="3345"/>
                    <a:pt x="653" y="3360"/>
                  </a:cubicBezTo>
                  <a:cubicBezTo>
                    <a:pt x="720" y="3427"/>
                    <a:pt x="647" y="3363"/>
                    <a:pt x="710" y="3398"/>
                  </a:cubicBezTo>
                  <a:cubicBezTo>
                    <a:pt x="730" y="3409"/>
                    <a:pt x="768" y="3437"/>
                    <a:pt x="768" y="3437"/>
                  </a:cubicBezTo>
                  <a:cubicBezTo>
                    <a:pt x="803" y="3491"/>
                    <a:pt x="826" y="3474"/>
                    <a:pt x="893" y="3466"/>
                  </a:cubicBezTo>
                  <a:cubicBezTo>
                    <a:pt x="951" y="3446"/>
                    <a:pt x="1014" y="3443"/>
                    <a:pt x="1075" y="3437"/>
                  </a:cubicBezTo>
                  <a:cubicBezTo>
                    <a:pt x="1293" y="3442"/>
                    <a:pt x="1459" y="3419"/>
                    <a:pt x="1651" y="3485"/>
                  </a:cubicBezTo>
                  <a:cubicBezTo>
                    <a:pt x="1731" y="3565"/>
                    <a:pt x="1865" y="3556"/>
                    <a:pt x="1968" y="3562"/>
                  </a:cubicBezTo>
                  <a:cubicBezTo>
                    <a:pt x="2063" y="3555"/>
                    <a:pt x="2094" y="3566"/>
                    <a:pt x="2160" y="3523"/>
                  </a:cubicBezTo>
                  <a:cubicBezTo>
                    <a:pt x="2132" y="3417"/>
                    <a:pt x="2170" y="3546"/>
                    <a:pt x="2131" y="3456"/>
                  </a:cubicBezTo>
                  <a:cubicBezTo>
                    <a:pt x="2123" y="3437"/>
                    <a:pt x="2112" y="3398"/>
                    <a:pt x="2112" y="3398"/>
                  </a:cubicBezTo>
                  <a:cubicBezTo>
                    <a:pt x="2124" y="3337"/>
                    <a:pt x="2139" y="3277"/>
                    <a:pt x="2150" y="3216"/>
                  </a:cubicBezTo>
                  <a:cubicBezTo>
                    <a:pt x="2157" y="3128"/>
                    <a:pt x="2147" y="3063"/>
                    <a:pt x="2218" y="3014"/>
                  </a:cubicBezTo>
                  <a:cubicBezTo>
                    <a:pt x="2255" y="2960"/>
                    <a:pt x="2249" y="2913"/>
                    <a:pt x="2227" y="2851"/>
                  </a:cubicBezTo>
                  <a:cubicBezTo>
                    <a:pt x="2234" y="2753"/>
                    <a:pt x="2232" y="2674"/>
                    <a:pt x="2285" y="2592"/>
                  </a:cubicBezTo>
                  <a:cubicBezTo>
                    <a:pt x="2299" y="2548"/>
                    <a:pt x="2303" y="2518"/>
                    <a:pt x="2333" y="2486"/>
                  </a:cubicBezTo>
                  <a:cubicBezTo>
                    <a:pt x="2351" y="2431"/>
                    <a:pt x="2349" y="2382"/>
                    <a:pt x="2381" y="2333"/>
                  </a:cubicBezTo>
                  <a:cubicBezTo>
                    <a:pt x="2384" y="2320"/>
                    <a:pt x="2384" y="2306"/>
                    <a:pt x="2390" y="2294"/>
                  </a:cubicBezTo>
                  <a:cubicBezTo>
                    <a:pt x="2400" y="2273"/>
                    <a:pt x="2429" y="2237"/>
                    <a:pt x="2429" y="2237"/>
                  </a:cubicBezTo>
                  <a:cubicBezTo>
                    <a:pt x="2442" y="2195"/>
                    <a:pt x="2468" y="2161"/>
                    <a:pt x="2486" y="2122"/>
                  </a:cubicBezTo>
                  <a:cubicBezTo>
                    <a:pt x="2508" y="2073"/>
                    <a:pt x="2514" y="2023"/>
                    <a:pt x="2544" y="1978"/>
                  </a:cubicBezTo>
                  <a:cubicBezTo>
                    <a:pt x="2533" y="1802"/>
                    <a:pt x="2511" y="1610"/>
                    <a:pt x="2458" y="1440"/>
                  </a:cubicBezTo>
                  <a:cubicBezTo>
                    <a:pt x="2447" y="1309"/>
                    <a:pt x="2443" y="1181"/>
                    <a:pt x="2400" y="1056"/>
                  </a:cubicBezTo>
                  <a:cubicBezTo>
                    <a:pt x="2391" y="974"/>
                    <a:pt x="2394" y="958"/>
                    <a:pt x="2371" y="883"/>
                  </a:cubicBezTo>
                  <a:cubicBezTo>
                    <a:pt x="2368" y="873"/>
                    <a:pt x="2355" y="861"/>
                    <a:pt x="2362" y="854"/>
                  </a:cubicBezTo>
                  <a:cubicBezTo>
                    <a:pt x="2369" y="847"/>
                    <a:pt x="2381" y="861"/>
                    <a:pt x="2390" y="864"/>
                  </a:cubicBezTo>
                  <a:close/>
                </a:path>
              </a:pathLst>
            </a:custGeom>
            <a:noFill/>
            <a:ln w="5715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3"/>
          <p:cNvGrpSpPr>
            <a:grpSpLocks/>
          </p:cNvGrpSpPr>
          <p:nvPr/>
        </p:nvGrpSpPr>
        <p:grpSpPr bwMode="auto">
          <a:xfrm>
            <a:off x="7731165" y="3921116"/>
            <a:ext cx="3536629" cy="1452563"/>
            <a:chOff x="4955" y="2470"/>
            <a:chExt cx="850" cy="915"/>
          </a:xfrm>
        </p:grpSpPr>
        <p:sp>
          <p:nvSpPr>
            <p:cNvPr id="22533" name="AutoShape 5"/>
            <p:cNvSpPr>
              <a:spLocks noChangeArrowheads="1"/>
            </p:cNvSpPr>
            <p:nvPr/>
          </p:nvSpPr>
          <p:spPr bwMode="auto">
            <a:xfrm>
              <a:off x="4955" y="2470"/>
              <a:ext cx="368"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square"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32" name="Text Box 4"/>
            <p:cNvSpPr txBox="1">
              <a:spLocks noChangeArrowheads="1"/>
            </p:cNvSpPr>
            <p:nvPr/>
          </p:nvSpPr>
          <p:spPr bwMode="auto">
            <a:xfrm>
              <a:off x="4992" y="2795"/>
              <a:ext cx="81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 ق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2530" name="Text Box 2"/>
          <p:cNvSpPr txBox="1">
            <a:spLocks noChangeArrowheads="1"/>
          </p:cNvSpPr>
          <p:nvPr/>
        </p:nvSpPr>
        <p:spPr bwMode="auto">
          <a:xfrm>
            <a:off x="9264339" y="317599"/>
            <a:ext cx="685800" cy="51911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27</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1488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Horizontal)">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499"/>
                                          </p:stCondLst>
                                        </p:cTn>
                                        <p:tgtEl>
                                          <p:spTgt spid="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right)">
                                      <p:cBhvr>
                                        <p:cTn id="36" dur="5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8305800" y="0"/>
            <a:ext cx="8382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70338" name="Group 3"/>
          <p:cNvGrpSpPr>
            <a:grpSpLocks/>
          </p:cNvGrpSpPr>
          <p:nvPr/>
        </p:nvGrpSpPr>
        <p:grpSpPr bwMode="auto">
          <a:xfrm>
            <a:off x="0" y="0"/>
            <a:ext cx="8382000" cy="7086600"/>
            <a:chOff x="46" y="-182"/>
            <a:chExt cx="5668" cy="4742"/>
          </a:xfrm>
        </p:grpSpPr>
        <p:pic>
          <p:nvPicPr>
            <p:cNvPr id="270344" name="Picture 4" descr="Ophal Toda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 y="-182"/>
              <a:ext cx="5668" cy="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5" name="Picture 5" descr="Ophal Toda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48" y="-125"/>
              <a:ext cx="4322" cy="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744" name="Rectangle 8"/>
          <p:cNvSpPr>
            <a:spLocks noGrp="1" noChangeArrowheads="1"/>
          </p:cNvSpPr>
          <p:nvPr>
            <p:ph type="ctrTitle"/>
          </p:nvPr>
        </p:nvSpPr>
        <p:spPr>
          <a:xfrm>
            <a:off x="4724400" y="0"/>
            <a:ext cx="4267200" cy="762000"/>
          </a:xfrm>
        </p:spPr>
        <p:txBody>
          <a:bodyPr>
            <a:normAutofit fontScale="90000"/>
          </a:bodyPr>
          <a:lstStyle/>
          <a:p>
            <a:pPr eaLnBrk="1" hangingPunct="1">
              <a:defRPr/>
            </a:pPr>
            <a:r>
              <a:rPr lang="ar-IQ" dirty="0">
                <a:latin typeface="Arial" panose="020B0604020202020204" pitchFamily="34" charset="0"/>
                <a:ea typeface="ＭＳ Ｐゴシック" charset="0"/>
                <a:cs typeface="Arial" panose="020B0604020202020204" pitchFamily="34" charset="0"/>
              </a:rPr>
              <a:t>المدينة الحالية</a:t>
            </a:r>
            <a:endParaRPr lang="en-US" dirty="0">
              <a:latin typeface="Arial" panose="020B0604020202020204" pitchFamily="34" charset="0"/>
              <a:ea typeface="ＭＳ Ｐゴシック" charset="0"/>
              <a:cs typeface="Arial" panose="020B0604020202020204" pitchFamily="34" charset="0"/>
            </a:endParaRPr>
          </a:p>
        </p:txBody>
      </p:sp>
      <p:sp>
        <p:nvSpPr>
          <p:cNvPr id="116742" name="Rectangle 6"/>
          <p:cNvSpPr>
            <a:spLocks noGrp="1" noChangeArrowheads="1"/>
          </p:cNvSpPr>
          <p:nvPr>
            <p:ph type="subTitle" idx="1"/>
          </p:nvPr>
        </p:nvSpPr>
        <p:spPr>
          <a:xfrm>
            <a:off x="2362200" y="3068960"/>
            <a:ext cx="1447800" cy="1600200"/>
          </a:xfrm>
        </p:spPr>
        <p:txBody>
          <a:bodyPr>
            <a:normAutofit/>
          </a:bodyPr>
          <a:lstStyle/>
          <a:p>
            <a:pPr eaLnBrk="1" hangingPunct="1">
              <a:lnSpc>
                <a:spcPct val="90000"/>
              </a:lnSpc>
              <a:defRPr/>
            </a:pPr>
            <a:r>
              <a:rPr lang="ar-IQ" sz="4000" dirty="0">
                <a:effectLst>
                  <a:glow rad="228600">
                    <a:schemeClr val="bg1">
                      <a:alpha val="72195"/>
                    </a:schemeClr>
                  </a:glow>
                </a:effectLst>
                <a:ea typeface="ＭＳ Ｐゴシック" charset="0"/>
                <a:cs typeface="Arial" panose="020B0604020202020204" pitchFamily="34" charset="0"/>
              </a:rPr>
              <a:t>مدينة</a:t>
            </a:r>
          </a:p>
          <a:p>
            <a:pPr eaLnBrk="1" hangingPunct="1">
              <a:lnSpc>
                <a:spcPct val="90000"/>
              </a:lnSpc>
              <a:defRPr/>
            </a:pPr>
            <a:r>
              <a:rPr lang="ar-IQ" sz="4000" dirty="0">
                <a:effectLst>
                  <a:glow rad="228600">
                    <a:schemeClr val="bg1">
                      <a:alpha val="72195"/>
                    </a:schemeClr>
                  </a:glow>
                </a:effectLst>
                <a:ea typeface="ＭＳ Ｐゴシック" charset="0"/>
                <a:cs typeface="Arial" panose="020B0604020202020204" pitchFamily="34" charset="0"/>
              </a:rPr>
              <a:t>داود</a:t>
            </a:r>
            <a:endParaRPr lang="en-US" sz="4000" dirty="0">
              <a:effectLst>
                <a:glow rad="228600">
                  <a:schemeClr val="bg1">
                    <a:alpha val="72195"/>
                  </a:schemeClr>
                </a:glow>
              </a:effectLst>
              <a:ea typeface="ＭＳ Ｐゴシック" charset="0"/>
              <a:cs typeface="Arial" panose="020B0604020202020204" pitchFamily="34" charset="0"/>
            </a:endParaRPr>
          </a:p>
        </p:txBody>
      </p:sp>
      <p:sp>
        <p:nvSpPr>
          <p:cNvPr id="116743" name="Rectangle 7"/>
          <p:cNvSpPr>
            <a:spLocks noChangeArrowheads="1"/>
          </p:cNvSpPr>
          <p:nvPr/>
        </p:nvSpPr>
        <p:spPr bwMode="auto">
          <a:xfrm>
            <a:off x="2057400" y="838200"/>
            <a:ext cx="4191000" cy="1143000"/>
          </a:xfrm>
          <a:prstGeom prst="rect">
            <a:avLst/>
          </a:prstGeom>
          <a:noFill/>
          <a:ln>
            <a:noFill/>
          </a:ln>
          <a:effectLst/>
        </p:spPr>
        <p:txBody>
          <a:bodyPr/>
          <a:lstStyle/>
          <a:p>
            <a:pPr marL="0" marR="0" lvl="0" indent="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IQ" sz="4000" b="1" u="none" strike="noStrike" kern="1200" cap="none" spc="0" normalizeH="0" baseline="0" noProof="0" dirty="0">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rPr>
              <a:t>الركن الجنوبي الشرقي </a:t>
            </a:r>
            <a:r>
              <a:rPr kumimoji="0" lang="ar-IQ" sz="4000" b="1" u="none" strike="noStrike" kern="1200" cap="none" spc="0" normalizeH="0" baseline="0" noProof="0" dirty="0" err="1">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rPr>
              <a:t>لهيرودس</a:t>
            </a:r>
            <a:endParaRPr kumimoji="0" lang="en-US" sz="4000" b="1" u="none" strike="noStrike" kern="1200" cap="none" spc="0" normalizeH="0" baseline="0" noProof="0" dirty="0">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16745" name="Oval 9"/>
          <p:cNvSpPr>
            <a:spLocks noChangeArrowheads="1"/>
          </p:cNvSpPr>
          <p:nvPr/>
        </p:nvSpPr>
        <p:spPr bwMode="auto">
          <a:xfrm>
            <a:off x="3810000" y="838200"/>
            <a:ext cx="2971800" cy="8382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16746" name="Rectangle 10"/>
          <p:cNvSpPr>
            <a:spLocks noChangeArrowheads="1"/>
          </p:cNvSpPr>
          <p:nvPr/>
        </p:nvSpPr>
        <p:spPr bwMode="auto">
          <a:xfrm>
            <a:off x="6172200" y="1066800"/>
            <a:ext cx="2286000" cy="1143000"/>
          </a:xfrm>
          <a:prstGeom prst="rect">
            <a:avLst/>
          </a:prstGeom>
          <a:noFill/>
          <a:ln>
            <a:noFill/>
          </a:ln>
          <a:effectLst/>
        </p:spPr>
        <p:txBody>
          <a:bodyPr/>
          <a:lstStyle/>
          <a:p>
            <a:pPr marL="0" marR="0" lvl="0" indent="0" algn="ctr" defTabSz="914400" rtl="0" eaLnBrk="1" fontAlgn="base" latinLnBrk="0" hangingPunct="1">
              <a:lnSpc>
                <a:spcPct val="90000"/>
              </a:lnSpc>
              <a:spcBef>
                <a:spcPct val="20000"/>
              </a:spcBef>
              <a:spcAft>
                <a:spcPct val="0"/>
              </a:spcAft>
              <a:buClr>
                <a:srgbClr val="86D1EC"/>
              </a:buClr>
              <a:buSzPct val="90000"/>
              <a:buFont typeface="Wingdings" charset="0"/>
              <a:buNone/>
              <a:tabLst/>
              <a:defRPr/>
            </a:pP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16745"/>
                                        </p:tgtEl>
                                        <p:attrNameLst>
                                          <p:attrName>style.visibility</p:attrName>
                                        </p:attrNameLst>
                                      </p:cBhvr>
                                      <p:to>
                                        <p:strVal val="visible"/>
                                      </p:to>
                                    </p:set>
                                    <p:animEffect transition="in" filter="fade">
                                      <p:cBhvr>
                                        <p:cTn id="7" dur="770" decel="100000"/>
                                        <p:tgtEl>
                                          <p:spTgt spid="116745"/>
                                        </p:tgtEl>
                                      </p:cBhvr>
                                    </p:animEffect>
                                    <p:animScale>
                                      <p:cBhvr>
                                        <p:cTn id="8" dur="770" decel="100000"/>
                                        <p:tgtEl>
                                          <p:spTgt spid="116745"/>
                                        </p:tgtEl>
                                      </p:cBhvr>
                                      <p:from x="10000" y="10000"/>
                                      <p:to x="200000" y="450000"/>
                                    </p:animScale>
                                    <p:animScale>
                                      <p:cBhvr>
                                        <p:cTn id="9" dur="1230" accel="100000" fill="hold">
                                          <p:stCondLst>
                                            <p:cond delay="770"/>
                                          </p:stCondLst>
                                        </p:cTn>
                                        <p:tgtEl>
                                          <p:spTgt spid="116745"/>
                                        </p:tgtEl>
                                      </p:cBhvr>
                                      <p:from x="200000" y="450000"/>
                                      <p:to x="100000" y="100000"/>
                                    </p:animScale>
                                    <p:set>
                                      <p:cBhvr>
                                        <p:cTn id="10" dur="770" fill="hold"/>
                                        <p:tgtEl>
                                          <p:spTgt spid="116745"/>
                                        </p:tgtEl>
                                        <p:attrNameLst>
                                          <p:attrName>ppt_x</p:attrName>
                                        </p:attrNameLst>
                                      </p:cBhvr>
                                      <p:to>
                                        <p:strVal val="(0.5)"/>
                                      </p:to>
                                    </p:set>
                                    <p:anim from="(0.5)" to="(#ppt_x)" calcmode="lin" valueType="num">
                                      <p:cBhvr>
                                        <p:cTn id="11" dur="1230" accel="100000" fill="hold">
                                          <p:stCondLst>
                                            <p:cond delay="770"/>
                                          </p:stCondLst>
                                        </p:cTn>
                                        <p:tgtEl>
                                          <p:spTgt spid="116745"/>
                                        </p:tgtEl>
                                        <p:attrNameLst>
                                          <p:attrName>ppt_x</p:attrName>
                                        </p:attrNameLst>
                                      </p:cBhvr>
                                    </p:anim>
                                    <p:set>
                                      <p:cBhvr>
                                        <p:cTn id="12" dur="770" fill="hold"/>
                                        <p:tgtEl>
                                          <p:spTgt spid="116745"/>
                                        </p:tgtEl>
                                        <p:attrNameLst>
                                          <p:attrName>ppt_y</p:attrName>
                                        </p:attrNameLst>
                                      </p:cBhvr>
                                      <p:to>
                                        <p:strVal val="(#ppt_y+0.4)"/>
                                      </p:to>
                                    </p:set>
                                    <p:anim from="(#ppt_y+0.4)" to="(#ppt_y)" calcmode="lin" valueType="num">
                                      <p:cBhvr>
                                        <p:cTn id="13" dur="1230" accel="100000" fill="hold">
                                          <p:stCondLst>
                                            <p:cond delay="770"/>
                                          </p:stCondLst>
                                        </p:cTn>
                                        <p:tgtEl>
                                          <p:spTgt spid="116745"/>
                                        </p:tgtEl>
                                        <p:attrNameLst>
                                          <p:attrName>ppt_y</p:attrName>
                                        </p:attrNameLst>
                                      </p:cBhvr>
                                    </p:anim>
                                  </p:childTnLst>
                                </p:cTn>
                              </p:par>
                              <p:par>
                                <p:cTn id="14" presetID="51" presetClass="entr" presetSubtype="0" fill="hold" grpId="0" nodeType="withEffect" nodePh="1">
                                  <p:stCondLst>
                                    <p:cond delay="0"/>
                                  </p:stCondLst>
                                  <p:endCondLst>
                                    <p:cond evt="begin" delay="0">
                                      <p:tn val="14"/>
                                    </p:cond>
                                  </p:endCondLst>
                                  <p:childTnLst>
                                    <p:set>
                                      <p:cBhvr>
                                        <p:cTn id="15" dur="1" fill="hold">
                                          <p:stCondLst>
                                            <p:cond delay="0"/>
                                          </p:stCondLst>
                                        </p:cTn>
                                        <p:tgtEl>
                                          <p:spTgt spid="116746"/>
                                        </p:tgtEl>
                                        <p:attrNameLst>
                                          <p:attrName>style.visibility</p:attrName>
                                        </p:attrNameLst>
                                      </p:cBhvr>
                                      <p:to>
                                        <p:strVal val="visible"/>
                                      </p:to>
                                    </p:set>
                                    <p:animEffect transition="in" filter="fade">
                                      <p:cBhvr>
                                        <p:cTn id="16" dur="770" decel="100000"/>
                                        <p:tgtEl>
                                          <p:spTgt spid="116746"/>
                                        </p:tgtEl>
                                      </p:cBhvr>
                                    </p:animEffect>
                                    <p:animScale>
                                      <p:cBhvr>
                                        <p:cTn id="17" dur="770" decel="100000"/>
                                        <p:tgtEl>
                                          <p:spTgt spid="116746"/>
                                        </p:tgtEl>
                                      </p:cBhvr>
                                      <p:from x="10000" y="10000"/>
                                      <p:to x="200000" y="450000"/>
                                    </p:animScale>
                                    <p:animScale>
                                      <p:cBhvr>
                                        <p:cTn id="18" dur="1230" accel="100000" fill="hold">
                                          <p:stCondLst>
                                            <p:cond delay="770"/>
                                          </p:stCondLst>
                                        </p:cTn>
                                        <p:tgtEl>
                                          <p:spTgt spid="116746"/>
                                        </p:tgtEl>
                                      </p:cBhvr>
                                      <p:from x="200000" y="450000"/>
                                      <p:to x="100000" y="100000"/>
                                    </p:animScale>
                                    <p:set>
                                      <p:cBhvr>
                                        <p:cTn id="19" dur="770" fill="hold"/>
                                        <p:tgtEl>
                                          <p:spTgt spid="116746"/>
                                        </p:tgtEl>
                                        <p:attrNameLst>
                                          <p:attrName>ppt_x</p:attrName>
                                        </p:attrNameLst>
                                      </p:cBhvr>
                                      <p:to>
                                        <p:strVal val="(0.5)"/>
                                      </p:to>
                                    </p:set>
                                    <p:anim from="(0.5)" to="(#ppt_x)" calcmode="lin" valueType="num">
                                      <p:cBhvr>
                                        <p:cTn id="20" dur="1230" accel="100000" fill="hold">
                                          <p:stCondLst>
                                            <p:cond delay="770"/>
                                          </p:stCondLst>
                                        </p:cTn>
                                        <p:tgtEl>
                                          <p:spTgt spid="116746"/>
                                        </p:tgtEl>
                                        <p:attrNameLst>
                                          <p:attrName>ppt_x</p:attrName>
                                        </p:attrNameLst>
                                      </p:cBhvr>
                                    </p:anim>
                                    <p:set>
                                      <p:cBhvr>
                                        <p:cTn id="21" dur="770" fill="hold"/>
                                        <p:tgtEl>
                                          <p:spTgt spid="116746"/>
                                        </p:tgtEl>
                                        <p:attrNameLst>
                                          <p:attrName>ppt_y</p:attrName>
                                        </p:attrNameLst>
                                      </p:cBhvr>
                                      <p:to>
                                        <p:strVal val="(#ppt_y+0.4)"/>
                                      </p:to>
                                    </p:set>
                                    <p:anim from="(#ppt_y+0.4)" to="(#ppt_y)" calcmode="lin" valueType="num">
                                      <p:cBhvr>
                                        <p:cTn id="22" dur="1230" accel="100000" fill="hold">
                                          <p:stCondLst>
                                            <p:cond delay="770"/>
                                          </p:stCondLst>
                                        </p:cTn>
                                        <p:tgtEl>
                                          <p:spTgt spid="11674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5" grpId="0" animBg="1"/>
      <p:bldP spid="11674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herods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496"/>
            <a:ext cx="9144000" cy="697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Rectangle 3"/>
          <p:cNvSpPr>
            <a:spLocks noGrp="1" noChangeArrowheads="1"/>
          </p:cNvSpPr>
          <p:nvPr>
            <p:ph type="title"/>
          </p:nvPr>
        </p:nvSpPr>
        <p:spPr>
          <a:xfrm>
            <a:off x="410344" y="0"/>
            <a:ext cx="3657600" cy="762000"/>
          </a:xfrm>
        </p:spPr>
        <p:txBody>
          <a:bodyPr>
            <a:normAutofit/>
          </a:bodyPr>
          <a:lstStyle/>
          <a:p>
            <a:pPr eaLnBrk="1" hangingPunct="1">
              <a:defRPr/>
            </a:pPr>
            <a:r>
              <a:rPr lang="ar-IQ"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جبل </a:t>
            </a:r>
            <a:r>
              <a:rPr lang="ar-IQ" sz="3200" b="1" dirty="0" err="1">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هيرودس</a:t>
            </a:r>
            <a:r>
              <a:rPr lang="ar-IQ"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 </a:t>
            </a:r>
            <a:endParaRPr lang="en-US"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pic>
        <p:nvPicPr>
          <p:cNvPr id="272387" name="Picture 4" descr="herodste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239000" y="4267200"/>
            <a:ext cx="19050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Up Arrow 1"/>
          <p:cNvSpPr/>
          <p:nvPr/>
        </p:nvSpPr>
        <p:spPr bwMode="auto">
          <a:xfrm rot="2242808">
            <a:off x="505506" y="5500634"/>
            <a:ext cx="1152128" cy="1463690"/>
          </a:xfrm>
          <a:prstGeom prs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ar-IQ" sz="4400" dirty="0">
                <a:solidFill>
                  <a:schemeClr val="tx1"/>
                </a:solidFill>
                <a:effectLst/>
                <a:latin typeface="Arial" panose="020B0604020202020204" pitchFamily="34" charset="0"/>
              </a:rPr>
              <a:t>مزامير الصعود 15</a:t>
            </a:r>
            <a:endParaRPr lang="en-US" sz="4400" dirty="0">
              <a:solidFill>
                <a:schemeClr val="tx1"/>
              </a:solidFill>
              <a:effectLst/>
              <a:latin typeface="Arial" panose="020B0604020202020204" pitchFamily="34" charset="0"/>
            </a:endParaRP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المزام</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 120 – 134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2351492"/>
      </p:ext>
    </p:extLst>
  </p:cSld>
  <p:clrMapOvr>
    <a:overrideClrMapping bg1="dk2" tx1="lt1" bg2="dk1" tx2="lt2" accent1="accent1" accent2="accent2" accent3="accent3" accent4="accent4" accent5="accent5" accent6="accent6" hlink="hlink" folHlink="folHlink"/>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كيف تصلي من خلال المزامير</a:t>
            </a:r>
            <a:endParaRPr lang="en-US" sz="4000" kern="1200" dirty="0">
              <a:solidFill>
                <a:srgbClr val="FFFFFF"/>
              </a:solidFill>
              <a:effectLst>
                <a:glow rad="228600">
                  <a:srgbClr val="100D00"/>
                </a:glow>
              </a:effectLst>
              <a:ea typeface="ＭＳ Ｐゴシック"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 name="Rectangle 3"/>
          <p:cNvSpPr/>
          <p:nvPr/>
        </p:nvSpPr>
        <p:spPr>
          <a:xfrm>
            <a:off x="2195736" y="1558054"/>
            <a:ext cx="4572000" cy="2308324"/>
          </a:xfrm>
          <a:prstGeom prst="rect">
            <a:avLst/>
          </a:prstGeom>
        </p:spPr>
        <p:txBody>
          <a:bodyPr>
            <a:spAutoFit/>
          </a:bodyPr>
          <a:lstStyle/>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آية واحدة لكل شخص</a:t>
            </a:r>
          </a:p>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أعد صياغته وخصّصّه</a:t>
            </a:r>
          </a:p>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لا تقدِّم أي طلبات</a:t>
            </a:r>
          </a:p>
        </p:txBody>
      </p:sp>
    </p:spTree>
    <p:extLst>
      <p:ext uri="{BB962C8B-B14F-4D97-AF65-F5344CB8AC3E}">
        <p14:creationId xmlns:p14="http://schemas.microsoft.com/office/powerpoint/2010/main" val="73210865"/>
      </p:ext>
    </p:extLst>
  </p:cSld>
  <p:clrMapOvr>
    <a:masterClrMapping/>
  </p:clrMapOvr>
  <p:transition spd="slow"/>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ar-IQ" dirty="0"/>
              <a:t>الحجاج العصريون</a:t>
            </a:r>
            <a:endParaRPr lang="en-US" dirty="0"/>
          </a:p>
        </p:txBody>
      </p:sp>
    </p:spTree>
  </p:cSld>
  <p:clrMapOvr>
    <a:masterClrMapping/>
  </p:clrMapOvr>
  <p:transition spd="slow"/>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ar-IQ" dirty="0"/>
              <a:t>الحجاج العصريون </a:t>
            </a:r>
            <a:endParaRPr lang="en-US" dirty="0"/>
          </a:p>
        </p:txBody>
      </p:sp>
    </p:spTree>
  </p:cSld>
  <p:clrMapOvr>
    <a:masterClrMapping/>
  </p:clrMapOvr>
  <p:transition spd="slow"/>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dirty="0">
                <a:solidFill>
                  <a:schemeClr val="bg1"/>
                </a:solidFill>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11-Year-Old Finds Ancient Jerusalem Coin That May Have Been Minted at the Temple </a:t>
            </a:r>
          </a:p>
        </p:txBody>
      </p:sp>
    </p:spTree>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ea typeface="+mj-ea"/>
              </a:rPr>
              <a:t>تصنيفات المزامير </a:t>
            </a:r>
            <a:r>
              <a:rPr lang="en-US" dirty="0">
                <a:solidFill>
                  <a:schemeClr val="bg1"/>
                </a:solidFill>
                <a:ea typeface="+mj-ea"/>
              </a:rPr>
              <a:t> </a:t>
            </a:r>
          </a:p>
        </p:txBody>
      </p:sp>
      <p:sp>
        <p:nvSpPr>
          <p:cNvPr id="48131" name="Rectangle 3"/>
          <p:cNvSpPr>
            <a:spLocks noGrp="1" noChangeArrowheads="1"/>
          </p:cNvSpPr>
          <p:nvPr>
            <p:ph type="body" sz="half" idx="1"/>
          </p:nvPr>
        </p:nvSpPr>
        <p:spPr>
          <a:xfrm>
            <a:off x="1259632" y="1219200"/>
            <a:ext cx="2812504" cy="5638800"/>
          </a:xfrm>
          <a:ln>
            <a:miter lim="800000"/>
            <a:headEnd/>
            <a:tailEnd/>
          </a:ln>
        </p:spPr>
        <p:txBody>
          <a:bodyPr/>
          <a:lstStyle/>
          <a:p>
            <a:pPr algn="r" rtl="1" eaLnBrk="1" hangingPunct="1">
              <a:defRPr/>
            </a:pPr>
            <a:r>
              <a:rPr lang="ar-IQ"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err="1">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الرثاء</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الشهادة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الصعود</a:t>
            </a: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072136" y="1219200"/>
            <a:ext cx="2890664" cy="5638800"/>
          </a:xfrm>
          <a:noFill/>
          <a:ln>
            <a:noFill/>
            <a:miter lim="800000"/>
            <a:headEnd/>
            <a:tailEnd/>
          </a:ln>
        </p:spPr>
        <p:txBody>
          <a:bodyPr vert="horz" wrap="square" lIns="91440" tIns="45720" rIns="91440" bIns="45720" numCol="1" anchor="t" anchorCtr="0" compatLnSpc="1">
            <a:prstTxWarp prst="textNoShape">
              <a:avLst/>
            </a:prstTxWarp>
          </a:bodyPr>
          <a:lstStyle/>
          <a:p>
            <a:pPr algn="r" rtl="1" eaLnBrk="1" hangingPunct="1"/>
            <a:r>
              <a:rPr lang="ar-IQ" sz="3200" dirty="0">
                <a:solidFill>
                  <a:schemeClr val="bg1"/>
                </a:solidFill>
                <a:effectLst>
                  <a:glow rad="203200">
                    <a:schemeClr val="tx2">
                      <a:alpha val="75000"/>
                    </a:schemeClr>
                  </a:glow>
                </a:effectLst>
                <a:ea typeface="+mn-ea"/>
              </a:rPr>
              <a:t>الحكمة </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err="1">
                <a:solidFill>
                  <a:schemeClr val="bg1"/>
                </a:solidFill>
                <a:effectLst>
                  <a:glow rad="203200">
                    <a:schemeClr val="tx2">
                      <a:alpha val="75000"/>
                    </a:schemeClr>
                  </a:glow>
                </a:effectLst>
                <a:ea typeface="+mn-ea"/>
              </a:rPr>
              <a:t>التوبه</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الطبيعة</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التاريخ</a:t>
            </a:r>
            <a:endParaRPr lang="en-US" sz="3200" dirty="0">
              <a:solidFill>
                <a:schemeClr val="bg1"/>
              </a:solidFill>
              <a:effectLst>
                <a:glow rad="203200">
                  <a:schemeClr val="tx2">
                    <a:alpha val="75000"/>
                  </a:schemeClr>
                </a:glow>
              </a:effectLst>
              <a:ea typeface="+mn-ea"/>
            </a:endParaRPr>
          </a:p>
          <a:p>
            <a:pPr marL="0" indent="0" algn="r" rtl="1" eaLnBrk="1" hangingPunct="1">
              <a:buNone/>
            </a:pPr>
            <a:r>
              <a:rPr lang="ar-IQ" sz="3200" dirty="0">
                <a:solidFill>
                  <a:schemeClr val="bg1"/>
                </a:solidFill>
                <a:effectLst>
                  <a:glow rad="203200">
                    <a:schemeClr val="tx2">
                      <a:alpha val="75000"/>
                    </a:schemeClr>
                  </a:glow>
                </a:effectLst>
                <a:ea typeface="+mn-ea"/>
              </a:rPr>
              <a:t> </a:t>
            </a:r>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لعن</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70583841"/>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p:txBody>
          <a:bodyPr/>
          <a:lstStyle/>
          <a:p>
            <a:pPr eaLnBrk="1" hangingPunct="1">
              <a:defRPr/>
            </a:pPr>
            <a:r>
              <a:rPr lang="ar-IQ" sz="4400" dirty="0">
                <a:effectLst/>
                <a:latin typeface="Arial" panose="020B0604020202020204" pitchFamily="34" charset="0"/>
              </a:rPr>
              <a:t>التسبيح والرثاء</a:t>
            </a:r>
            <a:endParaRPr lang="en-US" sz="4400" dirty="0">
              <a:effectLst/>
              <a:latin typeface="Arial" panose="020B0604020202020204" pitchFamily="34" charset="0"/>
            </a:endParaRPr>
          </a:p>
        </p:txBody>
      </p:sp>
      <p:pic>
        <p:nvPicPr>
          <p:cNvPr id="278532" name="Picture 3" descr="praise &amp; lam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66812" y="1524003"/>
            <a:ext cx="6672263"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20832" y="-27384"/>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EAEAEA"/>
              </a:solidFill>
              <a:effectLst/>
              <a:uLnTx/>
              <a:uFillTx/>
              <a:latin typeface="Arial" panose="020B0604020202020204" pitchFamily="34" charset="0"/>
              <a:ea typeface="ＭＳ Ｐゴシック" charset="0"/>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algn="ctr" eaLnBrk="1" hangingPunct="1">
              <a:defRPr/>
            </a:pPr>
            <a:r>
              <a:rPr lang="ar-IQ" sz="3200" dirty="0">
                <a:solidFill>
                  <a:srgbClr val="FFFF00"/>
                </a:solidFill>
              </a:rPr>
              <a:t>المزامير الفردية مصن</a:t>
            </a:r>
            <a:r>
              <a:rPr lang="ar-JO" sz="3200" dirty="0">
                <a:solidFill>
                  <a:srgbClr val="FFFF00"/>
                </a:solidFill>
              </a:rPr>
              <a:t>ف</a:t>
            </a:r>
            <a:r>
              <a:rPr lang="ar-IQ" sz="3200" dirty="0">
                <a:solidFill>
                  <a:srgbClr val="FFFF00"/>
                </a:solidFill>
              </a:rPr>
              <a:t>ة بشكل عام </a:t>
            </a:r>
            <a:endParaRPr lang="en-US" sz="3600" dirty="0">
              <a:solidFill>
                <a:srgbClr val="FFFF00"/>
              </a:solidFill>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2409367697"/>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التسبيح ( عبادة )</a:t>
                      </a:r>
                      <a:r>
                        <a:rPr kumimoji="0" lang="en-US"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عبادة الله</a:t>
                      </a:r>
                      <a:r>
                        <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br>
                        <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b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ما فعله  </a:t>
                      </a: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من هو </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رثاء (صبر )</a:t>
                      </a:r>
                      <a:r>
                        <a:rPr kumimoji="0" lang="en-US"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طلب من الله بناءً على ما فعله</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من هو</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تصريحي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عمل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وصفي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صفات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a:t>
                      </a:r>
                      <a:endParaRPr kumimoji="0" lang="en-US"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الفرد</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الناس</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الفرد</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الناس</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يفتح </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يسمع</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227979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rPr>
              <a:t>المصدر : ويسترمان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endParaRP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P 7</a:t>
            </a:r>
          </a:p>
        </p:txBody>
      </p:sp>
    </p:spTree>
    <p:extLst>
      <p:ext uri="{BB962C8B-B14F-4D97-AF65-F5344CB8AC3E}">
        <p14:creationId xmlns:p14="http://schemas.microsoft.com/office/powerpoint/2010/main" val="2529698072"/>
      </p:ext>
    </p:extLst>
  </p:cSld>
  <p:clrMapOvr>
    <a:overrideClrMapping bg1="lt1" tx1="dk1" bg2="lt2" tx2="dk2" accent1="accent1" accent2="accent2" accent3="accent3" accent4="accent4" accent5="accent5" accent6="accent6" hlink="hlink" folHlink="folHlink"/>
  </p:clrMapOvr>
  <p:transition spd="slow"/>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0" y="277821"/>
            <a:ext cx="6858000" cy="1139825"/>
          </a:xfrm>
        </p:spPr>
        <p:txBody>
          <a:bodyPr/>
          <a:lstStyle/>
          <a:p>
            <a:pPr eaLnBrk="1" hangingPunct="1">
              <a:defRPr/>
            </a:pPr>
            <a:r>
              <a:rPr lang="ar-IQ" sz="4400" dirty="0">
                <a:effectLst/>
                <a:latin typeface="Arial" panose="020B0604020202020204" pitchFamily="34" charset="0"/>
              </a:rPr>
              <a:t>صلي المزامير</a:t>
            </a:r>
            <a:endParaRPr lang="en-US" sz="4400" dirty="0">
              <a:effectLst/>
              <a:latin typeface="Arial" panose="020B0604020202020204" pitchFamily="34" charset="0"/>
            </a:endParaRPr>
          </a:p>
        </p:txBody>
      </p:sp>
      <p:pic>
        <p:nvPicPr>
          <p:cNvPr id="282628"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66800" y="1524003"/>
            <a:ext cx="3352800"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79512" y="1988840"/>
            <a:ext cx="8676457"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اهتفوا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يها الصديق</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 بالرب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بالمستقيمين يليق التسبيح,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احمدوا الرب بالعود.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بربابة ذات عشرة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وتار رنموا له ,غنو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له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غنية جديدة,</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حسنوا العزف بهتاف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3 </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33 : 1</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مدح وصفي</a:t>
            </a:r>
            <a:endParaRPr lang="en-US" dirty="0">
              <a:latin typeface="Arial" panose="020B0604020202020204" pitchFamily="34" charset="0"/>
            </a:endParaRPr>
          </a:p>
        </p:txBody>
      </p:sp>
    </p:spTree>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5943600" cy="2438400"/>
          </a:xfrm>
          <a:solidFill>
            <a:schemeClr val="accent6"/>
          </a:solidFill>
        </p:spPr>
        <p:txBody>
          <a:bodyPr/>
          <a:lstStyle/>
          <a:p>
            <a:pPr>
              <a:defRPr/>
            </a:pPr>
            <a:r>
              <a:rPr lang="ar-IQ" sz="4800" dirty="0">
                <a:effectLst/>
                <a:latin typeface="Arial" panose="020B0604020202020204" pitchFamily="34" charset="0"/>
              </a:rPr>
              <a:t>نحتاج </a:t>
            </a:r>
            <a:r>
              <a:rPr lang="ar-JO" sz="4800" dirty="0">
                <a:effectLst/>
                <a:latin typeface="Arial" panose="020B0604020202020204" pitchFamily="34" charset="0"/>
              </a:rPr>
              <a:t>أ</a:t>
            </a:r>
            <a:r>
              <a:rPr lang="ar-IQ" sz="4800" dirty="0">
                <a:effectLst/>
                <a:latin typeface="Arial" panose="020B0604020202020204" pitchFamily="34" charset="0"/>
              </a:rPr>
              <a:t>ن نسبح الرب </a:t>
            </a:r>
            <a:br>
              <a:rPr lang="ar-IQ" sz="4800" dirty="0">
                <a:effectLst/>
                <a:latin typeface="Arial" panose="020B0604020202020204" pitchFamily="34" charset="0"/>
              </a:rPr>
            </a:br>
            <a:r>
              <a:rPr lang="ar-IQ" sz="4800" dirty="0">
                <a:effectLst/>
                <a:latin typeface="Arial" panose="020B0604020202020204" pitchFamily="34" charset="0"/>
              </a:rPr>
              <a:t>اليوم</a:t>
            </a:r>
            <a:endParaRPr lang="en-US" sz="4800" dirty="0">
              <a:effectLst/>
              <a:latin typeface="Arial" panose="020B0604020202020204" pitchFamily="34" charset="0"/>
            </a:endParaRPr>
          </a:p>
        </p:txBody>
      </p:sp>
      <p:pic>
        <p:nvPicPr>
          <p:cNvPr id="286722" name="Picture 2" descr="bored_in_churc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4403" y="2379672"/>
            <a:ext cx="9346923" cy="457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3" name="Picture 3" descr="Praise God with Opened Arm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943600" y="3"/>
            <a:ext cx="32004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4" name="Text Box 3"/>
          <p:cNvSpPr txBox="1">
            <a:spLocks noChangeArrowheads="1"/>
          </p:cNvSpPr>
          <p:nvPr/>
        </p:nvSpPr>
        <p:spPr bwMode="auto">
          <a:xfrm>
            <a:off x="8305800" y="319096"/>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ص7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slow"/>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algn="r" rtl="1" eaLnBrk="1" hangingPunct="1">
              <a:lnSpc>
                <a:spcPct val="90000"/>
              </a:lnSpc>
            </a:pPr>
            <a:r>
              <a:rPr lang="ar-IQ" dirty="0">
                <a:solidFill>
                  <a:srgbClr val="E5F8FB"/>
                </a:solidFill>
              </a:rPr>
              <a:t>ترنيمة مدح وصفي </a:t>
            </a:r>
            <a:endParaRPr lang="en-US" dirty="0">
              <a:solidFill>
                <a:srgbClr val="E5F8FB"/>
              </a:solidFill>
            </a:endParaRPr>
          </a:p>
        </p:txBody>
      </p:sp>
      <p:sp>
        <p:nvSpPr>
          <p:cNvPr id="356356" name="Text Box 4"/>
          <p:cNvSpPr txBox="1">
            <a:spLocks noChangeArrowheads="1"/>
          </p:cNvSpPr>
          <p:nvPr/>
        </p:nvSpPr>
        <p:spPr bwMode="auto">
          <a:xfrm>
            <a:off x="1066800" y="2071246"/>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رنموا للرب ترنيمة جديدة</a:t>
            </a:r>
            <a:endPar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نه صنع عجائب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خلصتهُ يمينه وذراع قدسه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98 :  1</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rPr>
              <a:t>أ</a:t>
            </a:r>
            <a:r>
              <a:rPr lang="ar-IQ" sz="4000" dirty="0">
                <a:solidFill>
                  <a:srgbClr val="E5F8FB"/>
                </a:solidFill>
              </a:rPr>
              <a:t>نواع المزامير </a:t>
            </a:r>
            <a:endParaRPr lang="en-US" sz="4000" dirty="0">
              <a:solidFill>
                <a:srgbClr val="E5F8FB"/>
              </a:solidFill>
            </a:endParaRPr>
          </a:p>
        </p:txBody>
      </p:sp>
      <p:sp>
        <p:nvSpPr>
          <p:cNvPr id="356359"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7740352" y="457209"/>
            <a:ext cx="122852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entr" presetSubtype="0" decel="100000" fill="hold" grpId="0" nodeType="clickEffect">
                                  <p:stCondLst>
                                    <p:cond delay="0"/>
                                  </p:stCondLst>
                                  <p:childTnLst>
                                    <p:set>
                                      <p:cBhvr>
                                        <p:cTn id="10" dur="1" fill="hold">
                                          <p:stCondLst>
                                            <p:cond delay="0"/>
                                          </p:stCondLst>
                                        </p:cTn>
                                        <p:tgtEl>
                                          <p:spTgt spid="356356"/>
                                        </p:tgtEl>
                                        <p:attrNameLst>
                                          <p:attrName>style.visibility</p:attrName>
                                        </p:attrNameLst>
                                      </p:cBhvr>
                                      <p:to>
                                        <p:strVal val="visible"/>
                                      </p:to>
                                    </p:set>
                                    <p:anim calcmode="lin" valueType="num">
                                      <p:cBhvr>
                                        <p:cTn id="11" dur="3000" fill="hold"/>
                                        <p:tgtEl>
                                          <p:spTgt spid="356356"/>
                                        </p:tgtEl>
                                        <p:attrNameLst>
                                          <p:attrName>ppt_w</p:attrName>
                                        </p:attrNameLst>
                                      </p:cBhvr>
                                      <p:tavLst>
                                        <p:tav tm="0">
                                          <p:val>
                                            <p:fltVal val="0"/>
                                          </p:val>
                                        </p:tav>
                                        <p:tav tm="100000">
                                          <p:val>
                                            <p:strVal val="#ppt_w"/>
                                          </p:val>
                                        </p:tav>
                                      </p:tavLst>
                                    </p:anim>
                                    <p:anim calcmode="lin" valueType="num">
                                      <p:cBhvr>
                                        <p:cTn id="12" dur="3000" fill="hold"/>
                                        <p:tgtEl>
                                          <p:spTgt spid="356356"/>
                                        </p:tgtEl>
                                        <p:attrNameLst>
                                          <p:attrName>ppt_h</p:attrName>
                                        </p:attrNameLst>
                                      </p:cBhvr>
                                      <p:tavLst>
                                        <p:tav tm="0">
                                          <p:val>
                                            <p:fltVal val="0"/>
                                          </p:val>
                                        </p:tav>
                                        <p:tav tm="100000">
                                          <p:val>
                                            <p:strVal val="#ppt_h"/>
                                          </p:val>
                                        </p:tav>
                                      </p:tavLst>
                                    </p:anim>
                                    <p:anim calcmode="lin" valueType="num">
                                      <p:cBhvr>
                                        <p:cTn id="13" dur="3000" fill="hold"/>
                                        <p:tgtEl>
                                          <p:spTgt spid="356356"/>
                                        </p:tgtEl>
                                        <p:attrNameLst>
                                          <p:attrName>style.rotation</p:attrName>
                                        </p:attrNameLst>
                                      </p:cBhvr>
                                      <p:tavLst>
                                        <p:tav tm="0">
                                          <p:val>
                                            <p:fltVal val="360"/>
                                          </p:val>
                                        </p:tav>
                                        <p:tav tm="100000">
                                          <p:val>
                                            <p:fltVal val="0"/>
                                          </p:val>
                                        </p:tav>
                                      </p:tavLst>
                                    </p:anim>
                                    <p:animEffect transition="in" filter="fade">
                                      <p:cBhvr>
                                        <p:cTn id="14" dur="3000"/>
                                        <p:tgtEl>
                                          <p:spTgt spid="356356"/>
                                        </p:tgtEl>
                                      </p:cBhvr>
                                    </p:animEffect>
                                  </p:childTnLst>
                                </p:cTn>
                              </p:par>
                            </p:childTnLst>
                          </p:cTn>
                        </p:par>
                        <p:par>
                          <p:cTn id="15" fill="hold" nodeType="afterGroup">
                            <p:stCondLst>
                              <p:cond delay="3000"/>
                            </p:stCondLst>
                            <p:childTnLst>
                              <p:par>
                                <p:cTn id="16" presetID="34" presetClass="emph" presetSubtype="0" fill="hold" nodeType="afterEffect">
                                  <p:stCondLst>
                                    <p:cond delay="0"/>
                                  </p:stCondLst>
                                  <p:iterate type="lt">
                                    <p:tmPct val="10000"/>
                                  </p:iterate>
                                  <p:childTnLst>
                                    <p:animMotion origin="layout" path="M 0.0 0.0 L 0.0 -0.07213" pathEditMode="relative" ptsTypes="">
                                      <p:cBhvr>
                                        <p:cTn id="17" dur="250" accel="50000" decel="50000" autoRev="1" fill="hold">
                                          <p:stCondLst>
                                            <p:cond delay="0"/>
                                          </p:stCondLst>
                                        </p:cTn>
                                        <p:tgtEl>
                                          <p:spTgt spid="356355">
                                            <p:txEl>
                                              <p:pRg st="0" end="0"/>
                                            </p:txEl>
                                          </p:spTgt>
                                        </p:tgtEl>
                                        <p:attrNameLst>
                                          <p:attrName>ppt_x</p:attrName>
                                          <p:attrName>ppt_y</p:attrName>
                                        </p:attrNameLst>
                                      </p:cBhvr>
                                    </p:animMotion>
                                    <p:animRot by="1500000">
                                      <p:cBhvr>
                                        <p:cTn id="18" dur="125" fill="hold">
                                          <p:stCondLst>
                                            <p:cond delay="0"/>
                                          </p:stCondLst>
                                        </p:cTn>
                                        <p:tgtEl>
                                          <p:spTgt spid="356355">
                                            <p:txEl>
                                              <p:pRg st="0" end="0"/>
                                            </p:txEl>
                                          </p:spTgt>
                                        </p:tgtEl>
                                        <p:attrNameLst>
                                          <p:attrName>r</p:attrName>
                                        </p:attrNameLst>
                                      </p:cBhvr>
                                    </p:animRot>
                                    <p:animRot by="-1500000">
                                      <p:cBhvr>
                                        <p:cTn id="19" dur="125" fill="hold">
                                          <p:stCondLst>
                                            <p:cond delay="125"/>
                                          </p:stCondLst>
                                        </p:cTn>
                                        <p:tgtEl>
                                          <p:spTgt spid="356355">
                                            <p:txEl>
                                              <p:pRg st="0" end="0"/>
                                            </p:txEl>
                                          </p:spTgt>
                                        </p:tgtEl>
                                        <p:attrNameLst>
                                          <p:attrName>r</p:attrName>
                                        </p:attrNameLst>
                                      </p:cBhvr>
                                    </p:animRot>
                                    <p:animRot by="-1500000">
                                      <p:cBhvr>
                                        <p:cTn id="20" dur="125" fill="hold">
                                          <p:stCondLst>
                                            <p:cond delay="250"/>
                                          </p:stCondLst>
                                        </p:cTn>
                                        <p:tgtEl>
                                          <p:spTgt spid="356355">
                                            <p:txEl>
                                              <p:pRg st="0" end="0"/>
                                            </p:txEl>
                                          </p:spTgt>
                                        </p:tgtEl>
                                        <p:attrNameLst>
                                          <p:attrName>r</p:attrName>
                                        </p:attrNameLst>
                                      </p:cBhvr>
                                    </p:animRot>
                                    <p:animRot by="1500000">
                                      <p:cBhvr>
                                        <p:cTn id="21"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كلمة 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9799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التسبيح</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۳۸٠</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٣٤٣</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96082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1329145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800" dirty="0">
                <a:solidFill>
                  <a:srgbClr val="E5F8FB"/>
                </a:solidFill>
              </a:rPr>
              <a:t>ترنيمة الهيكل  ( مدح وصفي )</a:t>
            </a:r>
            <a:endParaRPr lang="en-US" sz="2800" dirty="0">
              <a:solidFill>
                <a:srgbClr val="E5F8FB"/>
              </a:solidFill>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7663" marR="0" lvl="0" algn="r" defTabSz="914400" rtl="1" eaLnBrk="1" fontAlgn="base" latinLnBrk="0" hangingPunct="1">
              <a:lnSpc>
                <a:spcPct val="100000"/>
              </a:lnSpc>
              <a:spcBef>
                <a:spcPct val="0"/>
              </a:spcBef>
              <a:spcAft>
                <a:spcPct val="0"/>
              </a:spcAft>
              <a:buClrTx/>
              <a:buSzTx/>
              <a:buFontTx/>
              <a:buNone/>
              <a:defRPr/>
            </a:pP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مقدمة  على سبيل المثال :</a:t>
            </a:r>
            <a:r>
              <a:rPr kumimoji="0" lang="ar-JO"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هللويا</a:t>
            </a:r>
            <a:endParaRPr kumimoji="0" lang="en-US"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دعوة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سبب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الخلاصة  : دعوة متجددة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الخاتمة على سبيل المثال   : هللويا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IQ" sz="4000" dirty="0">
                <a:solidFill>
                  <a:srgbClr val="E5F8FB"/>
                </a:solidFill>
              </a:rPr>
              <a:t>انواع المزامير</a:t>
            </a:r>
            <a:endParaRPr lang="en-US" sz="4000" dirty="0">
              <a:solidFill>
                <a:srgbClr val="E5F8FB"/>
              </a:solidFill>
            </a:endParaRPr>
          </a:p>
        </p:txBody>
      </p:sp>
      <p:sp>
        <p:nvSpPr>
          <p:cNvPr id="487430" name="Text Box 6"/>
          <p:cNvSpPr txBox="1">
            <a:spLocks noChangeArrowheads="1"/>
          </p:cNvSpPr>
          <p:nvPr/>
        </p:nvSpPr>
        <p:spPr bwMode="auto">
          <a:xfrm>
            <a:off x="8116039" y="49697"/>
            <a:ext cx="904415"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ص30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7428">
                                            <p:txEl>
                                              <p:pRg st="0" end="0"/>
                                            </p:txEl>
                                          </p:spTgt>
                                        </p:tgtEl>
                                        <p:attrNameLst>
                                          <p:attrName>style.visibility</p:attrName>
                                        </p:attrNameLst>
                                      </p:cBhvr>
                                      <p:to>
                                        <p:strVal val="visible"/>
                                      </p:to>
                                    </p:set>
                                    <p:animEffect transition="in" filter="fade">
                                      <p:cBhvr>
                                        <p:cTn id="23" dur="2000"/>
                                        <p:tgtEl>
                                          <p:spTgt spid="4874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7428">
                                            <p:txEl>
                                              <p:pRg st="1" end="1"/>
                                            </p:txEl>
                                          </p:spTgt>
                                        </p:tgtEl>
                                        <p:attrNameLst>
                                          <p:attrName>style.visibility</p:attrName>
                                        </p:attrNameLst>
                                      </p:cBhvr>
                                      <p:to>
                                        <p:strVal val="visible"/>
                                      </p:to>
                                    </p:set>
                                    <p:animEffect transition="in" filter="fade">
                                      <p:cBhvr>
                                        <p:cTn id="28" dur="2000"/>
                                        <p:tgtEl>
                                          <p:spTgt spid="4874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7428">
                                            <p:txEl>
                                              <p:pRg st="2" end="2"/>
                                            </p:txEl>
                                          </p:spTgt>
                                        </p:tgtEl>
                                        <p:attrNameLst>
                                          <p:attrName>style.visibility</p:attrName>
                                        </p:attrNameLst>
                                      </p:cBhvr>
                                      <p:to>
                                        <p:strVal val="visible"/>
                                      </p:to>
                                    </p:set>
                                    <p:animEffect transition="in" filter="fade">
                                      <p:cBhvr>
                                        <p:cTn id="33" dur="2000"/>
                                        <p:tgtEl>
                                          <p:spTgt spid="48742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7428">
                                            <p:txEl>
                                              <p:pRg st="3" end="3"/>
                                            </p:txEl>
                                          </p:spTgt>
                                        </p:tgtEl>
                                        <p:attrNameLst>
                                          <p:attrName>style.visibility</p:attrName>
                                        </p:attrNameLst>
                                      </p:cBhvr>
                                      <p:to>
                                        <p:strVal val="visible"/>
                                      </p:to>
                                    </p:set>
                                    <p:animEffect transition="in" filter="fade">
                                      <p:cBhvr>
                                        <p:cTn id="38" dur="2000"/>
                                        <p:tgtEl>
                                          <p:spTgt spid="487428">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87428">
                                            <p:txEl>
                                              <p:pRg st="4" end="4"/>
                                            </p:txEl>
                                          </p:spTgt>
                                        </p:tgtEl>
                                        <p:attrNameLst>
                                          <p:attrName>style.visibility</p:attrName>
                                        </p:attrNameLst>
                                      </p:cBhvr>
                                      <p:to>
                                        <p:strVal val="visible"/>
                                      </p:to>
                                    </p:set>
                                    <p:animEffect transition="in" filter="fade">
                                      <p:cBhvr>
                                        <p:cTn id="43" dur="2000"/>
                                        <p:tgtEl>
                                          <p:spTgt spid="4874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build="p"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2743200" y="536584"/>
            <a:ext cx="6400800" cy="1139825"/>
          </a:xfrm>
        </p:spPr>
        <p:txBody>
          <a:bodyPr/>
          <a:lstStyle/>
          <a:p>
            <a:pPr algn="r" eaLnBrk="1" hangingPunct="1">
              <a:defRPr/>
            </a:pPr>
            <a:r>
              <a:rPr lang="ar-IQ" sz="4400" dirty="0">
                <a:effectLst/>
                <a:latin typeface="Arial" panose="020B0604020202020204" pitchFamily="34" charset="0"/>
              </a:rPr>
              <a:t>مزامير الرثاء </a:t>
            </a:r>
            <a:endParaRPr lang="en-US" sz="4400" dirty="0">
              <a:effectLst/>
              <a:latin typeface="Arial" panose="020B0604020202020204" pitchFamily="34" charset="0"/>
            </a:endParaRPr>
          </a:p>
        </p:txBody>
      </p:sp>
      <p:pic>
        <p:nvPicPr>
          <p:cNvPr id="291844"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12" y="1524003"/>
            <a:ext cx="3243263"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يا رب استمع صلاتي وليدخل </a:t>
            </a:r>
            <a:r>
              <a:rPr lang="ar-JO" sz="3600" b="1" dirty="0">
                <a:solidFill>
                  <a:srgbClr val="FFFFFF"/>
                </a:solidFill>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ليك صراخي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تحجب وجهك عني في يوم ضيقي.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 </a:t>
            </a:r>
            <a:r>
              <a:rPr lang="ar-JO" sz="3600" b="1" dirty="0">
                <a:solidFill>
                  <a:srgbClr val="FFFFFF"/>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ذنك في يوم </a:t>
            </a:r>
            <a:r>
              <a:rPr lang="ar-JO" sz="3600" b="1" dirty="0">
                <a:solidFill>
                  <a:srgbClr val="FFFFFF"/>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دعوك.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استجب لي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سريعاً</a:t>
            </a: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ar-IQ" sz="4400" dirty="0">
                <a:latin typeface="Arial" panose="020B0604020202020204" pitchFamily="34" charset="0"/>
              </a:rPr>
              <a:t>الرثاء</a:t>
            </a:r>
            <a:endParaRPr lang="en-US" dirty="0">
              <a:latin typeface="Arial" panose="020B0604020202020204" pitchFamily="34" charset="0"/>
            </a:endParaRPr>
          </a:p>
        </p:txBody>
      </p:sp>
    </p:spTree>
  </p:cSld>
  <p:clrMapOvr>
    <a:masterClrMapping/>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6" name="Picture 5" descr="complaining wom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complaining ma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complain1.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89" name="Rectangle 5"/>
          <p:cNvSpPr>
            <a:spLocks noGrp="1" noChangeArrowheads="1"/>
          </p:cNvSpPr>
          <p:nvPr>
            <p:ph type="title" idx="4294967295"/>
          </p:nvPr>
        </p:nvSpPr>
        <p:spPr>
          <a:xfrm>
            <a:off x="0" y="3810000"/>
            <a:ext cx="9144000" cy="9144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ar-IQ" dirty="0">
                <a:effectLst/>
                <a:latin typeface="Arial" panose="020B0604020202020204" pitchFamily="34" charset="0"/>
              </a:rPr>
              <a:t>متى يمكننا الشكوى؟</a:t>
            </a:r>
            <a:endParaRPr lang="en-US" dirty="0">
              <a:effectLst/>
              <a:latin typeface="Arial" panose="020B0604020202020204" pitchFamily="34" charset="0"/>
            </a:endParaRPr>
          </a:p>
        </p:txBody>
      </p:sp>
      <p:sp>
        <p:nvSpPr>
          <p:cNvPr id="5" name="Rectangle 5"/>
          <p:cNvSpPr txBox="1">
            <a:spLocks noChangeArrowheads="1"/>
          </p:cNvSpPr>
          <p:nvPr/>
        </p:nvSpPr>
        <p:spPr bwMode="auto">
          <a:xfrm>
            <a:off x="2590800" y="4572000"/>
            <a:ext cx="3810000" cy="2286000"/>
          </a:xfrm>
          <a:prstGeom prst="rect">
            <a:avLst/>
          </a:prstGeom>
          <a:noFill/>
          <a:ln w="9525">
            <a:noFill/>
            <a:miter lim="800000"/>
            <a:headEnd/>
            <a:tailEnd/>
          </a:ln>
          <a:effectLst/>
        </p:spPr>
        <p:txBody>
          <a:bodyPr anchor="ctr" anchorCtr="1"/>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الشكوى شرعية لمن يستطيع حل المشكلة </a:t>
            </a:r>
            <a:endParaRPr kumimoji="0" lang="en-US" sz="3200" b="1"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9" name="Picture 8" descr="complaining to peopl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029203"/>
            <a:ext cx="2660650"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overwhelmed woman.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629400" y="5016503"/>
            <a:ext cx="2514600" cy="184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533400" y="2055821"/>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العدد</a:t>
            </a:r>
            <a:endPar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JO"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مدانة</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
        <p:nvSpPr>
          <p:cNvPr id="4" name="Rectangle 4"/>
          <p:cNvSpPr>
            <a:spLocks noChangeArrowheads="1"/>
          </p:cNvSpPr>
          <p:nvPr/>
        </p:nvSpPr>
        <p:spPr bwMode="auto">
          <a:xfrm>
            <a:off x="4724400" y="2055821"/>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المزامير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IQ"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مسموح</a:t>
            </a:r>
            <a:r>
              <a:rPr kumimoji="0" lang="ar-JO"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ة</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par>
                          <p:cTn id="29" fill="hold" nodeType="afterGroup">
                            <p:stCondLst>
                              <p:cond delay="0"/>
                            </p:stCondLst>
                            <p:childTnLst>
                              <p:par>
                                <p:cTn id="30" presetID="1"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1122" grpId="0" animBg="1"/>
      <p:bldP spid="4"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3785652"/>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يا رب استمع صلاتي وليدخل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ليك صراخي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مل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ذنك في يوم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استجب لي سريع</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ar-JO" sz="4400" dirty="0">
                <a:solidFill>
                  <a:srgbClr val="FFFFFF"/>
                </a:solidFill>
                <a:latin typeface="Arial" panose="020B0604020202020204" pitchFamily="34" charset="0"/>
              </a:rPr>
              <a:t>أ</a:t>
            </a:r>
            <a:r>
              <a:rPr lang="ar-IQ" sz="4400" dirty="0">
                <a:solidFill>
                  <a:srgbClr val="FFFFFF"/>
                </a:solidFill>
                <a:latin typeface="Arial" panose="020B0604020202020204" pitchFamily="34" charset="0"/>
              </a:rPr>
              <a:t>شكو </a:t>
            </a:r>
            <a:r>
              <a:rPr lang="ar-JO" sz="4400" dirty="0">
                <a:solidFill>
                  <a:srgbClr val="FFFFFF"/>
                </a:solidFill>
                <a:latin typeface="Arial" panose="020B0604020202020204" pitchFamily="34" charset="0"/>
              </a:rPr>
              <a:t>إ</a:t>
            </a:r>
            <a:r>
              <a:rPr lang="ar-IQ" sz="4400" dirty="0">
                <a:solidFill>
                  <a:srgbClr val="FFFFFF"/>
                </a:solidFill>
                <a:latin typeface="Arial" panose="020B0604020202020204" pitchFamily="34" charset="0"/>
              </a:rPr>
              <a:t>لى الله وحده</a:t>
            </a:r>
            <a:endParaRPr lang="en-US" sz="4400" dirty="0">
              <a:solidFill>
                <a:srgbClr val="FFFFFF"/>
              </a:solidFill>
              <a:latin typeface="Arial" panose="020B0604020202020204" pitchFamily="34" charset="0"/>
            </a:endParaRPr>
          </a:p>
        </p:txBody>
      </p:sp>
    </p:spTree>
  </p:cSld>
  <p:clrMapOvr>
    <a:masterClrMapping/>
  </p:clrMapOvr>
  <p:transition spd="slow"/>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7" descr="song of tru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6877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0" y="1371600"/>
            <a:ext cx="3810000" cy="120032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مزامير الرثاء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لها </a:t>
            </a:r>
            <a:r>
              <a:rPr kumimoji="0" lang="ar-JO"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أ</a:t>
            </a:r>
            <a:r>
              <a:rPr kumimoji="0" lang="ar-IQ"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قسام واسعة </a:t>
            </a:r>
            <a:endParaRPr kumimoji="0" lang="en-US"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endParaRPr>
          </a:p>
        </p:txBody>
      </p:sp>
      <p:sp>
        <p:nvSpPr>
          <p:cNvPr id="124933" name="Rectangle 5"/>
          <p:cNvSpPr>
            <a:spLocks noGrp="1" noChangeArrowheads="1"/>
          </p:cNvSpPr>
          <p:nvPr>
            <p:ph type="title" idx="4294967295"/>
          </p:nvPr>
        </p:nvSpPr>
        <p:spPr>
          <a:xfrm>
            <a:off x="1752600" y="125413"/>
            <a:ext cx="5791200" cy="941387"/>
          </a:xfrm>
          <a:solidFill>
            <a:srgbClr val="100D00"/>
          </a:solidFill>
        </p:spPr>
        <p:txBody>
          <a:bodyPr/>
          <a:lstStyle/>
          <a:p>
            <a:pPr eaLnBrk="1" hangingPunct="1">
              <a:defRPr/>
            </a:pPr>
            <a:r>
              <a:rPr lang="ar-IQ" dirty="0">
                <a:latin typeface="Tahoma" charset="0"/>
              </a:rPr>
              <a:t>مزامير الثقة</a:t>
            </a:r>
            <a:endParaRPr lang="en-US" dirty="0">
              <a:latin typeface="Tahoma" charset="0"/>
            </a:endParaRPr>
          </a:p>
        </p:txBody>
      </p:sp>
      <p:sp>
        <p:nvSpPr>
          <p:cNvPr id="302084" name="Text Box 7"/>
          <p:cNvSpPr txBox="1">
            <a:spLocks noChangeArrowheads="1"/>
          </p:cNvSpPr>
          <p:nvPr/>
        </p:nvSpPr>
        <p:spPr bwMode="auto">
          <a:xfrm>
            <a:off x="8001001" y="8"/>
            <a:ext cx="11429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100D00"/>
                </a:solidFill>
                <a:effectLst/>
                <a:uLnTx/>
                <a:uFillTx/>
                <a:latin typeface="Arial" panose="020B0604020202020204" pitchFamily="34" charset="0"/>
                <a:ea typeface="ＭＳ Ｐゴシック" charset="0"/>
              </a:rPr>
              <a:t>ص31</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ＭＳ Ｐゴシック" charset="0"/>
            </a:endParaRPr>
          </a:p>
        </p:txBody>
      </p:sp>
    </p:spTree>
  </p:cSld>
  <p:clrMapOvr>
    <a:masterClrMapping/>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0" y="-27384"/>
            <a:ext cx="9144000" cy="914400"/>
          </a:xfrm>
          <a:solidFill>
            <a:schemeClr val="tx1"/>
          </a:solidFill>
          <a:effectLst>
            <a:outerShdw blurRad="63500" dist="107763" dir="2700000" algn="ctr" rotWithShape="0">
              <a:srgbClr val="000000">
                <a:alpha val="74998"/>
              </a:srgbClr>
            </a:outerShdw>
          </a:effectLst>
        </p:spPr>
        <p:txBody>
          <a:bodyPr/>
          <a:lstStyle/>
          <a:p>
            <a:pPr eaLnBrk="1" hangingPunct="1">
              <a:spcBef>
                <a:spcPct val="50000"/>
              </a:spcBef>
              <a:defRPr/>
            </a:pPr>
            <a:r>
              <a:rPr lang="ar-JO" sz="5400" kern="1200" dirty="0">
                <a:solidFill>
                  <a:srgbClr val="FFFFFF"/>
                </a:solidFill>
                <a:effectLst>
                  <a:glow rad="228600">
                    <a:srgbClr val="100D00"/>
                  </a:glow>
                </a:effectLst>
              </a:rPr>
              <a:t>مزمور   23 وهو من مزامير الثقة</a:t>
            </a:r>
            <a:endParaRPr lang="en-US" sz="5400" kern="1200" dirty="0">
              <a:solidFill>
                <a:srgbClr val="FFFFFF"/>
              </a:solidFill>
              <a:effectLst>
                <a:glow rad="228600">
                  <a:srgbClr val="100D00"/>
                </a:glow>
              </a:effectLst>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68976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053597-A836-C4FF-18F6-88089D3B2277}"/>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3BD2984-B389-0BB8-66F2-EB0DB72F33EC}"/>
              </a:ext>
            </a:extLst>
          </p:cNvPr>
          <p:cNvPicPr>
            <a:picLocks noChangeAspect="1"/>
          </p:cNvPicPr>
          <p:nvPr/>
        </p:nvPicPr>
        <p:blipFill>
          <a:blip r:embed="rId3"/>
          <a:stretch>
            <a:fillRect/>
          </a:stretch>
        </p:blipFill>
        <p:spPr>
          <a:xfrm>
            <a:off x="0" y="0"/>
            <a:ext cx="9144000" cy="6858000"/>
          </a:xfrm>
          <a:prstGeom prst="rect">
            <a:avLst/>
          </a:prstGeom>
        </p:spPr>
      </p:pic>
      <p:sp>
        <p:nvSpPr>
          <p:cNvPr id="124933" name="Rectangle 5">
            <a:extLst>
              <a:ext uri="{FF2B5EF4-FFF2-40B4-BE49-F238E27FC236}">
                <a16:creationId xmlns:a16="http://schemas.microsoft.com/office/drawing/2014/main" id="{8FF619D9-51A1-7AE1-3195-10455374D121}"/>
              </a:ext>
            </a:extLst>
          </p:cNvPr>
          <p:cNvSpPr>
            <a:spLocks noGrp="1" noChangeArrowheads="1"/>
          </p:cNvSpPr>
          <p:nvPr>
            <p:ph type="title" idx="4294967295"/>
          </p:nvPr>
        </p:nvSpPr>
        <p:spPr>
          <a:xfrm>
            <a:off x="755576" y="6093296"/>
            <a:ext cx="3635896" cy="476672"/>
          </a:xfrm>
          <a:solidFill>
            <a:schemeClr val="bg1"/>
          </a:solidFill>
        </p:spPr>
        <p:txBody>
          <a:bodyPr/>
          <a:lstStyle/>
          <a:p>
            <a:pPr eaLnBrk="1" hangingPunct="1">
              <a:defRPr/>
            </a:pPr>
            <a:r>
              <a:rPr lang="ar-JO" sz="2000" dirty="0">
                <a:latin typeface="Arial" panose="020B0604020202020204" pitchFamily="34" charset="0"/>
              </a:rPr>
              <a:t>تصنيف كل مزمور (حسب ليندسي)</a:t>
            </a:r>
            <a:endParaRPr lang="en-US" sz="2000" dirty="0">
              <a:latin typeface="Arial" panose="020B0604020202020204" pitchFamily="34" charset="0"/>
            </a:endParaRPr>
          </a:p>
        </p:txBody>
      </p:sp>
      <p:sp>
        <p:nvSpPr>
          <p:cNvPr id="8" name="Text Box 5">
            <a:extLst>
              <a:ext uri="{FF2B5EF4-FFF2-40B4-BE49-F238E27FC236}">
                <a16:creationId xmlns:a16="http://schemas.microsoft.com/office/drawing/2014/main" id="{4FD289AC-A6F4-DEA0-3AB1-80CE505EDA24}"/>
              </a:ext>
            </a:extLst>
          </p:cNvPr>
          <p:cNvSpPr txBox="1">
            <a:spLocks noChangeArrowheads="1"/>
          </p:cNvSpPr>
          <p:nvPr/>
        </p:nvSpPr>
        <p:spPr bwMode="auto">
          <a:xfrm>
            <a:off x="8649597" y="-27384"/>
            <a:ext cx="530915" cy="33855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۳۸٦</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5">
            <a:extLst>
              <a:ext uri="{FF2B5EF4-FFF2-40B4-BE49-F238E27FC236}">
                <a16:creationId xmlns:a16="http://schemas.microsoft.com/office/drawing/2014/main" id="{E40882B7-AD7E-B45B-B3CC-64B47896C5E7}"/>
              </a:ext>
            </a:extLst>
          </p:cNvPr>
          <p:cNvSpPr txBox="1">
            <a:spLocks noChangeArrowheads="1"/>
          </p:cNvSpPr>
          <p:nvPr/>
        </p:nvSpPr>
        <p:spPr bwMode="auto">
          <a:xfrm>
            <a:off x="8305811" y="533409"/>
            <a:ext cx="68480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3270732"/>
      </p:ext>
    </p:extLst>
  </p:cSld>
  <p:clrMapOvr>
    <a:masterClrMapping/>
  </p:clrMapOvr>
  <p:transition spd="slow"/>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sz="4400" dirty="0">
                <a:solidFill>
                  <a:srgbClr val="F8F8F8"/>
                </a:solidFill>
              </a:rPr>
              <a:t>رثاء</a:t>
            </a:r>
            <a:endParaRPr lang="en-US" dirty="0">
              <a:solidFill>
                <a:srgbClr val="F8F8F8"/>
              </a:solidFill>
            </a:endParaRP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8405" name="Text Box 5"/>
          <p:cNvSpPr txBox="1">
            <a:spLocks noChangeArrowheads="1"/>
          </p:cNvSpPr>
          <p:nvPr/>
        </p:nvSpPr>
        <p:spPr bwMode="auto">
          <a:xfrm>
            <a:off x="381000" y="2588711"/>
            <a:ext cx="8001000" cy="1200329"/>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82625" marR="0" lvl="0" indent="0" algn="ctr" defTabSz="914400" rtl="0" eaLnBrk="1" fontAlgn="base" latinLnBrk="0" hangingPunct="1">
              <a:lnSpc>
                <a:spcPct val="100000"/>
              </a:lnSpc>
              <a:spcBef>
                <a:spcPct val="50000"/>
              </a:spcBef>
              <a:spcAft>
                <a:spcPct val="0"/>
              </a:spcAft>
              <a:buClrTx/>
              <a:buSzTx/>
              <a:buFontTx/>
              <a:buNone/>
              <a:tabLst/>
              <a:defRPr/>
            </a:pPr>
            <a:r>
              <a:rPr lang="ar-JO" sz="3600" b="1" dirty="0">
                <a:solidFill>
                  <a:srgbClr val="0033CC"/>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لك بخطيئتي ولا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كت</a:t>
            </a:r>
            <a:r>
              <a:rPr kumimoji="0" lang="ar-JO" sz="3600" b="1" u="none" strike="noStrike" kern="1200" cap="none" spc="0" normalizeH="0" noProof="0" dirty="0">
                <a:ln>
                  <a:noFill/>
                </a:ln>
                <a:solidFill>
                  <a:srgbClr val="0033CC"/>
                </a:solidFill>
                <a:effectLst/>
                <a:uLnTx/>
                <a:uFillTx/>
                <a:latin typeface="Arial" panose="020B0604020202020204" pitchFamily="34" charset="0"/>
                <a:cs typeface="Arial" panose="020B0604020202020204" pitchFamily="34" charset="0"/>
              </a:rPr>
              <a:t> </a:t>
            </a:r>
            <a:r>
              <a:rPr lang="ar-JO" sz="3600" b="1" dirty="0">
                <a:solidFill>
                  <a:srgbClr val="0033CC"/>
                </a:solidFill>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ثمي  قلت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للرب بذنبي  و</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نت رفعت آثام  خطيئتي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dirty="0">
                <a:solidFill>
                  <a:srgbClr val="E5F8FB"/>
                </a:solidFill>
              </a:rPr>
              <a:t>      </a:t>
            </a:r>
            <a:r>
              <a:rPr lang="ar-IQ" sz="4000" dirty="0">
                <a:solidFill>
                  <a:srgbClr val="E5F8FB"/>
                </a:solidFill>
              </a:rPr>
              <a:t>32 : 5 </a:t>
            </a:r>
            <a:r>
              <a:rPr lang="en-US" sz="4000" dirty="0">
                <a:solidFill>
                  <a:srgbClr val="E5F8FB"/>
                </a:solidFill>
              </a:rPr>
              <a:t>    </a:t>
            </a:r>
            <a:r>
              <a:rPr lang="ar-JO" sz="4000" dirty="0">
                <a:solidFill>
                  <a:srgbClr val="E5F8FB"/>
                </a:solidFill>
              </a:rPr>
              <a:t>أ</a:t>
            </a:r>
            <a:r>
              <a:rPr lang="ar-IQ" sz="4000" dirty="0">
                <a:solidFill>
                  <a:srgbClr val="E5F8FB"/>
                </a:solidFill>
              </a:rPr>
              <a:t>نواع المزامير</a:t>
            </a:r>
            <a:endParaRPr lang="en-US" dirty="0"/>
          </a:p>
        </p:txBody>
      </p:sp>
      <p:sp>
        <p:nvSpPr>
          <p:cNvPr id="35840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0" end="0"/>
                                            </p:txEl>
                                          </p:spTgt>
                                        </p:tgtEl>
                                      </p:cBhvr>
                                    </p:animEffect>
                                    <p:animScale>
                                      <p:cBhvr>
                                        <p:cTn id="7" dur="1500" autoRev="1" fill="hold"/>
                                        <p:tgtEl>
                                          <p:spTgt spid="358403">
                                            <p:txEl>
                                              <p:pRg st="0" end="0"/>
                                            </p:txEl>
                                          </p:spTgt>
                                        </p:tgtEl>
                                      </p:cBhvr>
                                      <p:by x="105000" y="105000"/>
                                    </p:animScale>
                                  </p:childTnLst>
                                </p:cTn>
                              </p:par>
                              <p:par>
                                <p:cTn id="8" presetID="26" presetClass="emph" presetSubtype="0" fill="hold" nodeType="withEffect">
                                  <p:stCondLst>
                                    <p:cond delay="0"/>
                                  </p:stCondLst>
                                  <p:childTnLst>
                                    <p:animEffect transition="out" filter="fade">
                                      <p:cBhvr>
                                        <p:cTn id="9" dur="3000" tmFilter="0, 0; .2, .5; .8, .5; 1, 0"/>
                                        <p:tgtEl>
                                          <p:spTgt spid="358403">
                                            <p:txEl>
                                              <p:pRg st="1" end="1"/>
                                            </p:txEl>
                                          </p:spTgt>
                                        </p:tgtEl>
                                      </p:cBhvr>
                                    </p:animEffect>
                                    <p:animScale>
                                      <p:cBhvr>
                                        <p:cTn id="10" dur="1500" autoRev="1" fill="hold"/>
                                        <p:tgtEl>
                                          <p:spTgt spid="358403">
                                            <p:txEl>
                                              <p:pRg st="1" end="1"/>
                                            </p:txEl>
                                          </p:spTgt>
                                        </p:tgtEl>
                                      </p:cBhvr>
                                      <p:by x="105000" y="105000"/>
                                    </p:animScale>
                                  </p:childTnLst>
                                </p:cTn>
                              </p:par>
                            </p:childTnLst>
                          </p:cTn>
                        </p:par>
                        <p:par>
                          <p:cTn id="11" fill="hold" nodeType="afterGroup">
                            <p:stCondLst>
                              <p:cond delay="3000"/>
                            </p:stCondLst>
                            <p:childTnLst>
                              <p:par>
                                <p:cTn id="12" presetID="2" presetClass="entr" presetSubtype="4" fill="hold" grpId="0" nodeType="afterEffect">
                                  <p:stCondLst>
                                    <p:cond delay="0"/>
                                  </p:stCondLst>
                                  <p:childTnLst>
                                    <p:set>
                                      <p:cBhvr>
                                        <p:cTn id="13" dur="1" fill="hold">
                                          <p:stCondLst>
                                            <p:cond delay="0"/>
                                          </p:stCondLst>
                                        </p:cTn>
                                        <p:tgtEl>
                                          <p:spTgt spid="358405"/>
                                        </p:tgtEl>
                                        <p:attrNameLst>
                                          <p:attrName>style.visibility</p:attrName>
                                        </p:attrNameLst>
                                      </p:cBhvr>
                                      <p:to>
                                        <p:strVal val="visible"/>
                                      </p:to>
                                    </p:set>
                                    <p:anim calcmode="lin" valueType="num">
                                      <p:cBhvr additive="base">
                                        <p:cTn id="14" dur="2000" fill="hold"/>
                                        <p:tgtEl>
                                          <p:spTgt spid="358405"/>
                                        </p:tgtEl>
                                        <p:attrNameLst>
                                          <p:attrName>ppt_x</p:attrName>
                                        </p:attrNameLst>
                                      </p:cBhvr>
                                      <p:tavLst>
                                        <p:tav tm="0">
                                          <p:val>
                                            <p:strVal val="#ppt_x"/>
                                          </p:val>
                                        </p:tav>
                                        <p:tav tm="100000">
                                          <p:val>
                                            <p:strVal val="#ppt_x"/>
                                          </p:val>
                                        </p:tav>
                                      </p:tavLst>
                                    </p:anim>
                                    <p:anim calcmode="lin" valueType="num">
                                      <p:cBhvr additive="base">
                                        <p:cTn id="15"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algn="r" rtl="1" eaLnBrk="1" hangingPunct="1">
              <a:lnSpc>
                <a:spcPct val="90000"/>
              </a:lnSpc>
            </a:pPr>
            <a:r>
              <a:rPr lang="ar-SA" dirty="0">
                <a:solidFill>
                  <a:srgbClr val="FFFF66"/>
                </a:solidFill>
              </a:rPr>
              <a:t>ترنيمة</a:t>
            </a:r>
          </a:p>
          <a:p>
            <a:pPr algn="r" rtl="1" eaLnBrk="1" hangingPunct="1">
              <a:lnSpc>
                <a:spcPct val="90000"/>
              </a:lnSpc>
            </a:pPr>
            <a:r>
              <a:rPr lang="ar-SA" dirty="0">
                <a:solidFill>
                  <a:srgbClr val="FFFF66"/>
                </a:solidFill>
              </a:rPr>
              <a:t>رثاء</a:t>
            </a:r>
          </a:p>
          <a:p>
            <a:pPr algn="r" rtl="1" eaLnBrk="1" hangingPunct="1">
              <a:lnSpc>
                <a:spcPct val="90000"/>
              </a:lnSpc>
            </a:pPr>
            <a:r>
              <a:rPr lang="ar-SA" dirty="0">
                <a:solidFill>
                  <a:srgbClr val="FFFF66"/>
                </a:solidFill>
              </a:rPr>
              <a:t>حكمة</a:t>
            </a:r>
          </a:p>
          <a:p>
            <a:pPr algn="r" rtl="1" eaLnBrk="1" hangingPunct="1">
              <a:lnSpc>
                <a:spcPct val="90000"/>
              </a:lnSpc>
            </a:pPr>
            <a:r>
              <a:rPr lang="ar-SA" dirty="0">
                <a:solidFill>
                  <a:srgbClr val="FFFF66"/>
                </a:solidFill>
              </a:rPr>
              <a:t>ملكي </a:t>
            </a:r>
          </a:p>
          <a:p>
            <a:pPr algn="r" rtl="1" eaLnBrk="1" hangingPunct="1">
              <a:lnSpc>
                <a:spcPct val="90000"/>
              </a:lnSpc>
            </a:pPr>
            <a:r>
              <a:rPr lang="ar-SA" dirty="0">
                <a:solidFill>
                  <a:srgbClr val="FFFF66"/>
                </a:solidFill>
              </a:rPr>
              <a:t>مسياني</a:t>
            </a:r>
          </a:p>
          <a:p>
            <a:pPr algn="r" rtl="1" eaLnBrk="1" hangingPunct="1">
              <a:lnSpc>
                <a:spcPct val="90000"/>
              </a:lnSpc>
            </a:pPr>
            <a:r>
              <a:rPr lang="ar-SA" sz="4000" dirty="0">
                <a:solidFill>
                  <a:srgbClr val="FFFF66"/>
                </a:solidFill>
              </a:rPr>
              <a:t>رثاء</a:t>
            </a:r>
            <a:endParaRPr lang="ar-SA" dirty="0">
              <a:solidFill>
                <a:srgbClr val="FFFF66"/>
              </a:solidFill>
            </a:endParaRPr>
          </a:p>
          <a:p>
            <a:pPr algn="r" rtl="1" eaLnBrk="1" hangingPunct="1">
              <a:lnSpc>
                <a:spcPct val="90000"/>
              </a:lnSpc>
            </a:pPr>
            <a:r>
              <a:rPr lang="ar-SA" dirty="0">
                <a:solidFill>
                  <a:srgbClr val="FFFF66"/>
                </a:solidFill>
              </a:rPr>
              <a:t>لعن</a:t>
            </a:r>
          </a:p>
          <a:p>
            <a:pPr algn="r" rtl="1" eaLnBrk="1" hangingPunct="1">
              <a:lnSpc>
                <a:spcPct val="90000"/>
              </a:lnSpc>
            </a:pPr>
            <a:r>
              <a:rPr lang="ar-SA" dirty="0">
                <a:solidFill>
                  <a:srgbClr val="FFFF66"/>
                </a:solidFill>
              </a:rPr>
              <a:t>تاريخي</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6597" name="Text Box 5"/>
          <p:cNvSpPr txBox="1">
            <a:spLocks noChangeArrowheads="1"/>
          </p:cNvSpPr>
          <p:nvPr/>
        </p:nvSpPr>
        <p:spPr bwMode="auto">
          <a:xfrm>
            <a:off x="1524000" y="1747440"/>
            <a:ext cx="6400800" cy="28336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لماذا </a:t>
            </a:r>
            <a:r>
              <a:rPr kumimoji="0" lang="ar-JO"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مكتئية يا نفسي؟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ولماذا </a:t>
            </a:r>
            <a:r>
              <a:rPr kumimoji="0" lang="ar-JO"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قلقة في داخلي؟</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lvl="0" algn="r" rtl="1" eaLnBrk="1" hangingPunct="1">
              <a:spcBef>
                <a:spcPct val="50000"/>
              </a:spcBef>
            </a:pPr>
            <a:r>
              <a:rPr lang="ar-IQ" sz="4000" b="1" dirty="0">
                <a:solidFill>
                  <a:srgbClr val="FFFF66"/>
                </a:solidFill>
                <a:latin typeface="Arial" panose="020B0604020202020204" pitchFamily="34" charset="0"/>
                <a:cs typeface="Arial" panose="020B0604020202020204" pitchFamily="34" charset="0"/>
              </a:rPr>
              <a:t>مزمور </a:t>
            </a:r>
            <a:r>
              <a:rPr lang="en-US" sz="4000" b="1" dirty="0">
                <a:solidFill>
                  <a:srgbClr val="FFFF66"/>
                </a:solidFill>
                <a:latin typeface="Arial" panose="020B0604020202020204" pitchFamily="34" charset="0"/>
                <a:cs typeface="Arial" panose="020B0604020202020204" pitchFamily="34" charset="0"/>
              </a:rPr>
              <a:t>5 : 42</a:t>
            </a:r>
            <a:r>
              <a:rPr lang="ar-IQ" sz="4000" b="1" dirty="0">
                <a:solidFill>
                  <a:srgbClr val="FFFF66"/>
                </a:solidFill>
                <a:latin typeface="Arial" panose="020B0604020202020204" pitchFamily="34" charset="0"/>
                <a:cs typeface="Arial" panose="020B0604020202020204" pitchFamily="34" charset="0"/>
              </a:rPr>
              <a:t>  </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10278" name="Rectangle 7"/>
          <p:cNvSpPr>
            <a:spLocks noGrp="1" noChangeArrowheads="1"/>
          </p:cNvSpPr>
          <p:nvPr>
            <p:ph type="title"/>
          </p:nvPr>
        </p:nvSpPr>
        <p:spPr>
          <a:xfrm>
            <a:off x="457200" y="274639"/>
            <a:ext cx="7543824" cy="1143000"/>
          </a:xfrm>
        </p:spPr>
        <p:txBody>
          <a:bodyPr/>
          <a:lstStyle/>
          <a:p>
            <a:pPr eaLnBrk="1" hangingPunct="1"/>
            <a:r>
              <a:rPr lang="ar-JO" dirty="0">
                <a:solidFill>
                  <a:schemeClr val="bg1"/>
                </a:solidFill>
              </a:rPr>
              <a:t>أ</a:t>
            </a:r>
            <a:r>
              <a:rPr lang="ar-IQ" dirty="0">
                <a:solidFill>
                  <a:schemeClr val="bg1"/>
                </a:solidFill>
              </a:rPr>
              <a:t>نواع المزامير </a:t>
            </a:r>
            <a:endParaRPr lang="en-US" dirty="0">
              <a:solidFill>
                <a:schemeClr val="bg1"/>
              </a:solidFill>
            </a:endParaRPr>
          </a:p>
        </p:txBody>
      </p:sp>
      <p:sp>
        <p:nvSpPr>
          <p:cNvPr id="366600"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366597"/>
                                        </p:tgtEl>
                                        <p:attrNameLst>
                                          <p:attrName>style.visibility</p:attrName>
                                        </p:attrNameLst>
                                      </p:cBhvr>
                                      <p:to>
                                        <p:strVal val="visible"/>
                                      </p:to>
                                    </p:set>
                                    <p:animEffect transition="in" filter="wipe(down)">
                                      <p:cBhvr>
                                        <p:cTn id="7" dur="580">
                                          <p:stCondLst>
                                            <p:cond delay="0"/>
                                          </p:stCondLst>
                                        </p:cTn>
                                        <p:tgtEl>
                                          <p:spTgt spid="366597"/>
                                        </p:tgtEl>
                                      </p:cBhvr>
                                    </p:animEffect>
                                    <p:anim calcmode="lin" valueType="num">
                                      <p:cBhvr>
                                        <p:cTn id="8"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3" dur="26">
                                          <p:stCondLst>
                                            <p:cond delay="650"/>
                                          </p:stCondLst>
                                        </p:cTn>
                                        <p:tgtEl>
                                          <p:spTgt spid="366597"/>
                                        </p:tgtEl>
                                      </p:cBhvr>
                                      <p:to x="100000" y="60000"/>
                                    </p:animScale>
                                    <p:animScale>
                                      <p:cBhvr>
                                        <p:cTn id="14" dur="166" decel="50000">
                                          <p:stCondLst>
                                            <p:cond delay="676"/>
                                          </p:stCondLst>
                                        </p:cTn>
                                        <p:tgtEl>
                                          <p:spTgt spid="366597"/>
                                        </p:tgtEl>
                                      </p:cBhvr>
                                      <p:to x="100000" y="100000"/>
                                    </p:animScale>
                                    <p:animScale>
                                      <p:cBhvr>
                                        <p:cTn id="15" dur="26">
                                          <p:stCondLst>
                                            <p:cond delay="1312"/>
                                          </p:stCondLst>
                                        </p:cTn>
                                        <p:tgtEl>
                                          <p:spTgt spid="366597"/>
                                        </p:tgtEl>
                                      </p:cBhvr>
                                      <p:to x="100000" y="80000"/>
                                    </p:animScale>
                                    <p:animScale>
                                      <p:cBhvr>
                                        <p:cTn id="16" dur="166" decel="50000">
                                          <p:stCondLst>
                                            <p:cond delay="1338"/>
                                          </p:stCondLst>
                                        </p:cTn>
                                        <p:tgtEl>
                                          <p:spTgt spid="366597"/>
                                        </p:tgtEl>
                                      </p:cBhvr>
                                      <p:to x="100000" y="100000"/>
                                    </p:animScale>
                                    <p:animScale>
                                      <p:cBhvr>
                                        <p:cTn id="17" dur="26">
                                          <p:stCondLst>
                                            <p:cond delay="1642"/>
                                          </p:stCondLst>
                                        </p:cTn>
                                        <p:tgtEl>
                                          <p:spTgt spid="366597"/>
                                        </p:tgtEl>
                                      </p:cBhvr>
                                      <p:to x="100000" y="90000"/>
                                    </p:animScale>
                                    <p:animScale>
                                      <p:cBhvr>
                                        <p:cTn id="18" dur="166" decel="50000">
                                          <p:stCondLst>
                                            <p:cond delay="1668"/>
                                          </p:stCondLst>
                                        </p:cTn>
                                        <p:tgtEl>
                                          <p:spTgt spid="366597"/>
                                        </p:tgtEl>
                                      </p:cBhvr>
                                      <p:to x="100000" y="100000"/>
                                    </p:animScale>
                                    <p:animScale>
                                      <p:cBhvr>
                                        <p:cTn id="19" dur="26">
                                          <p:stCondLst>
                                            <p:cond delay="1808"/>
                                          </p:stCondLst>
                                        </p:cTn>
                                        <p:tgtEl>
                                          <p:spTgt spid="366597"/>
                                        </p:tgtEl>
                                      </p:cBhvr>
                                      <p:to x="100000" y="95000"/>
                                    </p:animScale>
                                    <p:animScale>
                                      <p:cBhvr>
                                        <p:cTn id="20"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9" name="Rectangle 7"/>
          <p:cNvSpPr>
            <a:spLocks noGrp="1" noChangeArrowheads="1"/>
          </p:cNvSpPr>
          <p:nvPr>
            <p:ph type="title"/>
          </p:nvPr>
        </p:nvSpPr>
        <p:spPr>
          <a:xfrm>
            <a:off x="6781800" y="6096000"/>
            <a:ext cx="2362200" cy="762000"/>
          </a:xfrm>
        </p:spPr>
        <p:txBody>
          <a:bodyPr/>
          <a:lstStyle/>
          <a:p>
            <a:pPr algn="l" eaLnBrk="1" hangingPunct="1">
              <a:defRPr/>
            </a:pPr>
            <a:r>
              <a:rPr lang="en-US" sz="2000">
                <a:effectLst/>
              </a:rPr>
              <a:t>Title Slide</a:t>
            </a:r>
            <a:endParaRPr lang="en-US" sz="3200"/>
          </a:p>
        </p:txBody>
      </p:sp>
      <p:pic>
        <p:nvPicPr>
          <p:cNvPr id="143362" name="Picture 3" descr="Psalms"/>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
            <a:ext cx="9144000" cy="6840539"/>
          </a:xfrm>
          <a:noFill/>
          <a:extLst>
            <a:ext uri="{909E8E84-426E-40dd-AFC4-6F175D3DCCD1}">
              <a14:hiddenFill xmlns="" xmlns:a14="http://schemas.microsoft.com/office/drawing/2010/main">
                <a:solidFill>
                  <a:srgbClr val="FFFFFF"/>
                </a:solidFill>
              </a14:hiddenFill>
            </a:ext>
          </a:extLst>
        </p:spPr>
      </p:pic>
      <p:sp>
        <p:nvSpPr>
          <p:cNvPr id="115717" name="Text Box 5"/>
          <p:cNvSpPr txBox="1">
            <a:spLocks noChangeArrowheads="1"/>
          </p:cNvSpPr>
          <p:nvPr/>
        </p:nvSpPr>
        <p:spPr bwMode="auto">
          <a:xfrm>
            <a:off x="4139952" y="218475"/>
            <a:ext cx="4070345" cy="1862048"/>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sz="11500" b="1" dirty="0">
                <a:solidFill>
                  <a:srgbClr val="FFFFFF"/>
                </a:solidFill>
                <a:effectLst>
                  <a:glow rad="228600">
                    <a:srgbClr val="100D00"/>
                  </a:glow>
                </a:effectLst>
                <a:latin typeface="Arial" panose="020B0604020202020204" pitchFamily="34" charset="0"/>
                <a:cs typeface="Arial" panose="020B0604020202020204" pitchFamily="34" charset="0"/>
              </a:rPr>
              <a:t>المزامير</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717"/>
                                        </p:tgtEl>
                                        <p:attrNameLst>
                                          <p:attrName>style.visibility</p:attrName>
                                        </p:attrNameLst>
                                      </p:cBhvr>
                                      <p:to>
                                        <p:strVal val="visible"/>
                                      </p:to>
                                    </p:set>
                                    <p:animEffect transition="in" filter="wipe(left)">
                                      <p:cBhvr>
                                        <p:cTn id="7" dur="500"/>
                                        <p:tgtEl>
                                          <p:spTgt spid="115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7"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475"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400" dirty="0">
                <a:solidFill>
                  <a:srgbClr val="E5F8FB"/>
                </a:solidFill>
              </a:rPr>
              <a:t>مزامير الرثاء</a:t>
            </a:r>
            <a:endParaRPr lang="en-US" sz="2400" dirty="0">
              <a:solidFill>
                <a:srgbClr val="E5F8FB"/>
              </a:solidFill>
            </a:endParaRPr>
          </a:p>
        </p:txBody>
      </p:sp>
      <p:sp>
        <p:nvSpPr>
          <p:cNvPr id="489476"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العنوان / الرثاء</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عتراف بالثقة</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لتماس</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نذر التسبيح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2324"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IQ" sz="4000" dirty="0">
                <a:solidFill>
                  <a:srgbClr val="E5F8FB"/>
                </a:solidFill>
              </a:rPr>
              <a:t>انواع المزام</a:t>
            </a:r>
            <a:r>
              <a:rPr lang="ar-JO" sz="4000" dirty="0">
                <a:solidFill>
                  <a:srgbClr val="E5F8FB"/>
                </a:solidFill>
              </a:rPr>
              <a:t>ي</a:t>
            </a:r>
            <a:r>
              <a:rPr lang="ar-IQ" sz="4000" dirty="0">
                <a:solidFill>
                  <a:srgbClr val="E5F8FB"/>
                </a:solidFill>
              </a:rPr>
              <a:t>ر</a:t>
            </a:r>
            <a:endParaRPr lang="en-US" sz="4000" dirty="0">
              <a:solidFill>
                <a:srgbClr val="E5F8FB"/>
              </a:solidFill>
            </a:endParaRPr>
          </a:p>
        </p:txBody>
      </p:sp>
      <p:sp>
        <p:nvSpPr>
          <p:cNvPr id="489478" name="Text Box 6"/>
          <p:cNvSpPr txBox="1">
            <a:spLocks noChangeArrowheads="1"/>
          </p:cNvSpPr>
          <p:nvPr/>
        </p:nvSpPr>
        <p:spPr bwMode="auto">
          <a:xfrm>
            <a:off x="8197861" y="9"/>
            <a:ext cx="904415"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ص18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489475">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9475">
                                            <p:txEl>
                                              <p:pRg st="0" end="0"/>
                                            </p:txEl>
                                          </p:spTgt>
                                        </p:tgtEl>
                                        <p:attrNameLst>
                                          <p:attrName>ppt_x</p:attrName>
                                          <p:attrName>ppt_y</p:attrName>
                                        </p:attrNameLst>
                                      </p:cBhvr>
                                    </p:animMotion>
                                    <p:animRot by="1500000">
                                      <p:cBhvr>
                                        <p:cTn id="10" dur="125" fill="hold">
                                          <p:stCondLst>
                                            <p:cond delay="0"/>
                                          </p:stCondLst>
                                        </p:cTn>
                                        <p:tgtEl>
                                          <p:spTgt spid="489475">
                                            <p:txEl>
                                              <p:pRg st="0" end="0"/>
                                            </p:txEl>
                                          </p:spTgt>
                                        </p:tgtEl>
                                        <p:attrNameLst>
                                          <p:attrName>r</p:attrName>
                                        </p:attrNameLst>
                                      </p:cBhvr>
                                    </p:animRot>
                                    <p:animRot by="-1500000">
                                      <p:cBhvr>
                                        <p:cTn id="11" dur="125" fill="hold">
                                          <p:stCondLst>
                                            <p:cond delay="125"/>
                                          </p:stCondLst>
                                        </p:cTn>
                                        <p:tgtEl>
                                          <p:spTgt spid="489475">
                                            <p:txEl>
                                              <p:pRg st="0" end="0"/>
                                            </p:txEl>
                                          </p:spTgt>
                                        </p:tgtEl>
                                        <p:attrNameLst>
                                          <p:attrName>r</p:attrName>
                                        </p:attrNameLst>
                                      </p:cBhvr>
                                    </p:animRot>
                                    <p:animRot by="-1500000">
                                      <p:cBhvr>
                                        <p:cTn id="12" dur="125" fill="hold">
                                          <p:stCondLst>
                                            <p:cond delay="250"/>
                                          </p:stCondLst>
                                        </p:cTn>
                                        <p:tgtEl>
                                          <p:spTgt spid="489475">
                                            <p:txEl>
                                              <p:pRg st="0" end="0"/>
                                            </p:txEl>
                                          </p:spTgt>
                                        </p:tgtEl>
                                        <p:attrNameLst>
                                          <p:attrName>r</p:attrName>
                                        </p:attrNameLst>
                                      </p:cBhvr>
                                    </p:animRot>
                                    <p:animRot by="1500000">
                                      <p:cBhvr>
                                        <p:cTn id="13" dur="125" fill="hold">
                                          <p:stCondLst>
                                            <p:cond delay="375"/>
                                          </p:stCondLst>
                                        </p:cTn>
                                        <p:tgtEl>
                                          <p:spTgt spid="489475">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9476">
                                            <p:bg/>
                                          </p:spTgt>
                                        </p:tgtEl>
                                        <p:attrNameLst>
                                          <p:attrName>style.visibility</p:attrName>
                                        </p:attrNameLst>
                                      </p:cBhvr>
                                      <p:to>
                                        <p:strVal val="visible"/>
                                      </p:to>
                                    </p:set>
                                    <p:animEffect transition="in" filter="fade">
                                      <p:cBhvr>
                                        <p:cTn id="18" dur="2000"/>
                                        <p:tgtEl>
                                          <p:spTgt spid="489476">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9476">
                                            <p:txEl>
                                              <p:pRg st="1" end="1"/>
                                            </p:txEl>
                                          </p:spTgt>
                                        </p:tgtEl>
                                        <p:attrNameLst>
                                          <p:attrName>style.visibility</p:attrName>
                                        </p:attrNameLst>
                                      </p:cBhvr>
                                      <p:to>
                                        <p:strVal val="visible"/>
                                      </p:to>
                                    </p:set>
                                    <p:animEffect transition="in" filter="fade">
                                      <p:cBhvr>
                                        <p:cTn id="23" dur="2000"/>
                                        <p:tgtEl>
                                          <p:spTgt spid="489476">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9476">
                                            <p:txEl>
                                              <p:pRg st="2" end="2"/>
                                            </p:txEl>
                                          </p:spTgt>
                                        </p:tgtEl>
                                        <p:attrNameLst>
                                          <p:attrName>style.visibility</p:attrName>
                                        </p:attrNameLst>
                                      </p:cBhvr>
                                      <p:to>
                                        <p:strVal val="visible"/>
                                      </p:to>
                                    </p:set>
                                    <p:animEffect transition="in" filter="fade">
                                      <p:cBhvr>
                                        <p:cTn id="28" dur="2000"/>
                                        <p:tgtEl>
                                          <p:spTgt spid="48947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9476">
                                            <p:txEl>
                                              <p:pRg st="3" end="3"/>
                                            </p:txEl>
                                          </p:spTgt>
                                        </p:tgtEl>
                                        <p:attrNameLst>
                                          <p:attrName>style.visibility</p:attrName>
                                        </p:attrNameLst>
                                      </p:cBhvr>
                                      <p:to>
                                        <p:strVal val="visible"/>
                                      </p:to>
                                    </p:set>
                                    <p:animEffect transition="in" filter="fade">
                                      <p:cBhvr>
                                        <p:cTn id="33" dur="2000"/>
                                        <p:tgtEl>
                                          <p:spTgt spid="489476">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9476">
                                            <p:txEl>
                                              <p:pRg st="4" end="4"/>
                                            </p:txEl>
                                          </p:spTgt>
                                        </p:tgtEl>
                                        <p:attrNameLst>
                                          <p:attrName>style.visibility</p:attrName>
                                        </p:attrNameLst>
                                      </p:cBhvr>
                                      <p:to>
                                        <p:strVal val="visible"/>
                                      </p:to>
                                    </p:set>
                                    <p:animEffect transition="in" filter="fade">
                                      <p:cBhvr>
                                        <p:cTn id="38" dur="2000"/>
                                        <p:tgtEl>
                                          <p:spTgt spid="48947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6" grpId="0" build="p"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اقضِ لي يا الله ، وخاصم مخاصمتي مع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مة غير راحمة،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ومن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نسان غش وظلم نجني.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1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0053"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a:t>
            </a:r>
            <a:r>
              <a:rPr lang="ar-JO" dirty="0">
                <a:latin typeface="Arial" panose="020B0604020202020204" pitchFamily="34" charset="0"/>
              </a:rPr>
              <a:t>إ</a:t>
            </a:r>
            <a:r>
              <a:rPr lang="ar-IQ" dirty="0">
                <a:latin typeface="Arial" panose="020B0604020202020204" pitchFamily="34" charset="0"/>
              </a:rPr>
              <a:t>لتماس</a:t>
            </a:r>
            <a:endParaRPr lang="en-US" dirty="0">
              <a:latin typeface="Arial" panose="020B0604020202020204" pitchFamily="34" charset="0"/>
            </a:endParaRPr>
          </a:p>
        </p:txBody>
      </p:sp>
    </p:spTree>
  </p:cSld>
  <p:clrMapOvr>
    <a:masterClrMapping/>
  </p:clrMapOvr>
  <p:transition spd="slow"/>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algn="r" rtl="1" eaLnBrk="1" hangingPunct="1">
              <a:lnSpc>
                <a:spcPct val="90000"/>
              </a:lnSpc>
            </a:pPr>
            <a:r>
              <a:rPr lang="ar-IQ" dirty="0">
                <a:solidFill>
                  <a:srgbClr val="F8F8F8"/>
                </a:solidFill>
              </a:rPr>
              <a:t>ترنيمة</a:t>
            </a:r>
          </a:p>
          <a:p>
            <a:pPr algn="r" rtl="1" eaLnBrk="1" hangingPunct="1">
              <a:lnSpc>
                <a:spcPct val="90000"/>
              </a:lnSpc>
            </a:pPr>
            <a:r>
              <a:rPr lang="ar-IQ" dirty="0">
                <a:solidFill>
                  <a:srgbClr val="F8F8F8"/>
                </a:solidFill>
              </a:rPr>
              <a:t>رثاء</a:t>
            </a:r>
          </a:p>
          <a:p>
            <a:pPr algn="r" rtl="1" eaLnBrk="1" hangingPunct="1">
              <a:lnSpc>
                <a:spcPct val="90000"/>
              </a:lnSpc>
            </a:pPr>
            <a:r>
              <a:rPr lang="ar-IQ" sz="4000" dirty="0">
                <a:solidFill>
                  <a:srgbClr val="F8F8F8"/>
                </a:solidFill>
              </a:rPr>
              <a:t>حكمة</a:t>
            </a:r>
            <a:endParaRPr lang="ar-IQ" dirty="0">
              <a:solidFill>
                <a:srgbClr val="F8F8F8"/>
              </a:solidFill>
            </a:endParaRPr>
          </a:p>
          <a:p>
            <a:pPr algn="r" rtl="1" eaLnBrk="1" hangingPunct="1">
              <a:lnSpc>
                <a:spcPct val="90000"/>
              </a:lnSpc>
            </a:pPr>
            <a:r>
              <a:rPr lang="ar-IQ" dirty="0">
                <a:solidFill>
                  <a:srgbClr val="F8F8F8"/>
                </a:solidFill>
              </a:rPr>
              <a:t>ملكي </a:t>
            </a:r>
          </a:p>
          <a:p>
            <a:pPr algn="r" rtl="1" eaLnBrk="1" hangingPunct="1">
              <a:lnSpc>
                <a:spcPct val="90000"/>
              </a:lnSpc>
            </a:pPr>
            <a:r>
              <a:rPr lang="ar-IQ" dirty="0">
                <a:solidFill>
                  <a:srgbClr val="F8F8F8"/>
                </a:solidFill>
              </a:rPr>
              <a:t>مسياني</a:t>
            </a:r>
          </a:p>
          <a:p>
            <a:pPr algn="r" rtl="1" eaLnBrk="1" hangingPunct="1">
              <a:lnSpc>
                <a:spcPct val="90000"/>
              </a:lnSpc>
            </a:pPr>
            <a:r>
              <a:rPr lang="ar-IQ" dirty="0">
                <a:solidFill>
                  <a:srgbClr val="F8F8F8"/>
                </a:solidFill>
              </a:rPr>
              <a:t>رثاء</a:t>
            </a:r>
          </a:p>
          <a:p>
            <a:pPr algn="r" rtl="1" eaLnBrk="1" hangingPunct="1">
              <a:lnSpc>
                <a:spcPct val="90000"/>
              </a:lnSpc>
            </a:pPr>
            <a:r>
              <a:rPr lang="ar-IQ" dirty="0">
                <a:solidFill>
                  <a:srgbClr val="F8F8F8"/>
                </a:solidFill>
              </a:rPr>
              <a:t>لعن</a:t>
            </a:r>
          </a:p>
          <a:p>
            <a:pPr algn="r" rtl="1" eaLnBrk="1" hangingPunct="1">
              <a:lnSpc>
                <a:spcPct val="90000"/>
              </a:lnSpc>
            </a:pPr>
            <a:r>
              <a:rPr lang="ar-IQ" dirty="0">
                <a:solidFill>
                  <a:srgbClr val="F8F8F8"/>
                </a:solidFill>
              </a:rPr>
              <a:t>تاريخي</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طوبى للرجل الذي لم يسلك في مشورة 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شرار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1 : 1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6420" name="Rectangle 6"/>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0455"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0452"/>
                                        </p:tgtEl>
                                        <p:attrNameLst>
                                          <p:attrName>style.visibility</p:attrName>
                                        </p:attrNameLst>
                                      </p:cBhvr>
                                      <p:to>
                                        <p:strVal val="visible"/>
                                      </p:to>
                                    </p:set>
                                    <p:animEffect transition="in" filter="fade">
                                      <p:cBhvr>
                                        <p:cTn id="7"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حكمة</a:t>
            </a:r>
            <a:endParaRPr lang="en-US" dirty="0">
              <a:solidFill>
                <a:srgbClr val="F8F8F8"/>
              </a:solidFill>
            </a:endParaRPr>
          </a:p>
          <a:p>
            <a:pPr algn="r" rtl="1" eaLnBrk="1" hangingPunct="1">
              <a:lnSpc>
                <a:spcPct val="90000"/>
              </a:lnSpc>
            </a:pPr>
            <a:r>
              <a:rPr lang="ar-IQ" sz="4400" dirty="0">
                <a:solidFill>
                  <a:srgbClr val="F8F8F8"/>
                </a:solidFill>
              </a:rPr>
              <a:t>ملكي</a:t>
            </a:r>
            <a:r>
              <a:rPr lang="ar-IQ" sz="3600" dirty="0">
                <a:solidFill>
                  <a:srgbClr val="F8F8F8"/>
                </a:solidFill>
              </a:rPr>
              <a:t> </a:t>
            </a:r>
            <a:endParaRPr lang="en-US" sz="3600" dirty="0">
              <a:solidFill>
                <a:srgbClr val="F8F8F8"/>
              </a:solidFill>
            </a:endParaRPr>
          </a:p>
          <a:p>
            <a:pPr algn="r" rtl="1" eaLnBrk="1" hangingPunct="1">
              <a:lnSpc>
                <a:spcPct val="90000"/>
              </a:lnSpc>
            </a:pPr>
            <a:r>
              <a:rPr lang="ar-SA" dirty="0">
                <a:solidFill>
                  <a:srgbClr val="F8F8F8"/>
                </a:solidFill>
              </a:rPr>
              <a:t>مسياني</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لعن</a:t>
            </a:r>
            <a:endParaRPr lang="en-US" dirty="0">
              <a:solidFill>
                <a:srgbClr val="F8F8F8"/>
              </a:solidFill>
            </a:endParaRPr>
          </a:p>
          <a:p>
            <a:pPr algn="r" rtl="1" eaLnBrk="1" hangingPunct="1">
              <a:lnSpc>
                <a:spcPct val="90000"/>
              </a:lnSpc>
            </a:pPr>
            <a:r>
              <a:rPr lang="ar-IQ" dirty="0">
                <a:solidFill>
                  <a:srgbClr val="F8F8F8"/>
                </a:solidFill>
              </a:rPr>
              <a:t>تاريخي</a:t>
            </a:r>
            <a:endParaRPr lang="en-US" dirty="0">
              <a:solidFill>
                <a:srgbClr val="F8F8F8"/>
              </a:solidFill>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1" name="Text Box 5"/>
          <p:cNvSpPr txBox="1">
            <a:spLocks noChangeArrowheads="1"/>
          </p:cNvSpPr>
          <p:nvPr/>
        </p:nvSpPr>
        <p:spPr bwMode="auto">
          <a:xfrm>
            <a:off x="973250" y="1268760"/>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 الله  ملك ال</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رض كلها  رنموا  قصيدة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47 : 7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952500" y="4031193"/>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يا رب بقوتك يفرح الملك وبخلاصك كيف لا يبتهج جد</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21 : 1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2501"/>
                                        </p:tgtEl>
                                        <p:attrNameLst>
                                          <p:attrName>style.visibility</p:attrName>
                                        </p:attrNameLst>
                                      </p:cBhvr>
                                      <p:to>
                                        <p:strVal val="visible"/>
                                      </p:to>
                                    </p:set>
                                    <p:anim calcmode="lin" valueType="num">
                                      <p:cBhvr additive="base">
                                        <p:cTn id="7" dur="2000" fill="hold"/>
                                        <p:tgtEl>
                                          <p:spTgt spid="362501"/>
                                        </p:tgtEl>
                                        <p:attrNameLst>
                                          <p:attrName>ppt_x</p:attrName>
                                        </p:attrNameLst>
                                      </p:cBhvr>
                                      <p:tavLst>
                                        <p:tav tm="0">
                                          <p:val>
                                            <p:strVal val="#ppt_x"/>
                                          </p:val>
                                        </p:tav>
                                        <p:tav tm="100000">
                                          <p:val>
                                            <p:strVal val="#ppt_x"/>
                                          </p:val>
                                        </p:tav>
                                      </p:tavLst>
                                    </p:anim>
                                    <p:anim calcmode="lin" valueType="num">
                                      <p:cBhvr additive="base">
                                        <p:cTn id="8"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62502"/>
                                        </p:tgtEl>
                                        <p:attrNameLst>
                                          <p:attrName>style.visibility</p:attrName>
                                        </p:attrNameLst>
                                      </p:cBhvr>
                                      <p:to>
                                        <p:strVal val="visible"/>
                                      </p:to>
                                    </p:set>
                                    <p:anim calcmode="lin" valueType="num">
                                      <p:cBhvr additive="base">
                                        <p:cTn id="13" dur="2000" fill="hold"/>
                                        <p:tgtEl>
                                          <p:spTgt spid="362502"/>
                                        </p:tgtEl>
                                        <p:attrNameLst>
                                          <p:attrName>ppt_x</p:attrName>
                                        </p:attrNameLst>
                                      </p:cBhvr>
                                      <p:tavLst>
                                        <p:tav tm="0">
                                          <p:val>
                                            <p:strVal val="#ppt_x"/>
                                          </p:val>
                                        </p:tav>
                                        <p:tav tm="100000">
                                          <p:val>
                                            <p:strVal val="#ppt_x"/>
                                          </p:val>
                                        </p:tav>
                                      </p:tavLst>
                                    </p:anim>
                                    <p:anim calcmode="lin" valueType="num">
                                      <p:cBhvr additive="base">
                                        <p:cTn id="14"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P spid="36250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ar-SA" sz="2400" dirty="0">
                <a:solidFill>
                  <a:srgbClr val="FFFF66"/>
                </a:solidFill>
              </a:rPr>
              <a:t>ترنيمة</a:t>
            </a:r>
          </a:p>
          <a:p>
            <a:pPr eaLnBrk="1" hangingPunct="1"/>
            <a:r>
              <a:rPr lang="ar-SA" sz="2400" dirty="0">
                <a:solidFill>
                  <a:srgbClr val="FFFF66"/>
                </a:solidFill>
              </a:rPr>
              <a:t>رثاء</a:t>
            </a:r>
          </a:p>
          <a:p>
            <a:pPr eaLnBrk="1" hangingPunct="1"/>
            <a:r>
              <a:rPr lang="ar-SA" sz="2400" dirty="0">
                <a:solidFill>
                  <a:srgbClr val="FFFF66"/>
                </a:solidFill>
              </a:rPr>
              <a:t>حكمة</a:t>
            </a:r>
          </a:p>
          <a:p>
            <a:pPr eaLnBrk="1" hangingPunct="1"/>
            <a:r>
              <a:rPr lang="ar-SA" sz="2400" dirty="0">
                <a:solidFill>
                  <a:srgbClr val="FFFF66"/>
                </a:solidFill>
              </a:rPr>
              <a:t>ملكي </a:t>
            </a:r>
          </a:p>
          <a:p>
            <a:pPr eaLnBrk="1" hangingPunct="1"/>
            <a:r>
              <a:rPr lang="ar-SA" sz="2400" dirty="0">
                <a:solidFill>
                  <a:srgbClr val="FFFF66"/>
                </a:solidFill>
              </a:rPr>
              <a:t>مسياني</a:t>
            </a:r>
          </a:p>
          <a:p>
            <a:pPr eaLnBrk="1" hangingPunct="1"/>
            <a:r>
              <a:rPr lang="ar-SA" sz="2400" dirty="0">
                <a:solidFill>
                  <a:srgbClr val="FFFF66"/>
                </a:solidFill>
              </a:rPr>
              <a:t>رثاء</a:t>
            </a:r>
          </a:p>
          <a:p>
            <a:pPr eaLnBrk="1" hangingPunct="1"/>
            <a:r>
              <a:rPr lang="ar-SA" sz="2400" dirty="0">
                <a:solidFill>
                  <a:srgbClr val="FFFF66"/>
                </a:solidFill>
              </a:rPr>
              <a:t>لعن</a:t>
            </a:r>
          </a:p>
          <a:p>
            <a:pPr eaLnBrk="1" hangingPunct="1"/>
            <a:r>
              <a:rPr lang="ar-SA" sz="2400" dirty="0">
                <a:solidFill>
                  <a:srgbClr val="FFFF66"/>
                </a:solidFill>
              </a:rPr>
              <a:t>تاريخي</a:t>
            </a:r>
          </a:p>
        </p:txBody>
      </p:sp>
      <p:sp>
        <p:nvSpPr>
          <p:cNvPr id="368644" name="Text Box 4"/>
          <p:cNvSpPr txBox="1">
            <a:spLocks noChangeArrowheads="1"/>
          </p:cNvSpPr>
          <p:nvPr/>
        </p:nvSpPr>
        <p:spPr bwMode="auto">
          <a:xfrm>
            <a:off x="1143000" y="4191000"/>
            <a:ext cx="7010400" cy="24622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ليمحوا من سفر الاحياء ،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ومع الصديقين لا يُكت</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وا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 28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صب  عليهم  سخطك وليدركهم حمو غضبك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:24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6662" name="Rectangle 7"/>
          <p:cNvSpPr>
            <a:spLocks noGrp="1" noChangeArrowheads="1"/>
          </p:cNvSpPr>
          <p:nvPr>
            <p:ph type="title"/>
          </p:nvPr>
        </p:nvSpPr>
        <p:spPr>
          <a:xfrm>
            <a:off x="609600" y="152400"/>
            <a:ext cx="7462862" cy="1143000"/>
          </a:xfrm>
        </p:spPr>
        <p:txBody>
          <a:bodyPr/>
          <a:lstStyle/>
          <a:p>
            <a:pPr eaLnBrk="1" hangingPunct="1"/>
            <a:r>
              <a:rPr lang="ar-JO" sz="4000" dirty="0">
                <a:solidFill>
                  <a:srgbClr val="E5F8FB"/>
                </a:solidFill>
              </a:rPr>
              <a:t>أ</a:t>
            </a:r>
            <a:r>
              <a:rPr lang="ar-IQ" sz="4000" dirty="0">
                <a:solidFill>
                  <a:srgbClr val="E5F8FB"/>
                </a:solidFill>
              </a:rPr>
              <a:t>نواع المزامير</a:t>
            </a:r>
            <a:endParaRPr lang="en-US" dirty="0"/>
          </a:p>
        </p:txBody>
      </p:sp>
      <p:sp>
        <p:nvSpPr>
          <p:cNvPr id="36864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26664" name="TextBox 8"/>
          <p:cNvSpPr txBox="1">
            <a:spLocks noChangeArrowheads="1"/>
          </p:cNvSpPr>
          <p:nvPr/>
        </p:nvSpPr>
        <p:spPr bwMode="auto">
          <a:xfrm>
            <a:off x="76200" y="3544895"/>
            <a:ext cx="2125903" cy="64633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مزامير اللعنة</a:t>
            </a:r>
            <a:endParaRPr kumimoji="0" lang="en-US" sz="36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8"/>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368646"/>
                                        </p:tgtEl>
                                        <p:attrNameLst>
                                          <p:attrName>style.visibility</p:attrName>
                                        </p:attrNameLst>
                                      </p:cBhvr>
                                      <p:to>
                                        <p:strVal val="visible"/>
                                      </p:to>
                                    </p:set>
                                    <p:animEffect transition="in" filter="fade">
                                      <p:cBhvr>
                                        <p:cTn id="7" dur="770" decel="100000"/>
                                        <p:tgtEl>
                                          <p:spTgt spid="368646"/>
                                        </p:tgtEl>
                                      </p:cBhvr>
                                    </p:animEffect>
                                    <p:animScale>
                                      <p:cBhvr>
                                        <p:cTn id="8" dur="770" decel="100000"/>
                                        <p:tgtEl>
                                          <p:spTgt spid="368646"/>
                                        </p:tgtEl>
                                      </p:cBhvr>
                                      <p:from x="10000" y="10000"/>
                                      <p:to x="200000" y="450000"/>
                                    </p:animScale>
                                    <p:animScale>
                                      <p:cBhvr>
                                        <p:cTn id="9" dur="1230" accel="100000" fill="hold">
                                          <p:stCondLst>
                                            <p:cond delay="770"/>
                                          </p:stCondLst>
                                        </p:cTn>
                                        <p:tgtEl>
                                          <p:spTgt spid="368646"/>
                                        </p:tgtEl>
                                      </p:cBhvr>
                                      <p:from x="200000" y="450000"/>
                                      <p:to x="100000" y="100000"/>
                                    </p:animScale>
                                    <p:set>
                                      <p:cBhvr>
                                        <p:cTn id="10" dur="770" fill="hold"/>
                                        <p:tgtEl>
                                          <p:spTgt spid="368646"/>
                                        </p:tgtEl>
                                        <p:attrNameLst>
                                          <p:attrName>ppt_x</p:attrName>
                                        </p:attrNameLst>
                                      </p:cBhvr>
                                      <p:to>
                                        <p:strVal val="(0.5)"/>
                                      </p:to>
                                    </p:set>
                                    <p:anim from="(0.5)" to="(#ppt_x)" calcmode="lin" valueType="num">
                                      <p:cBhvr>
                                        <p:cTn id="11" dur="1230" accel="100000" fill="hold">
                                          <p:stCondLst>
                                            <p:cond delay="770"/>
                                          </p:stCondLst>
                                        </p:cTn>
                                        <p:tgtEl>
                                          <p:spTgt spid="368646"/>
                                        </p:tgtEl>
                                        <p:attrNameLst>
                                          <p:attrName>ppt_x</p:attrName>
                                        </p:attrNameLst>
                                      </p:cBhvr>
                                    </p:anim>
                                    <p:set>
                                      <p:cBhvr>
                                        <p:cTn id="12" dur="770" fill="hold"/>
                                        <p:tgtEl>
                                          <p:spTgt spid="368646"/>
                                        </p:tgtEl>
                                        <p:attrNameLst>
                                          <p:attrName>ppt_y</p:attrName>
                                        </p:attrNameLst>
                                      </p:cBhvr>
                                      <p:to>
                                        <p:strVal val="(#ppt_y+0.4)"/>
                                      </p:to>
                                    </p:set>
                                    <p:anim from="(#ppt_y+0.4)" to="(#ppt_y)" calcmode="lin" valueType="num">
                                      <p:cBhvr>
                                        <p:cTn id="13" dur="1230" accel="100000" fill="hold">
                                          <p:stCondLst>
                                            <p:cond delay="770"/>
                                          </p:stCondLst>
                                        </p:cTn>
                                        <p:tgtEl>
                                          <p:spTgt spid="368646"/>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68644"/>
                                        </p:tgtEl>
                                        <p:attrNameLst>
                                          <p:attrName>style.visibility</p:attrName>
                                        </p:attrNameLst>
                                      </p:cBhvr>
                                      <p:to>
                                        <p:strVal val="visible"/>
                                      </p:to>
                                    </p:set>
                                    <p:animEffect transition="in" filter="fade">
                                      <p:cBhvr>
                                        <p:cTn id="17" dur="770" decel="100000"/>
                                        <p:tgtEl>
                                          <p:spTgt spid="368644"/>
                                        </p:tgtEl>
                                      </p:cBhvr>
                                    </p:animEffect>
                                    <p:animScale>
                                      <p:cBhvr>
                                        <p:cTn id="18" dur="770" decel="100000"/>
                                        <p:tgtEl>
                                          <p:spTgt spid="368644"/>
                                        </p:tgtEl>
                                      </p:cBhvr>
                                      <p:from x="10000" y="10000"/>
                                      <p:to x="200000" y="450000"/>
                                    </p:animScale>
                                    <p:animScale>
                                      <p:cBhvr>
                                        <p:cTn id="19" dur="1230" accel="100000" fill="hold">
                                          <p:stCondLst>
                                            <p:cond delay="770"/>
                                          </p:stCondLst>
                                        </p:cTn>
                                        <p:tgtEl>
                                          <p:spTgt spid="368644"/>
                                        </p:tgtEl>
                                      </p:cBhvr>
                                      <p:from x="200000" y="450000"/>
                                      <p:to x="100000" y="100000"/>
                                    </p:animScale>
                                    <p:set>
                                      <p:cBhvr>
                                        <p:cTn id="20" dur="770" fill="hold"/>
                                        <p:tgtEl>
                                          <p:spTgt spid="368644"/>
                                        </p:tgtEl>
                                        <p:attrNameLst>
                                          <p:attrName>ppt_x</p:attrName>
                                        </p:attrNameLst>
                                      </p:cBhvr>
                                      <p:to>
                                        <p:strVal val="(0.5)"/>
                                      </p:to>
                                    </p:set>
                                    <p:anim from="(0.5)" to="(#ppt_x)" calcmode="lin" valueType="num">
                                      <p:cBhvr>
                                        <p:cTn id="21" dur="1230" accel="100000" fill="hold">
                                          <p:stCondLst>
                                            <p:cond delay="770"/>
                                          </p:stCondLst>
                                        </p:cTn>
                                        <p:tgtEl>
                                          <p:spTgt spid="368644"/>
                                        </p:tgtEl>
                                        <p:attrNameLst>
                                          <p:attrName>ppt_x</p:attrName>
                                        </p:attrNameLst>
                                      </p:cBhvr>
                                    </p:anim>
                                    <p:set>
                                      <p:cBhvr>
                                        <p:cTn id="22" dur="770" fill="hold"/>
                                        <p:tgtEl>
                                          <p:spTgt spid="368644"/>
                                        </p:tgtEl>
                                        <p:attrNameLst>
                                          <p:attrName>ppt_y</p:attrName>
                                        </p:attrNameLst>
                                      </p:cBhvr>
                                      <p:to>
                                        <p:strVal val="(#ppt_y+0.4)"/>
                                      </p:to>
                                    </p:set>
                                    <p:anim from="(#ppt_y+0.4)" to="(#ppt_y)" calcmode="lin" valueType="num">
                                      <p:cBhvr>
                                        <p:cTn id="23"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ar-SA" dirty="0">
                <a:solidFill>
                  <a:srgbClr val="FFFF00"/>
                </a:solidFill>
              </a:rPr>
              <a:t>ترنيمة</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حكمة</a:t>
            </a:r>
          </a:p>
          <a:p>
            <a:pPr eaLnBrk="1" hangingPunct="1">
              <a:lnSpc>
                <a:spcPct val="90000"/>
              </a:lnSpc>
            </a:pPr>
            <a:r>
              <a:rPr lang="ar-SA" dirty="0">
                <a:solidFill>
                  <a:srgbClr val="FFFF00"/>
                </a:solidFill>
              </a:rPr>
              <a:t>ملكي </a:t>
            </a:r>
          </a:p>
          <a:p>
            <a:pPr eaLnBrk="1" hangingPunct="1">
              <a:lnSpc>
                <a:spcPct val="90000"/>
              </a:lnSpc>
            </a:pPr>
            <a:r>
              <a:rPr lang="ar-SA" dirty="0">
                <a:solidFill>
                  <a:srgbClr val="FFFF00"/>
                </a:solidFill>
              </a:rPr>
              <a:t>مسياني</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لعن</a:t>
            </a:r>
          </a:p>
          <a:p>
            <a:pPr algn="r" rtl="1" eaLnBrk="1" hangingPunct="1">
              <a:lnSpc>
                <a:spcPct val="90000"/>
              </a:lnSpc>
            </a:pPr>
            <a:r>
              <a:rPr lang="ar-SA" sz="4000" dirty="0">
                <a:solidFill>
                  <a:srgbClr val="FFFF00"/>
                </a:solidFill>
              </a:rPr>
              <a:t>تاريخي</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قدام  آبائهم صنع اعجوبة في ارض مصر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بلاد صوعن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شق البحر فعبرهم،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ونصب المياه كند.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78 : 12- 13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8710" name="Rectangle 7"/>
          <p:cNvSpPr>
            <a:spLocks noGrp="1" noChangeArrowheads="1"/>
          </p:cNvSpPr>
          <p:nvPr>
            <p:ph type="title"/>
          </p:nvPr>
        </p:nvSpPr>
        <p:spPr>
          <a:xfrm>
            <a:off x="457200" y="274639"/>
            <a:ext cx="7472386" cy="1143000"/>
          </a:xfrm>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70696"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70693"/>
                                        </p:tgtEl>
                                        <p:attrNameLst>
                                          <p:attrName>style.visibility</p:attrName>
                                        </p:attrNameLst>
                                      </p:cBhvr>
                                      <p:to>
                                        <p:strVal val="visible"/>
                                      </p:to>
                                    </p:set>
                                    <p:anim calcmode="lin" valueType="num">
                                      <p:cBhvr>
                                        <p:cTn id="7" dur="2000" fill="hold"/>
                                        <p:tgtEl>
                                          <p:spTgt spid="370693"/>
                                        </p:tgtEl>
                                        <p:attrNameLst>
                                          <p:attrName>ppt_w</p:attrName>
                                        </p:attrNameLst>
                                      </p:cBhvr>
                                      <p:tavLst>
                                        <p:tav tm="0" fmla="#ppt_w*sin(2.5*pi*$)">
                                          <p:val>
                                            <p:fltVal val="0"/>
                                          </p:val>
                                        </p:tav>
                                        <p:tav tm="100000">
                                          <p:val>
                                            <p:fltVal val="1"/>
                                          </p:val>
                                        </p:tav>
                                      </p:tavLst>
                                    </p:anim>
                                    <p:anim calcmode="lin" valueType="num">
                                      <p:cBhvr>
                                        <p:cTn id="8"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لماذا تفتخر بالشر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يها الجبار؟  رحمة الله هي كل 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لسانك يخترع مفاسد ، كًمُوسى مسنونة يعمل بالغش.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حببت 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الخير ،الكذب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التكلم بالصدق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52 : 1- 3 </a:t>
            </a:r>
          </a:p>
        </p:txBody>
      </p:sp>
      <p:sp>
        <p:nvSpPr>
          <p:cNvPr id="126981"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توبيخ</a:t>
            </a:r>
            <a:endParaRPr lang="en-US" dirty="0">
              <a:latin typeface="Arial" panose="020B0604020202020204" pitchFamily="34" charset="0"/>
            </a:endParaRPr>
          </a:p>
        </p:txBody>
      </p:sp>
    </p:spTree>
  </p:cSld>
  <p:clrMapOvr>
    <a:masterClrMapping/>
  </p:clrMapOvr>
  <p:transition spd="slow"/>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طوبى للذي غفر </a:t>
            </a:r>
            <a:r>
              <a:rPr lang="ar-JO" sz="4000" b="1" dirty="0">
                <a:solidFill>
                  <a:srgbClr val="FFFFFF"/>
                </a:solidFill>
                <a:latin typeface="Arial" panose="020B0604020202020204" pitchFamily="34"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ثمه وسترت خطيئته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طوبى لرجل لا يحسب له الرب خطيئة.</a:t>
            </a:r>
            <a:b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ولا في روحه غش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32 :</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8005"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البركة</a:t>
            </a:r>
            <a:endParaRPr lang="en-US" dirty="0">
              <a:latin typeface="Arial" panose="020B0604020202020204" pitchFamily="34" charset="0"/>
            </a:endParaRPr>
          </a:p>
        </p:txBody>
      </p:sp>
    </p:spTree>
  </p:cSld>
  <p:clrMapOvr>
    <a:masterClrMapping/>
  </p:clrMapOvr>
  <p:transition spd="slow"/>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لماذا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نت منحنية يا نفسي؟ لماذا تئنينً 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ترجي الله 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ني بعد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حمده ،خلاص وجهي  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لهي.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5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IQ" dirty="0">
                <a:latin typeface="Arial" panose="020B0604020202020204" pitchFamily="34" charset="0"/>
              </a:rPr>
              <a:t>ترانيم الثقة </a:t>
            </a:r>
            <a:endParaRPr lang="en-US" dirty="0">
              <a:latin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spd="slow"/>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50" name="Picture 2" descr="moon at night in crescent.jpg"/>
          <p:cNvPicPr>
            <a:picLocks noChangeAspect="1"/>
          </p:cNvPicPr>
          <p:nvPr/>
        </p:nvPicPr>
        <p:blipFill>
          <a:blip r:embed="rId3" cstate="print"/>
          <a:srcRect/>
          <a:stretch>
            <a:fillRect/>
          </a:stretch>
        </p:blipFill>
        <p:spPr bwMode="auto">
          <a:xfrm>
            <a:off x="1038225" y="1125538"/>
            <a:ext cx="7637463" cy="5732462"/>
          </a:xfrm>
          <a:prstGeom prst="rect">
            <a:avLst/>
          </a:prstGeom>
          <a:noFill/>
          <a:ln w="9525">
            <a:noFill/>
            <a:miter lim="800000"/>
            <a:headEnd/>
            <a:tailEnd/>
          </a:ln>
        </p:spPr>
      </p:pic>
      <p:sp>
        <p:nvSpPr>
          <p:cNvPr id="283651" name="Title 1"/>
          <p:cNvSpPr>
            <a:spLocks noGrp="1"/>
          </p:cNvSpPr>
          <p:nvPr>
            <p:ph type="title"/>
          </p:nvPr>
        </p:nvSpPr>
        <p:spPr>
          <a:xfrm>
            <a:off x="-71438" y="-26988"/>
            <a:ext cx="9251951" cy="803276"/>
          </a:xfrm>
        </p:spPr>
        <p:txBody>
          <a:bodyPr/>
          <a:lstStyle/>
          <a:p>
            <a:r>
              <a:rPr lang="ar-JO" sz="3200" dirty="0">
                <a:solidFill>
                  <a:schemeClr val="bg1"/>
                </a:solidFill>
              </a:rPr>
              <a:t>مبدأ النظرة الخاطفة</a:t>
            </a:r>
            <a:endParaRPr lang="en-US" sz="3200" dirty="0">
              <a:solidFill>
                <a:schemeClr val="bg1"/>
              </a:solidFill>
            </a:endParaRP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3655"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الله</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524293" name="TextBox 6"/>
          <p:cNvSpPr txBox="1">
            <a:spLocks noChangeArrowheads="1"/>
          </p:cNvSpPr>
          <p:nvPr/>
        </p:nvSpPr>
        <p:spPr bwMode="auto">
          <a:xfrm>
            <a:off x="5647994" y="4798893"/>
            <a:ext cx="2177199"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just"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طلبنــــــــــــــا</a:t>
            </a:r>
            <a:endPar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2" name="Group 2"/>
          <p:cNvGrpSpPr>
            <a:grpSpLocks/>
          </p:cNvGrpSpPr>
          <p:nvPr/>
        </p:nvGrpSpPr>
        <p:grpSpPr bwMode="auto">
          <a:xfrm>
            <a:off x="2411413" y="3068638"/>
            <a:ext cx="2881312" cy="1368425"/>
            <a:chOff x="2411413" y="3068638"/>
            <a:chExt cx="2881312" cy="1368425"/>
          </a:xfrm>
        </p:grpSpPr>
        <p:sp>
          <p:nvSpPr>
            <p:cNvPr id="8" name="TextBox 7"/>
            <p:cNvSpPr txBox="1">
              <a:spLocks noChangeArrowheads="1"/>
            </p:cNvSpPr>
            <p:nvPr/>
          </p:nvSpPr>
          <p:spPr bwMode="auto">
            <a:xfrm rot="20042150">
              <a:off x="2887813" y="3265379"/>
              <a:ext cx="920445"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لمحة</a:t>
              </a:r>
              <a:endPar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524298" name="TextBox 20"/>
          <p:cNvSpPr txBox="1">
            <a:spLocks noChangeArrowheads="1"/>
          </p:cNvSpPr>
          <p:nvPr/>
        </p:nvSpPr>
        <p:spPr bwMode="auto">
          <a:xfrm>
            <a:off x="22522" y="703536"/>
            <a:ext cx="9121477" cy="584776"/>
          </a:xfrm>
          <a:prstGeom prst="rect">
            <a:avLst/>
          </a:prstGeom>
          <a:noFill/>
          <a:ln>
            <a:noFill/>
          </a:ln>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البحث عن </a:t>
            </a:r>
            <a:r>
              <a:rPr kumimoji="0" lang="ar-JO" sz="3200" b="1" i="0" u="none" strike="noStrike" kern="1200" cap="none" spc="0" normalizeH="0" baseline="0" noProof="0" dirty="0">
                <a:ln>
                  <a:noFill/>
                </a:ln>
                <a:solidFill>
                  <a:srgbClr val="FFFF00"/>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يد</a:t>
            </a:r>
            <a:r>
              <a:rPr kumimoji="0" lang="ar-JO" sz="32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 الله</a:t>
            </a:r>
            <a:endParaRPr kumimoji="0" lang="en-US" sz="3200" b="1" i="0" u="none" strike="noStrike" kern="1200" cap="none" spc="0" normalizeH="0" baseline="0" noProof="0" dirty="0">
              <a:ln>
                <a:noFill/>
              </a:ln>
              <a:solidFill>
                <a:srgbClr val="FFFF00"/>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3659" name="TextBox 21"/>
          <p:cNvSpPr txBox="1">
            <a:spLocks noChangeArrowheads="1"/>
          </p:cNvSpPr>
          <p:nvPr/>
        </p:nvSpPr>
        <p:spPr bwMode="auto">
          <a:xfrm>
            <a:off x="23813" y="1557338"/>
            <a:ext cx="1811337" cy="2062162"/>
          </a:xfrm>
          <a:prstGeom prst="rect">
            <a:avLst/>
          </a:prstGeom>
          <a:noFill/>
          <a:ln w="9525">
            <a:noFill/>
            <a:miter lim="800000"/>
            <a:headEnd/>
            <a:tailEnd/>
          </a:ln>
        </p:spPr>
        <p:txBody>
          <a:bodyP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Elton &amp; Shirley </a:t>
            </a:r>
            <a:r>
              <a:rPr kumimoji="0" lang="en-US" sz="1600" b="1" i="0" u="none" strike="noStrike" kern="1200" cap="none" spc="0" normalizeH="0" baseline="0" noProof="0" dirty="0" err="1">
                <a:ln>
                  <a:noFill/>
                </a:ln>
                <a:solidFill>
                  <a:srgbClr val="FFFFFF"/>
                </a:solidFill>
                <a:effectLst/>
                <a:uLnTx/>
                <a:uFillTx/>
                <a:latin typeface="Arial" panose="020B0604020202020204" pitchFamily="34" charset="0"/>
                <a:ea typeface="MS PGothic" pitchFamily="34" charset="-128"/>
                <a:cs typeface="Arial" panose="020B0604020202020204" pitchFamily="34" charset="0"/>
              </a:rPr>
              <a:t>Gillam</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 </a:t>
            </a:r>
            <a:r>
              <a:rPr kumimoji="0" lang="en-US" sz="1600" b="1" i="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The Restoration of Biblical Prayer</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 (Greely, CO: Chambers College Press, 2009), 33</a:t>
            </a:r>
          </a:p>
        </p:txBody>
      </p:sp>
      <p:pic>
        <p:nvPicPr>
          <p:cNvPr id="283660" name="Picture 22" descr="A-prayer-for-prosperity.jpg"/>
          <p:cNvPicPr>
            <a:picLocks noChangeAspect="1"/>
          </p:cNvPicPr>
          <p:nvPr/>
        </p:nvPicPr>
        <p:blipFill>
          <a:blip r:embed="rId4" cstate="print"/>
          <a:srcRect/>
          <a:stretch>
            <a:fillRect/>
          </a:stretch>
        </p:blipFill>
        <p:spPr bwMode="auto">
          <a:xfrm>
            <a:off x="107950" y="4668838"/>
            <a:ext cx="2232025" cy="2216150"/>
          </a:xfrm>
          <a:prstGeom prst="rect">
            <a:avLst/>
          </a:prstGeom>
          <a:noFill/>
          <a:ln w="9525">
            <a:noFill/>
            <a:miter lim="800000"/>
            <a:headEnd/>
            <a:tailEnd/>
          </a:ln>
        </p:spPr>
      </p:pic>
      <p:grpSp>
        <p:nvGrpSpPr>
          <p:cNvPr id="3" name="Group 15"/>
          <p:cNvGrpSpPr>
            <a:grpSpLocks/>
          </p:cNvGrpSpPr>
          <p:nvPr/>
        </p:nvGrpSpPr>
        <p:grpSpPr bwMode="auto">
          <a:xfrm rot="1483658">
            <a:off x="2555875" y="4797425"/>
            <a:ext cx="2881313" cy="1368425"/>
            <a:chOff x="2411413" y="3068638"/>
            <a:chExt cx="2881312" cy="1368425"/>
          </a:xfrm>
        </p:grpSpPr>
        <p:sp>
          <p:nvSpPr>
            <p:cNvPr id="17" name="TextBox 16"/>
            <p:cNvSpPr txBox="1">
              <a:spLocks noChangeArrowheads="1"/>
            </p:cNvSpPr>
            <p:nvPr/>
          </p:nvSpPr>
          <p:spPr bwMode="auto">
            <a:xfrm rot="20042150">
              <a:off x="2789231" y="3265379"/>
              <a:ext cx="1117614"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تحديق</a:t>
              </a:r>
              <a:endParaRPr kumimoji="0" lang="zh-TW" alt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solid"/>
              <a:round/>
              <a:headEnd/>
              <a:tailEnd type="triangle" w="lg" len="lg"/>
            </a:ln>
            <a:effectLst>
              <a:glow rad="228600">
                <a:schemeClr val="accent4">
                  <a:satMod val="175000"/>
                  <a:alpha val="40000"/>
                </a:schemeClr>
              </a:glow>
            </a:effectLst>
          </p:spPr>
        </p:cxnSp>
      </p:grpSp>
    </p:spTree>
    <p:extLst>
      <p:ext uri="{BB962C8B-B14F-4D97-AF65-F5344CB8AC3E}">
        <p14:creationId xmlns:p14="http://schemas.microsoft.com/office/powerpoint/2010/main" val="7114036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7697" name="Picture 13" descr="41"/>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a:noFill/>
        </p:spPr>
      </p:pic>
      <p:sp>
        <p:nvSpPr>
          <p:cNvPr id="2" name="Title 1"/>
          <p:cNvSpPr>
            <a:spLocks noGrp="1"/>
          </p:cNvSpPr>
          <p:nvPr>
            <p:ph type="title" idx="4294967295"/>
          </p:nvPr>
        </p:nvSpPr>
        <p:spPr>
          <a:xfrm>
            <a:off x="72008" y="2852936"/>
            <a:ext cx="1979712" cy="3917486"/>
          </a:xfrm>
        </p:spPr>
        <p:txBody>
          <a:bodyPr/>
          <a:lstStyle/>
          <a:p>
            <a:pPr>
              <a:defRPr/>
            </a:pPr>
            <a:r>
              <a:rPr lang="ar-JO" sz="3600" dirty="0">
                <a:solidFill>
                  <a:srgbClr val="FFFFFF"/>
                </a:solidFill>
                <a:effectLst>
                  <a:glow rad="177800">
                    <a:schemeClr val="tx1"/>
                  </a:glow>
                </a:effectLst>
              </a:rPr>
              <a:t>السير       عبر   الأسفار الشعرية</a:t>
            </a:r>
            <a:endParaRPr lang="en-US" sz="3600" dirty="0">
              <a:solidFill>
                <a:srgbClr val="FFFFFF"/>
              </a:solidFill>
              <a:effectLst>
                <a:glow rad="177800">
                  <a:schemeClr val="tx1"/>
                </a:glow>
              </a:effectLst>
            </a:endParaRPr>
          </a:p>
        </p:txBody>
      </p:sp>
      <p:sp>
        <p:nvSpPr>
          <p:cNvPr id="6" name="Text Box 2"/>
          <p:cNvSpPr txBox="1">
            <a:spLocks noChangeArrowheads="1"/>
          </p:cNvSpPr>
          <p:nvPr/>
        </p:nvSpPr>
        <p:spPr bwMode="auto">
          <a:xfrm>
            <a:off x="8382000" y="0"/>
            <a:ext cx="762000" cy="404813"/>
          </a:xfrm>
          <a:prstGeom prst="rect">
            <a:avLst/>
          </a:prstGeom>
          <a:solidFill>
            <a:schemeClr val="tx1"/>
          </a:solidFill>
          <a:ln w="12700" cap="sq">
            <a:noFill/>
            <a:miter lim="800000"/>
            <a:headEnd type="none" w="sm" len="sm"/>
            <a:tailEnd type="none" w="sm" len="sm"/>
          </a:ln>
          <a:effectLst/>
        </p:spPr>
        <p:txBody>
          <a:bodyPr anchor="ctr"/>
          <a:lstStyle>
            <a:lvl1pPr eaLnBrk="0" hangingPunct="0">
              <a:defRPr sz="2000">
                <a:solidFill>
                  <a:srgbClr val="000000"/>
                </a:solidFill>
                <a:latin typeface="Arial Narrow" charset="0"/>
                <a:ea typeface="ＭＳ Ｐゴシック" charset="0"/>
                <a:cs typeface="Times New Roman" charset="0"/>
              </a:defRPr>
            </a:lvl1pPr>
            <a:lvl2pPr marL="37931725" indent="-37474525" eaLnBrk="0" hangingPunct="0">
              <a:defRPr sz="2000">
                <a:solidFill>
                  <a:srgbClr val="000000"/>
                </a:solidFill>
                <a:latin typeface="Arial Narrow" charset="0"/>
                <a:ea typeface="Times New Roman" charset="0"/>
                <a:cs typeface="Times New Roman" charset="0"/>
              </a:defRPr>
            </a:lvl2pPr>
            <a:lvl3pPr eaLnBrk="0" hangingPunct="0">
              <a:defRPr sz="2000">
                <a:solidFill>
                  <a:srgbClr val="000000"/>
                </a:solidFill>
                <a:latin typeface="Arial Narrow" charset="0"/>
                <a:ea typeface="Times New Roman" charset="0"/>
                <a:cs typeface="Times New Roman" charset="0"/>
              </a:defRPr>
            </a:lvl3pPr>
            <a:lvl4pPr eaLnBrk="0" hangingPunct="0">
              <a:defRPr sz="2000">
                <a:solidFill>
                  <a:srgbClr val="000000"/>
                </a:solidFill>
                <a:latin typeface="Arial Narrow" charset="0"/>
                <a:ea typeface="Times New Roman" charset="0"/>
                <a:cs typeface="Times New Roman" charset="0"/>
              </a:defRPr>
            </a:lvl4pPr>
            <a:lvl5pPr eaLnBrk="0" hangingPunct="0">
              <a:defRPr sz="2000">
                <a:solidFill>
                  <a:srgbClr val="000000"/>
                </a:solidFill>
                <a:latin typeface="Arial Narrow" charset="0"/>
                <a:ea typeface="Times New Roman" charset="0"/>
                <a:cs typeface="Times New Roman" charset="0"/>
              </a:defRPr>
            </a:lvl5pPr>
            <a:lvl6pPr marL="4572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6pPr>
            <a:lvl7pPr marL="9144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7pPr>
            <a:lvl8pPr marL="13716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8pPr>
            <a:lvl9pPr marL="18288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355</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5" name="Group 4"/>
          <p:cNvGrpSpPr>
            <a:grpSpLocks/>
          </p:cNvGrpSpPr>
          <p:nvPr/>
        </p:nvGrpSpPr>
        <p:grpSpPr bwMode="auto">
          <a:xfrm>
            <a:off x="2339975" y="5127625"/>
            <a:ext cx="4535488" cy="1685925"/>
            <a:chOff x="1979712" y="5128138"/>
            <a:chExt cx="4536504" cy="1685238"/>
          </a:xfrm>
        </p:grpSpPr>
        <p:sp>
          <p:nvSpPr>
            <p:cNvPr id="797725" name="Up Arrow 12"/>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6" name="Up Arrow 3"/>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7" name="Rectangle 8"/>
            <p:cNvSpPr>
              <a:spLocks noChangeArrowheads="1"/>
            </p:cNvSpPr>
            <p:nvPr/>
          </p:nvSpPr>
          <p:spPr bwMode="auto">
            <a:xfrm>
              <a:off x="1979712" y="5661248"/>
              <a:ext cx="4499992" cy="1152128"/>
            </a:xfrm>
            <a:prstGeom prst="rect">
              <a:avLst/>
            </a:prstGeom>
            <a:solidFill>
              <a:srgbClr val="000099"/>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أيوب</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السيادة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رؤية سيادة الله                                            تقودنا إلى العبادة</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2339752" y="5128138"/>
              <a:ext cx="3816424"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أيوب 42: 2 قد علمت أنك تستطيع كل شيء و لا يعسر عليك أمر</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16" name="Group 15"/>
          <p:cNvGrpSpPr>
            <a:grpSpLocks/>
          </p:cNvGrpSpPr>
          <p:nvPr/>
        </p:nvGrpSpPr>
        <p:grpSpPr bwMode="auto">
          <a:xfrm>
            <a:off x="2339975" y="3429000"/>
            <a:ext cx="4535488" cy="1757363"/>
            <a:chOff x="1979712" y="5056130"/>
            <a:chExt cx="4536504" cy="1757246"/>
          </a:xfrm>
        </p:grpSpPr>
        <p:sp>
          <p:nvSpPr>
            <p:cNvPr id="797719" name="Up Arrow 16"/>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0" name="Up Arrow 17"/>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1" name="Rectangle 18"/>
            <p:cNvSpPr>
              <a:spLocks noChangeArrowheads="1"/>
            </p:cNvSpPr>
            <p:nvPr/>
          </p:nvSpPr>
          <p:spPr bwMode="auto">
            <a:xfrm>
              <a:off x="1979712" y="5661248"/>
              <a:ext cx="4499992" cy="1152128"/>
            </a:xfrm>
            <a:prstGeom prst="rect">
              <a:avLst/>
            </a:prstGeom>
            <a:solidFill>
              <a:srgbClr val="660066"/>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20"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المزامير</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العبادة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1"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تطور العبادة                                                مخافة الرب</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2" name="Title 1"/>
            <p:cNvSpPr txBox="1">
              <a:spLocks/>
            </p:cNvSpPr>
            <p:nvPr/>
          </p:nvSpPr>
          <p:spPr bwMode="auto">
            <a:xfrm>
              <a:off x="2339752" y="5056130"/>
              <a:ext cx="3816424"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مزمور 111: 10 رأس الحكمة مخافة الرب فطنة جيدة لكل عامليها تسبيحه قائم إلى الأبد</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23" name="Group 22"/>
          <p:cNvGrpSpPr>
            <a:grpSpLocks/>
          </p:cNvGrpSpPr>
          <p:nvPr/>
        </p:nvGrpSpPr>
        <p:grpSpPr bwMode="auto">
          <a:xfrm>
            <a:off x="2338388" y="1663700"/>
            <a:ext cx="4502150" cy="1793875"/>
            <a:chOff x="1978467" y="5019568"/>
            <a:chExt cx="4501237" cy="1793808"/>
          </a:xfrm>
        </p:grpSpPr>
        <p:sp>
          <p:nvSpPr>
            <p:cNvPr id="797714" name="Up Arrow 23"/>
            <p:cNvSpPr>
              <a:spLocks noChangeArrowheads="1"/>
            </p:cNvSpPr>
            <p:nvPr/>
          </p:nvSpPr>
          <p:spPr bwMode="auto">
            <a:xfrm rot="1836303">
              <a:off x="6022066" y="5033586"/>
              <a:ext cx="432048" cy="722875"/>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15" name="Up Arrow 24"/>
            <p:cNvSpPr>
              <a:spLocks noChangeArrowheads="1"/>
            </p:cNvSpPr>
            <p:nvPr/>
          </p:nvSpPr>
          <p:spPr bwMode="auto">
            <a:xfrm rot="-2177790">
              <a:off x="1978467" y="5019568"/>
              <a:ext cx="432048" cy="847922"/>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16" name="Rectangle 25"/>
            <p:cNvSpPr>
              <a:spLocks noChangeArrowheads="1"/>
            </p:cNvSpPr>
            <p:nvPr/>
          </p:nvSpPr>
          <p:spPr bwMode="auto">
            <a:xfrm>
              <a:off x="1979712" y="5661248"/>
              <a:ext cx="4499992" cy="1152128"/>
            </a:xfrm>
            <a:prstGeom prst="rect">
              <a:avLst/>
            </a:prstGeom>
            <a:solidFill>
              <a:srgbClr val="0066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27"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الأمثال</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الحكمة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8"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مخافة الرب                                                   هي بدء الحكمة</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30" name="Group 29"/>
          <p:cNvGrpSpPr>
            <a:grpSpLocks/>
          </p:cNvGrpSpPr>
          <p:nvPr/>
        </p:nvGrpSpPr>
        <p:grpSpPr bwMode="auto">
          <a:xfrm>
            <a:off x="34925" y="506413"/>
            <a:ext cx="4500563" cy="2201862"/>
            <a:chOff x="1979712" y="5661248"/>
            <a:chExt cx="4499992" cy="2203194"/>
          </a:xfrm>
        </p:grpSpPr>
        <p:sp>
          <p:nvSpPr>
            <p:cNvPr id="33" name="Rectangle 32"/>
            <p:cNvSpPr/>
            <p:nvPr/>
          </p:nvSpPr>
          <p:spPr bwMode="auto">
            <a:xfrm>
              <a:off x="1979712" y="5661248"/>
              <a:ext cx="4499992" cy="1151633"/>
            </a:xfrm>
            <a:prstGeom prst="rect">
              <a:avLst/>
            </a:prstGeom>
            <a:solidFill>
              <a:schemeClr val="accent5">
                <a:lumMod val="25000"/>
              </a:schemeClr>
            </a:solidFill>
            <a:ln w="28575" cap="flat" cmpd="sng" algn="ctr">
              <a:solidFill>
                <a:schemeClr val="bg1"/>
              </a:solidFill>
              <a:prstDash val="solid"/>
              <a:round/>
              <a:headEnd type="none" w="med" len="med"/>
              <a:tailEnd type="none" w="med" len="me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ea typeface="Arial" charset="0"/>
                <a:cs typeface="Arial" panose="020B0604020202020204" pitchFamily="34" charset="0"/>
              </a:endParaRPr>
            </a:p>
          </p:txBody>
        </p:sp>
        <p:sp>
          <p:nvSpPr>
            <p:cNvPr id="34"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الجامعة</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الباطل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35"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تستطيع الحكمة التغلب                                      على الحياة الباطلة</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36" name="Title 1"/>
            <p:cNvSpPr txBox="1">
              <a:spLocks/>
            </p:cNvSpPr>
            <p:nvPr/>
          </p:nvSpPr>
          <p:spPr bwMode="auto">
            <a:xfrm>
              <a:off x="2123728" y="6928338"/>
              <a:ext cx="2088232" cy="9361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أمثال 31: 30 الحسن غش و الجمال باطل أما المرأة المتقية الرب فهي تمدح</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37" name="Group 36"/>
          <p:cNvGrpSpPr>
            <a:grpSpLocks/>
          </p:cNvGrpSpPr>
          <p:nvPr/>
        </p:nvGrpSpPr>
        <p:grpSpPr bwMode="auto">
          <a:xfrm>
            <a:off x="4643438" y="506413"/>
            <a:ext cx="4500562" cy="2346325"/>
            <a:chOff x="1979712" y="5661248"/>
            <a:chExt cx="4499992" cy="2347210"/>
          </a:xfrm>
        </p:grpSpPr>
        <p:sp>
          <p:nvSpPr>
            <p:cNvPr id="797706" name="Rectangle 37"/>
            <p:cNvSpPr>
              <a:spLocks noChangeArrowheads="1"/>
            </p:cNvSpPr>
            <p:nvPr/>
          </p:nvSpPr>
          <p:spPr bwMode="auto">
            <a:xfrm>
              <a:off x="1979712" y="5661248"/>
              <a:ext cx="4499992" cy="1152128"/>
            </a:xfrm>
            <a:prstGeom prst="rect">
              <a:avLst/>
            </a:prstGeom>
            <a:solidFill>
              <a:srgbClr val="FF00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39"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نشيد.... الحب في الزواج</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40"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تستطيع الحكمة المحافظة                                  على الزواج النقي</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41" name="Title 1"/>
            <p:cNvSpPr txBox="1">
              <a:spLocks/>
            </p:cNvSpPr>
            <p:nvPr/>
          </p:nvSpPr>
          <p:spPr bwMode="auto">
            <a:xfrm>
              <a:off x="4427984" y="6899284"/>
              <a:ext cx="1872208" cy="1109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أمثال 5: 18 ليكن ينبوعك مباركاً و افرح بامرأة شبابك</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sp>
        <p:nvSpPr>
          <p:cNvPr id="42" name="Title 1"/>
          <p:cNvSpPr txBox="1">
            <a:spLocks/>
          </p:cNvSpPr>
          <p:nvPr/>
        </p:nvSpPr>
        <p:spPr bwMode="auto">
          <a:xfrm>
            <a:off x="7092280" y="5517232"/>
            <a:ext cx="1979712" cy="1340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المصدر :</a:t>
            </a:r>
            <a:br>
              <a:rPr kumimoji="0" lang="en-US"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السير عبر           الخدمات الكتابية</a:t>
            </a:r>
            <a:endParaRPr kumimoji="0" lang="en-US"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0545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linds(horizontal)">
                                      <p:cBhvr>
                                        <p:cTn id="12" dur="500"/>
                                        <p:tgtEl>
                                          <p:spTgt spid="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linds(horizontal)">
                                      <p:cBhvr>
                                        <p:cTn id="17" dur="500"/>
                                        <p:tgtEl>
                                          <p:spTgt spid="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linds(horizontal)">
                                      <p:cBhvr>
                                        <p:cTn id="22" dur="500"/>
                                        <p:tgtEl>
                                          <p:spTgt spid="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blinds(horizontal)">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4" name="Picture 2" descr="moon at night in crescent.jpg"/>
          <p:cNvPicPr>
            <a:picLocks noChangeAspect="1"/>
          </p:cNvPicPr>
          <p:nvPr/>
        </p:nvPicPr>
        <p:blipFill>
          <a:blip r:embed="rId3" cstate="print"/>
          <a:srcRect/>
          <a:stretch>
            <a:fillRect/>
          </a:stretch>
        </p:blipFill>
        <p:spPr bwMode="auto">
          <a:xfrm>
            <a:off x="1038225" y="1125538"/>
            <a:ext cx="7637463" cy="5732462"/>
          </a:xfrm>
          <a:prstGeom prst="rect">
            <a:avLst/>
          </a:prstGeom>
          <a:noFill/>
          <a:ln w="9525">
            <a:noFill/>
            <a:miter lim="800000"/>
            <a:headEnd/>
            <a:tailEnd/>
          </a:ln>
        </p:spPr>
      </p:pic>
      <p:pic>
        <p:nvPicPr>
          <p:cNvPr id="284675" name="Picture 3" descr="praise.jpg"/>
          <p:cNvPicPr>
            <a:picLocks noChangeAspect="1"/>
          </p:cNvPicPr>
          <p:nvPr/>
        </p:nvPicPr>
        <p:blipFill>
          <a:blip r:embed="rId4" cstate="print"/>
          <a:srcRect/>
          <a:stretch>
            <a:fillRect/>
          </a:stretch>
        </p:blipFill>
        <p:spPr bwMode="auto">
          <a:xfrm>
            <a:off x="323850" y="4627563"/>
            <a:ext cx="1998663" cy="2230437"/>
          </a:xfrm>
          <a:prstGeom prst="rect">
            <a:avLst/>
          </a:prstGeom>
          <a:noFill/>
          <a:ln w="9525">
            <a:noFill/>
            <a:miter lim="800000"/>
            <a:headEnd/>
            <a:tailEnd/>
          </a:ln>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2"/>
          <p:cNvGrpSpPr>
            <a:grpSpLocks/>
          </p:cNvGrpSpPr>
          <p:nvPr/>
        </p:nvGrpSpPr>
        <p:grpSpPr bwMode="auto">
          <a:xfrm>
            <a:off x="2411413" y="3068638"/>
            <a:ext cx="2881312" cy="1368425"/>
            <a:chOff x="2411413" y="3068638"/>
            <a:chExt cx="2881312" cy="1368425"/>
          </a:xfrm>
        </p:grpSpPr>
        <p:sp>
          <p:nvSpPr>
            <p:cNvPr id="8" name="TextBox 7"/>
            <p:cNvSpPr txBox="1">
              <a:spLocks noChangeArrowheads="1"/>
            </p:cNvSpPr>
            <p:nvPr/>
          </p:nvSpPr>
          <p:spPr bwMode="auto">
            <a:xfrm rot="20042150">
              <a:off x="2789232" y="3265379"/>
              <a:ext cx="1117614" cy="646331"/>
            </a:xfrm>
            <a:prstGeom prst="rect">
              <a:avLst/>
            </a:prstGeom>
            <a:noFill/>
            <a:ln>
              <a:noFill/>
            </a:ln>
            <a:effectLst>
              <a:glow rad="228600">
                <a:schemeClr val="accent4">
                  <a:satMod val="175000"/>
                  <a:alpha val="40000"/>
                </a:schemeClr>
              </a:glow>
            </a:effec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تحديق</a:t>
              </a: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grpSp>
      <p:sp>
        <p:nvSpPr>
          <p:cNvPr id="284680" name="TextBox 21"/>
          <p:cNvSpPr txBox="1">
            <a:spLocks noChangeArrowheads="1"/>
          </p:cNvSpPr>
          <p:nvPr/>
        </p:nvSpPr>
        <p:spPr bwMode="auto">
          <a:xfrm>
            <a:off x="23813" y="1557338"/>
            <a:ext cx="1811337" cy="2062162"/>
          </a:xfrm>
          <a:prstGeom prst="rect">
            <a:avLst/>
          </a:prstGeom>
          <a:noFill/>
          <a:ln w="9525">
            <a:noFill/>
            <a:miter lim="800000"/>
            <a:headEnd/>
            <a:tailEnd/>
          </a:ln>
        </p:spPr>
        <p:txBody>
          <a:bodyP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Elton &amp; Shirley Gillam, </a:t>
            </a:r>
            <a:r>
              <a:rPr kumimoji="0" lang="en-US" sz="1600" b="1" i="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The Restoration of Biblical Prayer</a:t>
            </a: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 (Greely, CO: Chambers College Press, 2009), 33</a:t>
            </a:r>
          </a:p>
        </p:txBody>
      </p:sp>
      <p:grpSp>
        <p:nvGrpSpPr>
          <p:cNvPr id="3" name="Group 15"/>
          <p:cNvGrpSpPr>
            <a:grpSpLocks/>
          </p:cNvGrpSpPr>
          <p:nvPr/>
        </p:nvGrpSpPr>
        <p:grpSpPr bwMode="auto">
          <a:xfrm rot="1483658">
            <a:off x="2555875" y="4797425"/>
            <a:ext cx="2881313" cy="1368425"/>
            <a:chOff x="2411413" y="3068638"/>
            <a:chExt cx="2881312" cy="1368425"/>
          </a:xfrm>
        </p:grpSpPr>
        <p:sp>
          <p:nvSpPr>
            <p:cNvPr id="17" name="TextBox 16"/>
            <p:cNvSpPr txBox="1">
              <a:spLocks noChangeArrowheads="1"/>
            </p:cNvSpPr>
            <p:nvPr/>
          </p:nvSpPr>
          <p:spPr bwMode="auto">
            <a:xfrm rot="20042150">
              <a:off x="2887817" y="3265380"/>
              <a:ext cx="920445"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لمحة</a:t>
              </a:r>
              <a:endParaRPr kumimoji="0" lang="zh-TW" alt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20" name="TextBox 6"/>
          <p:cNvSpPr txBox="1">
            <a:spLocks noChangeArrowheads="1"/>
          </p:cNvSpPr>
          <p:nvPr/>
        </p:nvSpPr>
        <p:spPr bwMode="auto">
          <a:xfrm>
            <a:off x="5647994" y="4654877"/>
            <a:ext cx="2177199"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طلبنــــــــــــــا</a:t>
            </a:r>
            <a:endPar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4683"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الله</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525323" name="TextBox 20"/>
          <p:cNvSpPr txBox="1">
            <a:spLocks noChangeArrowheads="1"/>
          </p:cNvSpPr>
          <p:nvPr/>
        </p:nvSpPr>
        <p:spPr bwMode="auto">
          <a:xfrm>
            <a:off x="0" y="692696"/>
            <a:ext cx="9144000" cy="584776"/>
          </a:xfrm>
          <a:prstGeom prst="rect">
            <a:avLst/>
          </a:prstGeom>
          <a:noFill/>
          <a:ln>
            <a:noFill/>
          </a:ln>
          <a:effectLst>
            <a:glow rad="228600">
              <a:schemeClr val="accent4">
                <a:satMod val="175000"/>
                <a:alpha val="40000"/>
              </a:schemeClr>
            </a:glow>
          </a:effec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rPr>
              <a:t>البحث عن </a:t>
            </a:r>
            <a:r>
              <a:rPr kumimoji="0" lang="ar-JO" sz="3200" b="1" i="0" u="none" strike="noStrike" kern="1200" cap="none" spc="0" normalizeH="0" baseline="0" noProof="0" dirty="0">
                <a:ln>
                  <a:noFill/>
                </a:ln>
                <a:solidFill>
                  <a:srgbClr val="FFFF00"/>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rPr>
              <a:t>وجه</a:t>
            </a:r>
            <a:r>
              <a:rPr kumimoji="0" lang="ar-JO" sz="3200" b="1" i="0" u="none" strike="noStrike" kern="1200" cap="none" spc="0" normalizeH="0" baseline="0" noProof="0" dirty="0">
                <a:ln>
                  <a:noFill/>
                </a:ln>
                <a:solidFill>
                  <a:srgbClr val="FFFFFF"/>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rPr>
              <a:t> الله</a:t>
            </a:r>
            <a:endParaRPr kumimoji="0" lang="zh-SG" altLang="en-US" sz="3200" b="1" i="0" u="none" strike="noStrike" kern="1200" cap="none" spc="0" normalizeH="0" baseline="0" noProof="0" dirty="0">
              <a:ln>
                <a:noFill/>
              </a:ln>
              <a:solidFill>
                <a:srgbClr val="FFFF00"/>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4685" name="Title 1"/>
          <p:cNvSpPr>
            <a:spLocks noGrp="1"/>
          </p:cNvSpPr>
          <p:nvPr>
            <p:ph type="title"/>
          </p:nvPr>
        </p:nvSpPr>
        <p:spPr>
          <a:xfrm>
            <a:off x="-71438" y="-26988"/>
            <a:ext cx="9251951" cy="803276"/>
          </a:xfrm>
        </p:spPr>
        <p:txBody>
          <a:bodyPr/>
          <a:lstStyle/>
          <a:p>
            <a:r>
              <a:rPr lang="ar-JO" sz="3200" dirty="0">
                <a:solidFill>
                  <a:schemeClr val="bg1"/>
                </a:solidFill>
              </a:rPr>
              <a:t>مبدأ النظرة الخاطفة</a:t>
            </a:r>
            <a:endParaRPr lang="en-US" sz="3200" dirty="0">
              <a:solidFill>
                <a:schemeClr val="bg1"/>
              </a:solidFill>
            </a:endParaRPr>
          </a:p>
        </p:txBody>
      </p:sp>
    </p:spTree>
    <p:extLst>
      <p:ext uri="{BB962C8B-B14F-4D97-AF65-F5344CB8AC3E}">
        <p14:creationId xmlns:p14="http://schemas.microsoft.com/office/powerpoint/2010/main" val="38306051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ar-IQ" sz="4800" dirty="0"/>
              <a:t>التسبيح في كل مزمور </a:t>
            </a:r>
            <a:endParaRPr lang="en-US" sz="4800" dirty="0"/>
          </a:p>
        </p:txBody>
      </p:sp>
      <p:sp>
        <p:nvSpPr>
          <p:cNvPr id="325635" name="Rectangle 3"/>
          <p:cNvSpPr>
            <a:spLocks noGrp="1" noChangeArrowheads="1"/>
          </p:cNvSpPr>
          <p:nvPr>
            <p:ph idx="1"/>
          </p:nvPr>
        </p:nvSpPr>
        <p:spPr>
          <a:xfrm>
            <a:off x="457199" y="2204864"/>
            <a:ext cx="4402877" cy="4098460"/>
          </a:xfrm>
        </p:spPr>
        <p:txBody>
          <a:bodyPr/>
          <a:lstStyle/>
          <a:p>
            <a:pPr marL="0" indent="0" eaLnBrk="1" hangingPunct="1">
              <a:buFontTx/>
              <a:buNone/>
            </a:pPr>
            <a:r>
              <a:rPr lang="ar-IQ" altLang="ja-JP" sz="3600" dirty="0"/>
              <a:t>  بتسبيح الرب ينطق فمي وليبارك كل بشر اسمه القدوس  </a:t>
            </a:r>
            <a:r>
              <a:rPr lang="ar-JO" altLang="ja-JP" sz="3600" dirty="0"/>
              <a:t>إ</a:t>
            </a:r>
            <a:r>
              <a:rPr lang="ar-IQ" altLang="ja-JP" sz="3600" dirty="0"/>
              <a:t>لى الدهر وال</a:t>
            </a:r>
            <a:r>
              <a:rPr lang="ar-JO" altLang="ja-JP" sz="3600" dirty="0"/>
              <a:t>أ</a:t>
            </a:r>
            <a:r>
              <a:rPr lang="ar-IQ" altLang="ja-JP" sz="3600" dirty="0"/>
              <a:t>بد </a:t>
            </a:r>
          </a:p>
          <a:p>
            <a:pPr marL="0" indent="0" eaLnBrk="1" hangingPunct="1">
              <a:buFontTx/>
              <a:buNone/>
            </a:pPr>
            <a:endParaRPr lang="ar-IQ" sz="3600" dirty="0"/>
          </a:p>
          <a:p>
            <a:pPr marL="0" indent="0" eaLnBrk="1" hangingPunct="1">
              <a:buFontTx/>
              <a:buNone/>
            </a:pPr>
            <a:r>
              <a:rPr lang="ar-IQ" sz="3600" dirty="0"/>
              <a:t>مزمور 145 : 21 </a:t>
            </a:r>
            <a:endParaRPr lang="en-US" sz="3600" dirty="0"/>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72623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2" end="2"/>
                                            </p:txEl>
                                          </p:spTgt>
                                        </p:tgtEl>
                                        <p:attrNameLst>
                                          <p:attrName>style.visibility</p:attrName>
                                        </p:attrNameLst>
                                      </p:cBhvr>
                                      <p:to>
                                        <p:strVal val="visible"/>
                                      </p:to>
                                    </p:set>
                                    <p:animEffect transition="in" filter="fade">
                                      <p:cBhvr>
                                        <p:cTn id="21" dur="500"/>
                                        <p:tgtEl>
                                          <p:spTgt spid="325635">
                                            <p:txEl>
                                              <p:pRg st="2" end="2"/>
                                            </p:txEl>
                                          </p:spTgt>
                                        </p:tgtEl>
                                      </p:cBhvr>
                                    </p:animEffect>
                                    <p:anim calcmode="lin" valueType="num">
                                      <p:cBhvr>
                                        <p:cTn id="22" dur="500" fill="hold"/>
                                        <p:tgtEl>
                                          <p:spTgt spid="32563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2" end="2"/>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kern="1200" dirty="0">
                <a:solidFill>
                  <a:srgbClr val="B12143"/>
                </a:solidFill>
              </a:rPr>
              <a:t>مقدمة</a:t>
            </a:r>
          </a:p>
          <a:p>
            <a:pPr lvl="0" algn="r" rtl="1" eaLnBrk="1" hangingPunct="1">
              <a:spcBef>
                <a:spcPct val="50000"/>
              </a:spcBef>
            </a:pPr>
            <a:r>
              <a:rPr lang="ar-JO" sz="4400" kern="1200" dirty="0">
                <a:solidFill>
                  <a:srgbClr val="B12143"/>
                </a:solidFill>
              </a:rPr>
              <a:t>ما هو مكان المزامير في زمن العهد القديم؟</a:t>
            </a:r>
          </a:p>
          <a:p>
            <a:pPr lvl="0" algn="r" rtl="1" eaLnBrk="1" hangingPunct="1">
              <a:spcBef>
                <a:spcPct val="50000"/>
              </a:spcBef>
            </a:pPr>
            <a:r>
              <a:rPr lang="ar-JO" sz="4400" kern="1200" dirty="0"/>
              <a:t>كيف عبد الإسرائيليون الله من خلال المزامير؟</a:t>
            </a:r>
          </a:p>
          <a:p>
            <a:pPr lvl="0" algn="r" rtl="1" eaLnBrk="1" hangingPunct="1">
              <a:spcBef>
                <a:spcPct val="50000"/>
              </a:spcBef>
            </a:pPr>
            <a:r>
              <a:rPr lang="ar-JO" sz="4400" kern="1200" dirty="0">
                <a:solidFill>
                  <a:srgbClr val="B12143"/>
                </a:solidFill>
              </a:rPr>
              <a:t>ما هي صلة المزامير بالمسيحيين اليوم؟</a:t>
            </a:r>
            <a:endParaRPr lang="en-GB" sz="4400" kern="1200" dirty="0">
              <a:solidFill>
                <a:srgbClr val="B12143"/>
              </a:solidFill>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1435033695"/>
      </p:ext>
    </p:extLst>
  </p:cSld>
  <p:clrMapOvr>
    <a:masterClrMapping/>
  </p:clrMapOvr>
  <p:transition>
    <p:fade/>
  </p:transition>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pPr algn="ctr"/>
            <a:r>
              <a:rPr lang="ar-JO" sz="8000" b="1" dirty="0">
                <a:latin typeface="Arial" panose="020B0604020202020204" pitchFamily="34" charset="0"/>
                <a:cs typeface="Arial" panose="020B0604020202020204" pitchFamily="34" charset="0"/>
              </a:rPr>
              <a:t>يجب أن يتم </a:t>
            </a:r>
            <a:br>
              <a:rPr lang="ar-JO" sz="8000" b="1" dirty="0">
                <a:latin typeface="Arial" panose="020B0604020202020204" pitchFamily="34" charset="0"/>
                <a:cs typeface="Arial" panose="020B0604020202020204" pitchFamily="34" charset="0"/>
              </a:rPr>
            </a:br>
            <a:r>
              <a:rPr lang="ar-JO" sz="8000" b="1" dirty="0">
                <a:latin typeface="Arial" panose="020B0604020202020204" pitchFamily="34" charset="0"/>
                <a:cs typeface="Arial" panose="020B0604020202020204" pitchFamily="34" charset="0"/>
              </a:rPr>
              <a:t>تفسير </a:t>
            </a:r>
            <a:r>
              <a:rPr lang="ar-IQ" sz="8000" b="1" dirty="0">
                <a:latin typeface="Arial" panose="020B0604020202020204" pitchFamily="34" charset="0"/>
                <a:cs typeface="Arial" panose="020B0604020202020204" pitchFamily="34" charset="0"/>
              </a:rPr>
              <a:t>المزامير </a:t>
            </a:r>
            <a:br>
              <a:rPr lang="ar-JO" sz="8000" b="1" dirty="0">
                <a:latin typeface="Arial" panose="020B0604020202020204" pitchFamily="34" charset="0"/>
                <a:cs typeface="Arial" panose="020B0604020202020204" pitchFamily="34" charset="0"/>
              </a:rPr>
            </a:br>
            <a:r>
              <a:rPr lang="ar-IQ" sz="8000" b="1" dirty="0">
                <a:latin typeface="Arial" panose="020B0604020202020204" pitchFamily="34" charset="0"/>
                <a:cs typeface="Arial" panose="020B0604020202020204" pitchFamily="34" charset="0"/>
              </a:rPr>
              <a:t>بالشكل الصحيح</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739621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ar-IQ" sz="7200" dirty="0">
                <a:solidFill>
                  <a:srgbClr val="FFFFFF"/>
                </a:solidFill>
                <a:effectLst>
                  <a:outerShdw blurRad="38100" dist="38100" dir="2700000" algn="tl">
                    <a:srgbClr val="000000"/>
                  </a:outerShdw>
                </a:effectLst>
              </a:rPr>
              <a:t>خصائص الشعر </a:t>
            </a:r>
            <a:br>
              <a:rPr lang="ar-IQ" sz="7200" dirty="0">
                <a:solidFill>
                  <a:srgbClr val="FFFFFF"/>
                </a:solidFill>
                <a:effectLst>
                  <a:outerShdw blurRad="38100" dist="38100" dir="2700000" algn="tl">
                    <a:srgbClr val="000000"/>
                  </a:outerShdw>
                </a:effectLst>
              </a:rPr>
            </a:br>
            <a:r>
              <a:rPr lang="ar-IQ" sz="7200" dirty="0">
                <a:solidFill>
                  <a:srgbClr val="FFFFFF"/>
                </a:solidFill>
                <a:effectLst>
                  <a:outerShdw blurRad="38100" dist="38100" dir="2700000" algn="tl">
                    <a:srgbClr val="000000"/>
                  </a:outerShdw>
                </a:effectLst>
              </a:rPr>
              <a:t>العبري</a:t>
            </a:r>
            <a:endParaRPr lang="en-GB" sz="7200" dirty="0">
              <a:solidFill>
                <a:srgbClr val="FFFFFF"/>
              </a:solidFill>
              <a:effectLst>
                <a:outerShdw blurRad="38100" dist="38100" dir="2700000" algn="tl">
                  <a:srgbClr val="000000"/>
                </a:outerShdw>
              </a:effectLst>
            </a:endParaRPr>
          </a:p>
        </p:txBody>
      </p:sp>
      <p:sp>
        <p:nvSpPr>
          <p:cNvPr id="348164"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6" name="Text Box 4"/>
          <p:cNvSpPr txBox="1">
            <a:spLocks noChangeArrowheads="1"/>
          </p:cNvSpPr>
          <p:nvPr/>
        </p:nvSpPr>
        <p:spPr bwMode="auto">
          <a:xfrm>
            <a:off x="656111" y="3482819"/>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a:t>
            </a: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نماط ال</a:t>
            </a: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جهاد</a:t>
            </a:r>
            <a:r>
              <a:rPr kumimoji="0" lang="ar-JO" sz="4000" b="1" u="none" strike="noStrike" kern="120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(ليس القوافي )</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تثير الذكريات                    </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ترتيب </a:t>
            </a: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فقي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 الفكر في القافية                   </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36039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noFill/>
          <a:ln>
            <a:noFill/>
          </a:ln>
          <a:effectLst>
            <a:outerShdw blurRad="63500" dist="107763" dir="81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eaLnBrk="1" hangingPunct="1">
              <a:spcBef>
                <a:spcPct val="50000"/>
              </a:spcBef>
            </a:pPr>
            <a:r>
              <a:rPr lang="ar-IQ" sz="8000" kern="1200" dirty="0">
                <a:effectLst>
                  <a:glow rad="228600">
                    <a:srgbClr val="100D00"/>
                  </a:glow>
                </a:effectLst>
                <a:ea typeface="ＭＳ Ｐゴシック" charset="0"/>
                <a:cs typeface="Times New Roman" charset="0"/>
              </a:rPr>
              <a:t>المفتاح </a:t>
            </a:r>
            <a:br>
              <a:rPr lang="ar-IQ" sz="8000" kern="1200" dirty="0">
                <a:effectLst>
                  <a:glow rad="228600">
                    <a:srgbClr val="100D00"/>
                  </a:glow>
                </a:effectLst>
                <a:ea typeface="ＭＳ Ｐゴシック" charset="0"/>
                <a:cs typeface="Times New Roman" charset="0"/>
              </a:rPr>
            </a:br>
            <a:r>
              <a:rPr lang="ar-IQ" sz="8000" kern="1200" dirty="0">
                <a:effectLst>
                  <a:glow rad="228600">
                    <a:srgbClr val="100D00"/>
                  </a:glow>
                </a:effectLst>
                <a:ea typeface="ＭＳ Ｐゴシック" charset="0"/>
                <a:cs typeface="Times New Roman" charset="0"/>
              </a:rPr>
              <a:t>العبرية المتوازنة</a:t>
            </a:r>
            <a:endParaRPr lang="en-US" sz="8000" kern="1200" dirty="0">
              <a:effectLst>
                <a:glow rad="228600">
                  <a:srgbClr val="100D00"/>
                </a:glow>
              </a:effectLst>
              <a:ea typeface="ＭＳ Ｐゴシック" charset="0"/>
              <a:cs typeface="Times New Roman" charset="0"/>
            </a:endParaRPr>
          </a:p>
        </p:txBody>
      </p:sp>
      <p:sp>
        <p:nvSpPr>
          <p:cNvPr id="3"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4"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859915150"/>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4"/>
          <p:cNvSpPr txBox="1">
            <a:spLocks noChangeArrowheads="1"/>
          </p:cNvSpPr>
          <p:nvPr/>
        </p:nvSpPr>
        <p:spPr bwMode="auto">
          <a:xfrm>
            <a:off x="7956376" y="457209"/>
            <a:ext cx="1000449"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390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ar-IQ" sz="5400" dirty="0">
                <a:solidFill>
                  <a:schemeClr val="bg1"/>
                </a:solidFill>
                <a:ea typeface="ＭＳ Ｐゴシック" charset="0"/>
              </a:rPr>
              <a:t>ما هو التماثل</a:t>
            </a:r>
            <a:r>
              <a:rPr lang="ar-JO" sz="5400" dirty="0">
                <a:solidFill>
                  <a:schemeClr val="bg1"/>
                </a:solidFill>
                <a:ea typeface="ＭＳ Ｐゴシック" charset="0"/>
              </a:rPr>
              <a:t>؟</a:t>
            </a:r>
            <a:r>
              <a:rPr lang="ar-IQ" sz="5400" dirty="0">
                <a:solidFill>
                  <a:schemeClr val="bg1"/>
                </a:solidFill>
                <a:ea typeface="ＭＳ Ｐゴシック" charset="0"/>
              </a:rPr>
              <a:t> </a:t>
            </a:r>
            <a:endParaRPr lang="en-US" sz="3200" dirty="0">
              <a:ea typeface="ＭＳ Ｐゴシック" charset="0"/>
            </a:endParaRPr>
          </a:p>
        </p:txBody>
      </p:sp>
      <p:sp>
        <p:nvSpPr>
          <p:cNvPr id="8" name="Rectangle 2"/>
          <p:cNvSpPr txBox="1">
            <a:spLocks noChangeArrowheads="1"/>
          </p:cNvSpPr>
          <p:nvPr/>
        </p:nvSpPr>
        <p:spPr bwMode="auto">
          <a:xfrm>
            <a:off x="4140200" y="1288205"/>
            <a:ext cx="5003800" cy="2596407"/>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تكرار المعنى في التعبيرات المتوازي</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روس  1 :780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18328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IQ" dirty="0">
                <a:solidFill>
                  <a:schemeClr val="bg1"/>
                </a:solidFill>
              </a:rPr>
              <a:t>التماثل</a:t>
            </a:r>
            <a:endParaRPr lang="en-US" dirty="0">
              <a:solidFill>
                <a:schemeClr val="bg1"/>
              </a:solidFill>
            </a:endParaRPr>
          </a:p>
        </p:txBody>
      </p:sp>
      <p:sp>
        <p:nvSpPr>
          <p:cNvPr id="350212" name="Rectangle 4"/>
          <p:cNvSpPr>
            <a:spLocks noGrp="1" noChangeArrowheads="1"/>
          </p:cNvSpPr>
          <p:nvPr>
            <p:ph idx="1"/>
          </p:nvPr>
        </p:nvSpPr>
        <p:spPr>
          <a:xfrm>
            <a:off x="1219200" y="2057400"/>
            <a:ext cx="7239000" cy="3505200"/>
          </a:xfrm>
        </p:spPr>
        <p:txBody>
          <a:bodyPr/>
          <a:lstStyle/>
          <a:p>
            <a:pPr algn="r" eaLnBrk="1" hangingPunct="1">
              <a:buFontTx/>
              <a:buNone/>
            </a:pPr>
            <a:r>
              <a:rPr lang="ar-SA" sz="3600" dirty="0">
                <a:solidFill>
                  <a:srgbClr val="FFFFFF"/>
                </a:solidFill>
                <a:effectLst>
                  <a:glow rad="228600">
                    <a:srgbClr val="100D00"/>
                  </a:glow>
                </a:effectLst>
                <a:cs typeface="Times New Roman" charset="0"/>
              </a:rPr>
              <a:t>أوجه التشابه والاختلاف</a:t>
            </a:r>
            <a:endParaRPr lang="en-US" sz="3600" dirty="0">
              <a:solidFill>
                <a:srgbClr val="FFFFFF"/>
              </a:solidFill>
              <a:effectLst>
                <a:glow rad="228600">
                  <a:srgbClr val="100D00"/>
                </a:glow>
              </a:effectLst>
              <a:cs typeface="Times New Roman" charset="0"/>
            </a:endParaRPr>
          </a:p>
          <a:p>
            <a:pPr algn="r" eaLnBrk="1" hangingPunct="1">
              <a:buFontTx/>
              <a:buNone/>
            </a:pPr>
            <a:r>
              <a:rPr lang="ar-SA" sz="3600" dirty="0">
                <a:solidFill>
                  <a:srgbClr val="FFFFFF"/>
                </a:solidFill>
                <a:effectLst>
                  <a:glow rad="228600">
                    <a:srgbClr val="100D00"/>
                  </a:glow>
                </a:effectLst>
                <a:cs typeface="Times New Roman" charset="0"/>
              </a:rPr>
              <a:t>فئتان من التوازي </a:t>
            </a:r>
            <a:r>
              <a:rPr lang="en-US" sz="3600" dirty="0">
                <a:solidFill>
                  <a:srgbClr val="FFFFFF"/>
                </a:solidFill>
                <a:effectLst>
                  <a:glow rad="228600">
                    <a:srgbClr val="100D00"/>
                  </a:glow>
                </a:effectLst>
                <a:cs typeface="Times New Roman" charset="0"/>
              </a:rPr>
              <a:t>:</a:t>
            </a:r>
          </a:p>
          <a:p>
            <a:pPr algn="r" rtl="1" eaLnBrk="1" hangingPunct="1"/>
            <a:r>
              <a:rPr lang="ar-JO" sz="3600" dirty="0">
                <a:solidFill>
                  <a:srgbClr val="FFFFFF"/>
                </a:solidFill>
                <a:effectLst>
                  <a:glow rad="228600">
                    <a:srgbClr val="100D00"/>
                  </a:glow>
                </a:effectLst>
                <a:cs typeface="Times New Roman" charset="0"/>
              </a:rPr>
              <a:t>التوازي الدلالي</a:t>
            </a:r>
            <a:r>
              <a:rPr lang="ar-SA" sz="3600" dirty="0">
                <a:solidFill>
                  <a:srgbClr val="FFFFFF"/>
                </a:solidFill>
                <a:effectLst>
                  <a:glow rad="228600">
                    <a:srgbClr val="100D00"/>
                  </a:glow>
                </a:effectLst>
                <a:cs typeface="Times New Roman" charset="0"/>
              </a:rPr>
              <a:t> (بناء الجملة)</a:t>
            </a:r>
            <a:endParaRPr lang="en-US" sz="3600" dirty="0">
              <a:solidFill>
                <a:srgbClr val="FFFFFF"/>
              </a:solidFill>
              <a:effectLst>
                <a:glow rad="228600">
                  <a:srgbClr val="100D00"/>
                </a:glow>
              </a:effectLst>
              <a:cs typeface="Times New Roman" charset="0"/>
            </a:endParaRPr>
          </a:p>
          <a:p>
            <a:pPr algn="r" rtl="1" eaLnBrk="1" hangingPunct="1"/>
            <a:r>
              <a:rPr lang="ar-IQ" sz="3600" dirty="0">
                <a:solidFill>
                  <a:srgbClr val="FFFFFF"/>
                </a:solidFill>
                <a:effectLst>
                  <a:glow rad="228600">
                    <a:srgbClr val="100D00"/>
                  </a:glow>
                </a:effectLst>
                <a:cs typeface="Times New Roman" charset="0"/>
              </a:rPr>
              <a:t>التوازي بال</a:t>
            </a:r>
            <a:r>
              <a:rPr lang="ar-JO" sz="3600" dirty="0">
                <a:solidFill>
                  <a:srgbClr val="FFFFFF"/>
                </a:solidFill>
                <a:effectLst>
                  <a:glow rad="228600">
                    <a:srgbClr val="100D00"/>
                  </a:glow>
                </a:effectLst>
                <a:cs typeface="Times New Roman" charset="0"/>
              </a:rPr>
              <a:t>أ</a:t>
            </a:r>
            <a:r>
              <a:rPr lang="ar-IQ" sz="3600" dirty="0">
                <a:solidFill>
                  <a:srgbClr val="FFFFFF"/>
                </a:solidFill>
                <a:effectLst>
                  <a:glow rad="228600">
                    <a:srgbClr val="100D00"/>
                  </a:glow>
                </a:effectLst>
                <a:cs typeface="Times New Roman" charset="0"/>
              </a:rPr>
              <a:t>لفاظ (</a:t>
            </a:r>
            <a:r>
              <a:rPr lang="ar-SA" sz="3600" dirty="0">
                <a:solidFill>
                  <a:srgbClr val="FFFFFF"/>
                </a:solidFill>
                <a:effectLst>
                  <a:glow rad="228600">
                    <a:srgbClr val="100D00"/>
                  </a:glow>
                </a:effectLst>
                <a:cs typeface="Times New Roman" charset="0"/>
              </a:rPr>
              <a:t>معنى الكلمات)</a:t>
            </a:r>
            <a:endParaRPr lang="en-US" sz="3600" dirty="0">
              <a:solidFill>
                <a:srgbClr val="FFFFFF"/>
              </a:solidFill>
              <a:effectLst>
                <a:glow rad="228600">
                  <a:srgbClr val="100D00"/>
                </a:glow>
              </a:effectLst>
              <a:cs typeface="Times New Roman" charset="0"/>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Tree>
    <p:extLst>
      <p:ext uri="{BB962C8B-B14F-4D97-AF65-F5344CB8AC3E}">
        <p14:creationId xmlns:p14="http://schemas.microsoft.com/office/powerpoint/2010/main" val="22177235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IQ" dirty="0">
                <a:solidFill>
                  <a:schemeClr val="bg1"/>
                </a:solidFill>
              </a:rPr>
              <a:t>التماثل</a:t>
            </a:r>
            <a:endParaRPr lang="en-US" dirty="0">
              <a:solidFill>
                <a:schemeClr val="bg1"/>
              </a:solidFill>
            </a:endParaRPr>
          </a:p>
        </p:txBody>
      </p:sp>
      <p:sp>
        <p:nvSpPr>
          <p:cNvPr id="350213" name="Text Box 5"/>
          <p:cNvSpPr txBox="1">
            <a:spLocks noChangeArrowheads="1"/>
          </p:cNvSpPr>
          <p:nvPr/>
        </p:nvSpPr>
        <p:spPr bwMode="auto">
          <a:xfrm>
            <a:off x="612588" y="1317754"/>
            <a:ext cx="8074212" cy="4832092"/>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حينما يتكلم عليهم بغضبه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مزمور 2 : 5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التوازي بال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لفاظ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sng"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توبيخ وترهيب </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الغضب وال</a:t>
            </a:r>
            <a:r>
              <a:rPr kumimoji="0" lang="ar-JO" sz="2800" b="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إ</a:t>
            </a:r>
            <a:r>
              <a:rPr kumimoji="0" lang="ar-IQ" sz="2800" b="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نذار متوازيان بالمعنى </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التوازي النحوي  </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فعل – مفعول به – حروف جر</a:t>
            </a:r>
            <a:endPar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حرف جر – فعل – مفعول به </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Tree>
    <p:extLst>
      <p:ext uri="{BB962C8B-B14F-4D97-AF65-F5344CB8AC3E}">
        <p14:creationId xmlns:p14="http://schemas.microsoft.com/office/powerpoint/2010/main" val="3786655261"/>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a:extLst>
            <a:ext uri="{FF2B5EF4-FFF2-40B4-BE49-F238E27FC236}">
              <a16:creationId xmlns:a16="http://schemas.microsoft.com/office/drawing/2014/main" id="{D2E2D4EA-C183-8448-726D-095AA55EE6FE}"/>
            </a:ext>
          </a:extLst>
        </p:cNvPr>
        <p:cNvGrpSpPr/>
        <p:nvPr/>
      </p:nvGrpSpPr>
      <p:grpSpPr>
        <a:xfrm>
          <a:off x="0" y="0"/>
          <a:ext cx="0" cy="0"/>
          <a:chOff x="0" y="0"/>
          <a:chExt cx="0" cy="0"/>
        </a:xfrm>
      </p:grpSpPr>
      <p:sp>
        <p:nvSpPr>
          <p:cNvPr id="377858" name="Rectangle 2">
            <a:extLst>
              <a:ext uri="{FF2B5EF4-FFF2-40B4-BE49-F238E27FC236}">
                <a16:creationId xmlns:a16="http://schemas.microsoft.com/office/drawing/2014/main" id="{B38B8A99-D9AA-9941-08BC-C8BA54E16235}"/>
              </a:ext>
            </a:extLst>
          </p:cNvPr>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a:extLst>
              <a:ext uri="{FF2B5EF4-FFF2-40B4-BE49-F238E27FC236}">
                <a16:creationId xmlns:a16="http://schemas.microsoft.com/office/drawing/2014/main" id="{E6D22049-B743-D3A8-2A28-EA7342F16D4B}"/>
              </a:ext>
            </a:extLst>
          </p:cNvPr>
          <p:cNvSpPr>
            <a:spLocks noGrp="1" noChangeArrowheads="1"/>
          </p:cNvSpPr>
          <p:nvPr>
            <p:ph type="body" idx="1"/>
          </p:nvPr>
        </p:nvSpPr>
        <p:spPr>
          <a:xfrm>
            <a:off x="234628" y="837910"/>
            <a:ext cx="8839200" cy="6322395"/>
          </a:xfrm>
        </p:spPr>
        <p:txBody>
          <a:bodyPr/>
          <a:lstStyle/>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إنتبه إلى الهيكل</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لخِّص المزمور في جملة (ص 387)</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ضع في اعتبارك العناوين والمعلومات الأساسية في أوصافها</a:t>
            </a: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Lindsey's p. 386</a:t>
            </a:r>
            <a:r>
              <a:rPr lang="ar-JO" sz="2800" dirty="0">
                <a:solidFill>
                  <a:srgbClr val="100D00"/>
                </a:solidFill>
              </a:rPr>
              <a:t>صنِّف المزمور باستخدام </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 </a:t>
            </a:r>
            <a:r>
              <a:rPr lang="ar-JO" sz="2800" dirty="0">
                <a:solidFill>
                  <a:srgbClr val="100D00"/>
                </a:solidFill>
              </a:rPr>
              <a:t>فسر لاهوت المزمورغير المكتمل في ضوء إعلان العهد الجديد</a:t>
            </a:r>
            <a:br>
              <a:rPr lang="en-US" sz="2800" dirty="0">
                <a:solidFill>
                  <a:srgbClr val="100D00"/>
                </a:solidFill>
              </a:rPr>
            </a:br>
            <a:r>
              <a:rPr lang="ar-JO" sz="2800" dirty="0">
                <a:solidFill>
                  <a:srgbClr val="100D00"/>
                </a:solidFill>
              </a:rPr>
              <a:t>(على سبيل المثال ، مزمور </a:t>
            </a:r>
            <a:r>
              <a:rPr lang="en-US" sz="2800" dirty="0">
                <a:solidFill>
                  <a:srgbClr val="100D00"/>
                </a:solidFill>
              </a:rPr>
              <a:t>11: 51</a:t>
            </a:r>
            <a:r>
              <a:rPr lang="ar-JO" sz="2800" dirty="0">
                <a:solidFill>
                  <a:srgbClr val="100D00"/>
                </a:solidFill>
              </a:rPr>
              <a:t>)</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إعادة صياغة الصور البلاغية والتوازيات</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استخدم التلميحات أو الإقتباسات ولكن لا تقرأ مرة أخرى في النص ما لم يفهمه كاتب العهد القديم </a:t>
            </a: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مثال: مزمور : </a:t>
            </a:r>
            <a:r>
              <a:rPr lang="en-US" sz="2400" dirty="0">
                <a:solidFill>
                  <a:srgbClr val="100D00"/>
                </a:solidFill>
              </a:rPr>
              <a:t>10: 16</a:t>
            </a:r>
            <a:endParaRPr lang="ar-JO" sz="2400" dirty="0">
              <a:solidFill>
                <a:srgbClr val="100D00"/>
              </a:solidFill>
            </a:endParaRP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أعمال الرسل : 2 : 25 - 31</a:t>
            </a:r>
          </a:p>
        </p:txBody>
      </p:sp>
      <p:sp>
        <p:nvSpPr>
          <p:cNvPr id="49158" name="Text Box 6">
            <a:extLst>
              <a:ext uri="{FF2B5EF4-FFF2-40B4-BE49-F238E27FC236}">
                <a16:creationId xmlns:a16="http://schemas.microsoft.com/office/drawing/2014/main" id="{23BFDCE9-D811-25D6-04BE-45AF534B5520}"/>
              </a:ext>
            </a:extLst>
          </p:cNvPr>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۳٩١</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6">
            <a:extLst>
              <a:ext uri="{FF2B5EF4-FFF2-40B4-BE49-F238E27FC236}">
                <a16:creationId xmlns:a16="http://schemas.microsoft.com/office/drawing/2014/main" id="{6E99C780-4A57-E24B-7A1D-4AE1EFE3D577}"/>
              </a:ext>
            </a:extLst>
          </p:cNvPr>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TextBox 1">
            <a:extLst>
              <a:ext uri="{FF2B5EF4-FFF2-40B4-BE49-F238E27FC236}">
                <a16:creationId xmlns:a16="http://schemas.microsoft.com/office/drawing/2014/main" id="{7E489869-78E9-4AC2-48F6-0EC344AD3D90}"/>
              </a:ext>
            </a:extLst>
          </p:cNvPr>
          <p:cNvSpPr txBox="1"/>
          <p:nvPr/>
        </p:nvSpPr>
        <p:spPr>
          <a:xfrm>
            <a:off x="7684477" y="-685800"/>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62499815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par>
                                <p:cTn id="38" presetID="24" presetClass="entr" presetSubtype="0" fill="hold" grpId="0" nodeType="withEffect">
                                  <p:stCondLst>
                                    <p:cond delay="0"/>
                                  </p:stCondLst>
                                  <p:childTnLst>
                                    <p:set>
                                      <p:cBhvr>
                                        <p:cTn id="39" dur="1" fill="hold">
                                          <p:stCondLst>
                                            <p:cond delay="0"/>
                                          </p:stCondLst>
                                        </p:cTn>
                                        <p:tgtEl>
                                          <p:spTgt spid="49155">
                                            <p:txEl>
                                              <p:pRg st="7" end="7"/>
                                            </p:txEl>
                                          </p:spTgt>
                                        </p:tgtEl>
                                        <p:attrNameLst>
                                          <p:attrName>style.visibility</p:attrName>
                                        </p:attrNameLst>
                                      </p:cBhvr>
                                      <p:to>
                                        <p:strVal val="visible"/>
                                      </p:to>
                                    </p:set>
                                    <p:anim to="" calcmode="lin" valueType="num">
                                      <p:cBhvr>
                                        <p:cTn id="40" dur="1" fill="hold"/>
                                        <p:tgtEl>
                                          <p:spTgt spid="49155">
                                            <p:txEl>
                                              <p:pRg st="7" end="7"/>
                                            </p:txEl>
                                          </p:spTgt>
                                        </p:tgtEl>
                                        <p:attrNameLst>
                                          <p:attrName/>
                                        </p:attrNameLst>
                                      </p:cBhvr>
                                    </p:anim>
                                  </p:childTnLst>
                                </p:cTn>
                              </p:par>
                              <p:par>
                                <p:cTn id="41" presetID="24" presetClass="entr" presetSubtype="0" fill="hold" grpId="0" nodeType="withEffect">
                                  <p:stCondLst>
                                    <p:cond delay="0"/>
                                  </p:stCondLst>
                                  <p:childTnLst>
                                    <p:set>
                                      <p:cBhvr>
                                        <p:cTn id="42" dur="1" fill="hold">
                                          <p:stCondLst>
                                            <p:cond delay="0"/>
                                          </p:stCondLst>
                                        </p:cTn>
                                        <p:tgtEl>
                                          <p:spTgt spid="49155">
                                            <p:txEl>
                                              <p:pRg st="8" end="8"/>
                                            </p:txEl>
                                          </p:spTgt>
                                        </p:tgtEl>
                                        <p:attrNameLst>
                                          <p:attrName>style.visibility</p:attrName>
                                        </p:attrNameLst>
                                      </p:cBhvr>
                                      <p:to>
                                        <p:strVal val="visible"/>
                                      </p:to>
                                    </p:set>
                                    <p:anim to="" calcmode="lin" valueType="num">
                                      <p:cBhvr>
                                        <p:cTn id="43" dur="1" fill="hold"/>
                                        <p:tgtEl>
                                          <p:spTgt spid="49155">
                                            <p:txEl>
                                              <p:pRg st="8" end="8"/>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6370"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3835400"/>
            <a:ext cx="9144000" cy="302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5812" y="5561657"/>
            <a:ext cx="9144000" cy="1296343"/>
          </a:xfrm>
          <a:effectLst>
            <a:outerShdw blurRad="63500" dist="35921" dir="2700000" algn="ctr" rotWithShape="0">
              <a:schemeClr val="tx2">
                <a:alpha val="74998"/>
              </a:schemeClr>
            </a:outerShdw>
          </a:effectLst>
        </p:spPr>
        <p:txBody>
          <a:bodyPr/>
          <a:lstStyle/>
          <a:p>
            <a:pPr>
              <a:defRPr/>
            </a:pPr>
            <a:r>
              <a:rPr lang="ar-JO" sz="6000" b="1" dirty="0">
                <a:effectLst>
                  <a:glow rad="127000">
                    <a:schemeClr val="tx1"/>
                  </a:glow>
                </a:effectLst>
                <a:latin typeface="Times" panose="02020603050405020304" pitchFamily="18" charset="0"/>
                <a:ea typeface="ＭＳ Ｐゴシック" charset="0"/>
                <a:cs typeface="Times" panose="02020603050405020304" pitchFamily="18" charset="0"/>
              </a:rPr>
              <a:t>الأسفار الشعرية في العهد القديم</a:t>
            </a:r>
            <a:endParaRPr lang="en-US" sz="6000" b="1" dirty="0">
              <a:effectLst>
                <a:glow rad="127000">
                  <a:schemeClr val="tx1"/>
                </a:glow>
              </a:effectLst>
              <a:latin typeface="Times" panose="02020603050405020304" pitchFamily="18" charset="0"/>
              <a:ea typeface="ＭＳ Ｐゴシック" charset="0"/>
              <a:cs typeface="Times" panose="02020603050405020304" pitchFamily="18" charset="0"/>
            </a:endParaRPr>
          </a:p>
        </p:txBody>
      </p:sp>
      <p:sp>
        <p:nvSpPr>
          <p:cNvPr id="6" name="Rectangle 2"/>
          <p:cNvSpPr txBox="1">
            <a:spLocks noChangeArrowheads="1"/>
          </p:cNvSpPr>
          <p:nvPr/>
        </p:nvSpPr>
        <p:spPr bwMode="auto">
          <a:xfrm>
            <a:off x="-30578" y="0"/>
            <a:ext cx="9144001" cy="400506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أيوب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تعاني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المزامير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تصلي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الأمثال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ترتبط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نشيد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تحب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الجامعة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تعيش</a:t>
            </a:r>
            <a:endParaRPr kumimoji="0" lang="en-US"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a:extLst>
            <a:ext uri="{FF2B5EF4-FFF2-40B4-BE49-F238E27FC236}">
              <a16:creationId xmlns:a16="http://schemas.microsoft.com/office/drawing/2014/main" id="{B61D7062-9827-BE39-5556-1B317F0E89AC}"/>
            </a:ext>
          </a:extLst>
        </p:cNvPr>
        <p:cNvGrpSpPr/>
        <p:nvPr/>
      </p:nvGrpSpPr>
      <p:grpSpPr>
        <a:xfrm>
          <a:off x="0" y="0"/>
          <a:ext cx="0" cy="0"/>
          <a:chOff x="0" y="0"/>
          <a:chExt cx="0" cy="0"/>
        </a:xfrm>
      </p:grpSpPr>
      <p:sp>
        <p:nvSpPr>
          <p:cNvPr id="379906" name="Rectangle 2">
            <a:extLst>
              <a:ext uri="{FF2B5EF4-FFF2-40B4-BE49-F238E27FC236}">
                <a16:creationId xmlns:a16="http://schemas.microsoft.com/office/drawing/2014/main" id="{C6BEF962-0923-4395-C163-341E41DBACC3}"/>
              </a:ext>
            </a:extLst>
          </p:cNvPr>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a:extLst>
              <a:ext uri="{FF2B5EF4-FFF2-40B4-BE49-F238E27FC236}">
                <a16:creationId xmlns:a16="http://schemas.microsoft.com/office/drawing/2014/main" id="{A80BFDAC-CCB6-D6ED-DFBF-9735E332966F}"/>
              </a:ext>
            </a:extLst>
          </p:cNvPr>
          <p:cNvSpPr>
            <a:spLocks noGrp="1" noChangeArrowheads="1"/>
          </p:cNvSpPr>
          <p:nvPr>
            <p:ph type="body" idx="1"/>
          </p:nvPr>
        </p:nvSpPr>
        <p:spPr>
          <a:xfrm>
            <a:off x="107504" y="914407"/>
            <a:ext cx="9036496" cy="1290639"/>
          </a:xfrm>
        </p:spPr>
        <p:txBody>
          <a:bodyPr/>
          <a:lstStyle/>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اقرأ المزمور بتمعن</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أرسم المخطط العاطفي للمزمور</a:t>
            </a:r>
            <a:endParaRPr lang="en-US" sz="2800" dirty="0">
              <a:solidFill>
                <a:srgbClr val="100D00"/>
              </a:solidFill>
            </a:endParaRPr>
          </a:p>
        </p:txBody>
      </p:sp>
      <p:sp>
        <p:nvSpPr>
          <p:cNvPr id="6" name="Text Box 6">
            <a:extLst>
              <a:ext uri="{FF2B5EF4-FFF2-40B4-BE49-F238E27FC236}">
                <a16:creationId xmlns:a16="http://schemas.microsoft.com/office/drawing/2014/main" id="{AE86C79E-2221-E5BD-6115-E1D0DB0C737D}"/>
              </a:ext>
            </a:extLst>
          </p:cNvPr>
          <p:cNvSpPr txBox="1">
            <a:spLocks noChangeArrowheads="1"/>
          </p:cNvSpPr>
          <p:nvPr/>
        </p:nvSpPr>
        <p:spPr bwMode="auto">
          <a:xfrm>
            <a:off x="6850509" y="2015174"/>
            <a:ext cx="197041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مثال : مزمور 77</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a:extLst>
              <a:ext uri="{FF2B5EF4-FFF2-40B4-BE49-F238E27FC236}">
                <a16:creationId xmlns:a16="http://schemas.microsoft.com/office/drawing/2014/main" id="{A53CDB0C-6775-A040-1866-4E70A6BE9149}"/>
              </a:ext>
            </a:extLst>
          </p:cNvPr>
          <p:cNvSpPr txBox="1">
            <a:spLocks noChangeArrowheads="1"/>
          </p:cNvSpPr>
          <p:nvPr/>
        </p:nvSpPr>
        <p:spPr bwMode="auto">
          <a:xfrm>
            <a:off x="1258900"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1-3</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a:extLst>
              <a:ext uri="{FF2B5EF4-FFF2-40B4-BE49-F238E27FC236}">
                <a16:creationId xmlns:a16="http://schemas.microsoft.com/office/drawing/2014/main" id="{7C46001A-09E8-E58E-5D65-69B00AD18F8E}"/>
              </a:ext>
            </a:extLst>
          </p:cNvPr>
          <p:cNvSpPr txBox="1">
            <a:spLocks noChangeArrowheads="1"/>
          </p:cNvSpPr>
          <p:nvPr/>
        </p:nvSpPr>
        <p:spPr bwMode="auto">
          <a:xfrm>
            <a:off x="3262325"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4-9</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a:extLst>
              <a:ext uri="{FF2B5EF4-FFF2-40B4-BE49-F238E27FC236}">
                <a16:creationId xmlns:a16="http://schemas.microsoft.com/office/drawing/2014/main" id="{D049A37D-99DE-25C5-4C3D-0D6A1ABF6204}"/>
              </a:ext>
            </a:extLst>
          </p:cNvPr>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a:extLst>
              <a:ext uri="{FF2B5EF4-FFF2-40B4-BE49-F238E27FC236}">
                <a16:creationId xmlns:a16="http://schemas.microsoft.com/office/drawing/2014/main" id="{EFC7B404-B16E-8473-DA9E-DE68221B7766}"/>
              </a:ext>
            </a:extLst>
          </p:cNvPr>
          <p:cNvSpPr txBox="1">
            <a:spLocks noChangeArrowheads="1"/>
          </p:cNvSpPr>
          <p:nvPr/>
        </p:nvSpPr>
        <p:spPr bwMode="auto">
          <a:xfrm>
            <a:off x="7164389" y="6064258"/>
            <a:ext cx="151355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11-20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a:extLst>
              <a:ext uri="{FF2B5EF4-FFF2-40B4-BE49-F238E27FC236}">
                <a16:creationId xmlns:a16="http://schemas.microsoft.com/office/drawing/2014/main" id="{211EF002-5C08-4E52-3B4E-A180E3747AAF}"/>
              </a:ext>
            </a:extLst>
          </p:cNvPr>
          <p:cNvSpPr txBox="1">
            <a:spLocks noChangeArrowheads="1"/>
          </p:cNvSpPr>
          <p:nvPr/>
        </p:nvSpPr>
        <p:spPr bwMode="auto">
          <a:xfrm>
            <a:off x="5682691" y="2567751"/>
            <a:ext cx="248818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تبدأ مرتفعة أم منخفضة؟</a:t>
            </a:r>
            <a:endParaRPr kumimoji="0" lang="en-US" sz="20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a:extLst>
              <a:ext uri="{FF2B5EF4-FFF2-40B4-BE49-F238E27FC236}">
                <a16:creationId xmlns:a16="http://schemas.microsoft.com/office/drawing/2014/main" id="{19485BB2-741C-78D8-C326-10F3AC20A568}"/>
              </a:ext>
            </a:extLst>
          </p:cNvPr>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a:extLst>
              <a:ext uri="{FF2B5EF4-FFF2-40B4-BE49-F238E27FC236}">
                <a16:creationId xmlns:a16="http://schemas.microsoft.com/office/drawing/2014/main" id="{8088B049-D4E5-A970-9787-D155653CD285}"/>
              </a:ext>
            </a:extLst>
          </p:cNvPr>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a:extLst>
              <a:ext uri="{FF2B5EF4-FFF2-40B4-BE49-F238E27FC236}">
                <a16:creationId xmlns:a16="http://schemas.microsoft.com/office/drawing/2014/main" id="{7389F543-49F9-97D6-7D29-B66893DD1C3D}"/>
              </a:ext>
            </a:extLst>
          </p:cNvPr>
          <p:cNvSpPr/>
          <p:nvPr/>
        </p:nvSpPr>
        <p:spPr>
          <a:xfrm>
            <a:off x="5076056"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a:extLst>
              <a:ext uri="{FF2B5EF4-FFF2-40B4-BE49-F238E27FC236}">
                <a16:creationId xmlns:a16="http://schemas.microsoft.com/office/drawing/2014/main" id="{9EB9A1CE-13F0-B92E-838B-26665A4D5758}"/>
              </a:ext>
            </a:extLst>
          </p:cNvPr>
          <p:cNvSpPr/>
          <p:nvPr/>
        </p:nvSpPr>
        <p:spPr>
          <a:xfrm>
            <a:off x="6948264"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6" name="Text Box 6">
            <a:extLst>
              <a:ext uri="{FF2B5EF4-FFF2-40B4-BE49-F238E27FC236}">
                <a16:creationId xmlns:a16="http://schemas.microsoft.com/office/drawing/2014/main" id="{E27488CD-6C12-0A40-62D6-A0335994AA03}"/>
              </a:ext>
            </a:extLst>
          </p:cNvPr>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۳٩١</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7" name="Text Box 6">
            <a:extLst>
              <a:ext uri="{FF2B5EF4-FFF2-40B4-BE49-F238E27FC236}">
                <a16:creationId xmlns:a16="http://schemas.microsoft.com/office/drawing/2014/main" id="{92D36D19-6973-8F98-7A8A-267FFC56C97B}"/>
              </a:ext>
            </a:extLst>
          </p:cNvPr>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99051950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8753" name="Picture 2" descr="5019"/>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8"/>
            <a:ext cx="9144000" cy="6894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1" name="Rectangle 3"/>
          <p:cNvSpPr>
            <a:spLocks noChangeArrowheads="1"/>
          </p:cNvSpPr>
          <p:nvPr/>
        </p:nvSpPr>
        <p:spPr bwMode="auto">
          <a:xfrm>
            <a:off x="457200" y="2103437"/>
            <a:ext cx="8229600" cy="3916363"/>
          </a:xfrm>
          <a:prstGeom prst="rect">
            <a:avLst/>
          </a:prstGeom>
          <a:noFill/>
          <a:ln w="9525">
            <a:noFill/>
            <a:miter lim="800000"/>
            <a:headEnd/>
            <a:tailEnd/>
          </a:ln>
          <a:effectLst>
            <a:outerShdw blurRad="63500" dist="38099" dir="2700000" algn="ctr" rotWithShape="0">
              <a:srgbClr val="100D00">
                <a:alpha val="74998"/>
              </a:srgbClr>
            </a:outerShdw>
          </a:effectLst>
        </p:spPr>
        <p:txBody>
          <a:bodyPr/>
          <a:lstStyle/>
          <a:p>
            <a:pPr algn="ctr" rtl="1">
              <a:spcBef>
                <a:spcPct val="50000"/>
              </a:spcBef>
              <a:buClr>
                <a:srgbClr val="EEC85E"/>
              </a:buClr>
              <a:buSzPct val="70000"/>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الصلاة والعبادة"تشكل ترياق للحياة الوثنية</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a:p>
            <a:pPr marL="342900" indent="-342900" algn="ctr" rtl="1">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دكتور. هو تشياو إيك</a:t>
            </a:r>
          </a:p>
          <a:p>
            <a:pPr marL="342900" indent="-342900" algn="ctr" rtl="1">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(العهد </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EFC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سنغافورة)</a:t>
            </a:r>
          </a:p>
        </p:txBody>
      </p:sp>
      <p:sp>
        <p:nvSpPr>
          <p:cNvPr id="114692" name="Rectangle 4"/>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rPr>
              <a:t>أهميّة المزامير</a:t>
            </a:r>
            <a:endParaRPr lang="en-US" sz="4000" kern="1200" dirty="0">
              <a:solidFill>
                <a:srgbClr val="FFFFFF"/>
              </a:solidFill>
              <a:effectLst>
                <a:glow rad="228600">
                  <a:srgbClr val="100D00"/>
                </a:glow>
              </a:effectLst>
            </a:endParaRPr>
          </a:p>
        </p:txBody>
      </p:sp>
    </p:spTree>
    <p:extLst>
      <p:ext uri="{BB962C8B-B14F-4D97-AF65-F5344CB8AC3E}">
        <p14:creationId xmlns:p14="http://schemas.microsoft.com/office/powerpoint/2010/main" val="2218400061"/>
      </p:ext>
    </p:extLst>
  </p:cSld>
  <p:clrMapOvr>
    <a:masterClrMapping/>
  </p:clrMapOvr>
  <p:transition spd="slow"/>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457200" rtl="0" eaLnBrk="0" fontAlgn="base" hangingPunct="0">
              <a:spcAft>
                <a:spcPct val="0"/>
              </a:spcAft>
            </a:pPr>
            <a:r>
              <a:rPr lang="ar-IQ"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46 : 10    </a:t>
            </a:r>
            <a:endParaRPr lang="en-US"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كفوا واعلموا </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ني </a:t>
            </a: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الله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23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ar-IQ" sz="5400" dirty="0">
                <a:solidFill>
                  <a:schemeClr val="tx1"/>
                </a:solidFill>
              </a:rPr>
              <a:t>البيان الموجز </a:t>
            </a:r>
            <a:endParaRPr lang="en-US" sz="6000" dirty="0">
              <a:solidFill>
                <a:schemeClr val="tx1"/>
              </a:solidFill>
              <a:ea typeface="+mj-ea"/>
            </a:endParaRPr>
          </a:p>
        </p:txBody>
      </p:sp>
      <p:sp>
        <p:nvSpPr>
          <p:cNvPr id="12291" name="Rectangle 3"/>
          <p:cNvSpPr>
            <a:spLocks noGrp="1" noChangeArrowheads="1"/>
          </p:cNvSpPr>
          <p:nvPr>
            <p:ph type="body" idx="1"/>
          </p:nvPr>
        </p:nvSpPr>
        <p:spPr>
          <a:xfrm>
            <a:off x="228600" y="1630364"/>
            <a:ext cx="8562622" cy="4922837"/>
          </a:xfrm>
          <a:effectLst>
            <a:outerShdw blurRad="63500" dist="38099" dir="2700000" algn="ctr" rotWithShape="0">
              <a:srgbClr val="FFFFFF">
                <a:alpha val="74998"/>
              </a:srgbClr>
            </a:outerShdw>
          </a:effectLst>
        </p:spPr>
        <p:txBody>
          <a:bodyPr/>
          <a:lstStyle/>
          <a:p>
            <a:pPr marL="0" indent="0" algn="ctr" rtl="1" eaLnBrk="1" hangingPunct="1">
              <a:buFontTx/>
              <a:buNone/>
              <a:defRPr/>
            </a:pPr>
            <a:r>
              <a:rPr lang="ar-IQ" sz="5400" dirty="0">
                <a:solidFill>
                  <a:srgbClr val="100D00"/>
                </a:solidFill>
              </a:rPr>
              <a:t>سبح الرب ل</a:t>
            </a:r>
            <a:r>
              <a:rPr lang="ar-JO" sz="5400" dirty="0">
                <a:solidFill>
                  <a:srgbClr val="100D00"/>
                </a:solidFill>
              </a:rPr>
              <a:t>أ</a:t>
            </a:r>
            <a:r>
              <a:rPr lang="ar-IQ" sz="5400" dirty="0">
                <a:solidFill>
                  <a:srgbClr val="100D00"/>
                </a:solidFill>
              </a:rPr>
              <a:t>جل من هو ول</a:t>
            </a:r>
            <a:r>
              <a:rPr lang="ar-JO" sz="5400" dirty="0">
                <a:solidFill>
                  <a:srgbClr val="100D00"/>
                </a:solidFill>
              </a:rPr>
              <a:t>أ</a:t>
            </a:r>
            <a:r>
              <a:rPr lang="ar-IQ" sz="5400" dirty="0">
                <a:solidFill>
                  <a:srgbClr val="100D00"/>
                </a:solidFill>
              </a:rPr>
              <a:t>جل ما فعله </a:t>
            </a:r>
            <a:r>
              <a:rPr lang="ar-JO" sz="5400" dirty="0">
                <a:solidFill>
                  <a:srgbClr val="100D00"/>
                </a:solidFill>
              </a:rPr>
              <a:t>من خلال </a:t>
            </a:r>
            <a:r>
              <a:rPr lang="ar-IQ" sz="5400" dirty="0">
                <a:solidFill>
                  <a:srgbClr val="100D00"/>
                </a:solidFill>
              </a:rPr>
              <a:t>توفير الحماية والحكمة وفداء المسيح  وكلمته فكن متواضع</a:t>
            </a:r>
            <a:r>
              <a:rPr lang="ar-JO" sz="5400" dirty="0">
                <a:solidFill>
                  <a:srgbClr val="100D00"/>
                </a:solidFill>
              </a:rPr>
              <a:t>اً</a:t>
            </a:r>
            <a:r>
              <a:rPr lang="ar-IQ" sz="5400" dirty="0">
                <a:solidFill>
                  <a:srgbClr val="100D00"/>
                </a:solidFill>
              </a:rPr>
              <a:t> </a:t>
            </a:r>
            <a:r>
              <a:rPr lang="ar-JO" sz="5400" dirty="0">
                <a:solidFill>
                  <a:srgbClr val="100D00"/>
                </a:solidFill>
              </a:rPr>
              <a:t>أ</a:t>
            </a:r>
            <a:r>
              <a:rPr lang="ar-IQ" sz="5400" dirty="0">
                <a:solidFill>
                  <a:srgbClr val="100D00"/>
                </a:solidFill>
              </a:rPr>
              <a:t>مامه في ثقة وشكر </a:t>
            </a:r>
            <a:endParaRPr lang="en-US" sz="5400" dirty="0">
              <a:solidFill>
                <a:srgbClr val="100D00"/>
              </a:solidFill>
            </a:endParaRPr>
          </a:p>
        </p:txBody>
      </p:sp>
      <p:sp>
        <p:nvSpPr>
          <p:cNvPr id="178180" name="Text Box 6"/>
          <p:cNvSpPr txBox="1">
            <a:spLocks noChangeArrowheads="1"/>
          </p:cNvSpPr>
          <p:nvPr/>
        </p:nvSpPr>
        <p:spPr bwMode="auto">
          <a:xfrm>
            <a:off x="8388424" y="76209"/>
            <a:ext cx="80422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383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IQ"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2498681" y="-483201"/>
            <a:ext cx="18466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9103193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CG Table 201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222"/>
            <a:ext cx="9144000" cy="6829778"/>
          </a:xfrm>
          <a:prstGeom prst="rect">
            <a:avLst/>
          </a:prstGeom>
        </p:spPr>
      </p:pic>
      <p:sp>
        <p:nvSpPr>
          <p:cNvPr id="361477" name="Rectangle 5"/>
          <p:cNvSpPr>
            <a:spLocks noGrp="1" noChangeArrowheads="1"/>
          </p:cNvSpPr>
          <p:nvPr>
            <p:ph type="title"/>
          </p:nvPr>
        </p:nvSpPr>
        <p:spPr>
          <a:xfrm>
            <a:off x="-71438" y="5174370"/>
            <a:ext cx="9251951" cy="1759830"/>
          </a:xfrm>
          <a:solidFill>
            <a:srgbClr val="000000"/>
          </a:solidFill>
        </p:spPr>
        <p:txBody>
          <a:bodyPr>
            <a:normAutofit/>
          </a:bodyPr>
          <a:lstStyle/>
          <a:p>
            <a:pPr algn="ctr" eaLnBrk="1" hangingPunct="1">
              <a:defRPr/>
            </a:pPr>
            <a:r>
              <a:rPr lang="ar-IQ" sz="4000" b="1" dirty="0">
                <a:latin typeface="Arial" panose="020B0604020202020204" pitchFamily="34" charset="0"/>
                <a:cs typeface="Arial" panose="020B0604020202020204" pitchFamily="34" charset="0"/>
              </a:rPr>
              <a:t>الصلاة في الكتاب المقدس في </a:t>
            </a:r>
            <a:r>
              <a:rPr lang="ar-JO" sz="4000" b="1" dirty="0">
                <a:latin typeface="Arial" panose="020B0604020202020204" pitchFamily="34" charset="0"/>
                <a:cs typeface="Arial" panose="020B0604020202020204" pitchFamily="34" charset="0"/>
              </a:rPr>
              <a:t>مساكن </a:t>
            </a:r>
            <a:r>
              <a:rPr lang="ar-IQ" sz="4000" b="1" dirty="0">
                <a:latin typeface="Arial" panose="020B0604020202020204" pitchFamily="34" charset="0"/>
                <a:cs typeface="Arial" panose="020B0604020202020204" pitchFamily="34" charset="0"/>
              </a:rPr>
              <a:t>كلية سنغافورة</a:t>
            </a:r>
            <a:br>
              <a:rPr lang="ar-IQ" sz="4000" b="1" dirty="0">
                <a:latin typeface="Arial" panose="020B0604020202020204" pitchFamily="34" charset="0"/>
                <a:cs typeface="Arial" panose="020B0604020202020204" pitchFamily="34" charset="0"/>
              </a:rPr>
            </a:br>
            <a:r>
              <a:rPr lang="ar-IQ" sz="4000" b="1" dirty="0">
                <a:latin typeface="Arial" panose="020B0604020202020204" pitchFamily="34" charset="0"/>
                <a:cs typeface="Arial" panose="020B0604020202020204" pitchFamily="34" charset="0"/>
              </a:rPr>
              <a:t>الجمعة 3 آب من 7 -9 </a:t>
            </a:r>
            <a:endParaRPr lang="en-US" sz="4000"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9</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524293586"/>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1551912"/>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39719950"/>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algn="r" rtl="1" eaLnBrk="1" hangingPunct="1">
              <a:lnSpc>
                <a:spcPct val="90000"/>
              </a:lnSpc>
            </a:pPr>
            <a:r>
              <a:rPr lang="ar-IQ" dirty="0">
                <a:solidFill>
                  <a:srgbClr val="F8F8F8"/>
                </a:solidFill>
              </a:rPr>
              <a:t>ترنيمة</a:t>
            </a:r>
          </a:p>
          <a:p>
            <a:pPr algn="r" rtl="1" eaLnBrk="1" hangingPunct="1">
              <a:lnSpc>
                <a:spcPct val="90000"/>
              </a:lnSpc>
            </a:pPr>
            <a:r>
              <a:rPr lang="ar-IQ" dirty="0">
                <a:solidFill>
                  <a:srgbClr val="F8F8F8"/>
                </a:solidFill>
              </a:rPr>
              <a:t>رثاء</a:t>
            </a:r>
          </a:p>
          <a:p>
            <a:pPr algn="r" rtl="1" eaLnBrk="1" hangingPunct="1">
              <a:lnSpc>
                <a:spcPct val="90000"/>
              </a:lnSpc>
            </a:pPr>
            <a:r>
              <a:rPr lang="ar-IQ" sz="4000" dirty="0">
                <a:solidFill>
                  <a:srgbClr val="F8F8F8"/>
                </a:solidFill>
              </a:rPr>
              <a:t>حكمة</a:t>
            </a:r>
            <a:endParaRPr lang="ar-IQ" dirty="0">
              <a:solidFill>
                <a:srgbClr val="F8F8F8"/>
              </a:solidFill>
            </a:endParaRPr>
          </a:p>
          <a:p>
            <a:pPr algn="r" rtl="1" eaLnBrk="1" hangingPunct="1">
              <a:lnSpc>
                <a:spcPct val="90000"/>
              </a:lnSpc>
            </a:pPr>
            <a:r>
              <a:rPr lang="ar-IQ" dirty="0">
                <a:solidFill>
                  <a:srgbClr val="F8F8F8"/>
                </a:solidFill>
              </a:rPr>
              <a:t>ملكي </a:t>
            </a:r>
          </a:p>
          <a:p>
            <a:pPr algn="r" rtl="1" eaLnBrk="1" hangingPunct="1">
              <a:lnSpc>
                <a:spcPct val="90000"/>
              </a:lnSpc>
            </a:pPr>
            <a:r>
              <a:rPr lang="ar-IQ" dirty="0">
                <a:solidFill>
                  <a:srgbClr val="F8F8F8"/>
                </a:solidFill>
              </a:rPr>
              <a:t>مسياني</a:t>
            </a:r>
          </a:p>
          <a:p>
            <a:pPr algn="r" rtl="1" eaLnBrk="1" hangingPunct="1">
              <a:lnSpc>
                <a:spcPct val="90000"/>
              </a:lnSpc>
            </a:pPr>
            <a:r>
              <a:rPr lang="ar-IQ" dirty="0">
                <a:solidFill>
                  <a:srgbClr val="F8F8F8"/>
                </a:solidFill>
              </a:rPr>
              <a:t>رثاء</a:t>
            </a:r>
          </a:p>
          <a:p>
            <a:pPr algn="r" rtl="1" eaLnBrk="1" hangingPunct="1">
              <a:lnSpc>
                <a:spcPct val="90000"/>
              </a:lnSpc>
            </a:pPr>
            <a:r>
              <a:rPr lang="ar-IQ" dirty="0">
                <a:solidFill>
                  <a:srgbClr val="F8F8F8"/>
                </a:solidFill>
              </a:rPr>
              <a:t>لعن</a:t>
            </a:r>
          </a:p>
          <a:p>
            <a:pPr algn="r" rtl="1" eaLnBrk="1" hangingPunct="1">
              <a:lnSpc>
                <a:spcPct val="90000"/>
              </a:lnSpc>
            </a:pPr>
            <a:r>
              <a:rPr lang="ar-IQ" dirty="0">
                <a:solidFill>
                  <a:srgbClr val="F8F8F8"/>
                </a:solidFill>
              </a:rPr>
              <a:t>تاريخي</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طوبى للرجل الذي لم يسلك في مشورة 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شرار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1 : 1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6420" name="Rectangle 6"/>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0455"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0452"/>
                                        </p:tgtEl>
                                        <p:attrNameLst>
                                          <p:attrName>style.visibility</p:attrName>
                                        </p:attrNameLst>
                                      </p:cBhvr>
                                      <p:to>
                                        <p:strVal val="visible"/>
                                      </p:to>
                                    </p:set>
                                    <p:animEffect transition="in" filter="fade">
                                      <p:cBhvr>
                                        <p:cTn id="7"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تعبير رمزي : السطر الثاني يعيد </a:t>
            </a:r>
            <a:r>
              <a:rPr kumimoji="0" lang="ar-JO"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نتاج السطر ال</a:t>
            </a:r>
            <a:r>
              <a:rPr kumimoji="0" lang="ar-JO"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ول بالمقارنة المجازية</a:t>
            </a:r>
            <a:endParaRPr kumimoji="0" lang="en-US"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 : 4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ليس كذلك ال</a:t>
            </a: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شرار. لكنهم كالعصافة التي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تذريها الريح </a:t>
            </a:r>
          </a:p>
        </p:txBody>
      </p:sp>
      <p:sp>
        <p:nvSpPr>
          <p:cNvPr id="6" name="Text Box 12"/>
          <p:cNvSpPr txBox="1">
            <a:spLocks noChangeArrowheads="1"/>
          </p:cNvSpPr>
          <p:nvPr/>
        </p:nvSpPr>
        <p:spPr bwMode="auto">
          <a:xfrm>
            <a:off x="82295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391</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26084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spcBef>
                <a:spcPct val="50000"/>
              </a:spcBef>
              <a:defRPr/>
            </a:pP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a:t>
            </a: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مزمور 113</a:t>
            </a: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a:t>
            </a:r>
          </a:p>
          <a:p>
            <a:pPr algn="ctr">
              <a:spcBef>
                <a:spcPct val="50000"/>
              </a:spcBef>
              <a:defRPr/>
            </a:pP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a:p>
            <a:pPr algn="ctr">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1 هللويا.سبحوا يا عبيد الرب.سبحوا اسم الرب. 2 ليكن اسم الرب مباركا من الآن وإلى الأبد. 3 من مشرق الشمس إلى مغربها اسم الرب مسبح. 4 الرب عال فوق كل الأُمم.فوق السماوات مجده. 5 من مثل الرب الهنا الساكن في الأعالي 6 الناظر الأسافل في السماوات وفي الأرض 7 المقيم المسكين من التراب.الرافع البائس من المزبلة 8 ليجلسه مع أشراف شعبه. 9 المسكن العاقر في بيت أم أولاد فرحانة.هللويا</a:t>
            </a: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1860" name="Rectangle 4"/>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rPr>
              <a:t>من شروق الشمس</a:t>
            </a:r>
            <a:endParaRPr lang="en-US" sz="4000" kern="1200" dirty="0">
              <a:solidFill>
                <a:srgbClr val="FFFFFF"/>
              </a:solidFill>
              <a:effectLst>
                <a:glow rad="228600">
                  <a:srgbClr val="100D00"/>
                </a:glow>
              </a:effectLst>
            </a:endParaRPr>
          </a:p>
        </p:txBody>
      </p:sp>
    </p:spTree>
  </p:cSld>
  <p:clrMapOvr>
    <a:masterClrMapping/>
  </p:clrMapOvr>
  <p:transition>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282612" y="162880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تناقضي</a:t>
            </a:r>
            <a:endPar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يقدم السطر الثاني تباينًا في الفكر مع السطر الأول</a:t>
            </a:r>
            <a:endPar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 name="Text Box 3"/>
          <p:cNvSpPr txBox="1">
            <a:spLocks noChangeArrowheads="1"/>
          </p:cNvSpPr>
          <p:nvPr/>
        </p:nvSpPr>
        <p:spPr bwMode="auto">
          <a:xfrm>
            <a:off x="31799" y="3076597"/>
            <a:ext cx="9090025" cy="203132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 : 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لأن الرب يعلم طريق الأبرار.</a:t>
            </a:r>
            <a:br>
              <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00"/>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أما</a:t>
            </a: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طريق الأشرار فتهلك</a:t>
            </a:r>
            <a:endPar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9" name="Text Box 12"/>
          <p:cNvSpPr txBox="1">
            <a:spLocks noChangeArrowheads="1"/>
          </p:cNvSpPr>
          <p:nvPr/>
        </p:nvSpPr>
        <p:spPr bwMode="auto">
          <a:xfrm>
            <a:off x="8301558"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rPr>
              <a:t>۳٩١</a:t>
            </a:r>
            <a:endParaRPr kumimoji="0" lang="en-US"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4439600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265219" name="Title 2"/>
          <p:cNvSpPr>
            <a:spLocks noGrp="1"/>
          </p:cNvSpPr>
          <p:nvPr>
            <p:ph type="title" idx="4294967295"/>
          </p:nvPr>
        </p:nvSpPr>
        <p:spPr>
          <a:xfrm>
            <a:off x="0" y="2009407"/>
            <a:ext cx="9139238" cy="830997"/>
          </a:xfrm>
          <a:prstGeom prst="rect">
            <a:avLst/>
          </a:prstGeom>
        </p:spPr>
        <p:txBody>
          <a:bodyPr wrap="square">
            <a:spAutoFit/>
          </a:bodyPr>
          <a:lstStyle/>
          <a:p>
            <a:pPr lvl="0" eaLnBrk="1" hangingPunct="1"/>
            <a:r>
              <a:rPr lang="ar-IQ" sz="48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  </a:t>
            </a:r>
            <a:endParaRPr lang="en-US" sz="3200" b="1" kern="1200" baseline="30000"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endParaRPr>
          </a:p>
        </p:txBody>
      </p:sp>
      <p:sp>
        <p:nvSpPr>
          <p:cNvPr id="4" name="مربع نص 3"/>
          <p:cNvSpPr txBox="1"/>
          <p:nvPr/>
        </p:nvSpPr>
        <p:spPr>
          <a:xfrm>
            <a:off x="-4762" y="1886498"/>
            <a:ext cx="9139238" cy="1200329"/>
          </a:xfrm>
          <a:prstGeom prst="rect">
            <a:avLst/>
          </a:prstGeom>
          <a:noFill/>
          <a:ln>
            <a:noFill/>
          </a:ln>
        </p:spPr>
        <p:txBody>
          <a:bodyPr vert="horz" wrap="square" lIns="91440" tIns="45720" rIns="91440" bIns="45720" numCol="1" anchor="ctr" anchorCtr="0" compatLnSpc="1">
            <a:prstTxWarp prst="textNoShape">
              <a:avLst/>
            </a:prstTxWarp>
            <a:spAutoFit/>
          </a:bodyPr>
          <a:lstStyle>
            <a:defPPr>
              <a:defRPr lang="en-US"/>
            </a:defPPr>
            <a:lvl1pPr marL="0" marR="0" lvl="0" indent="0" algn="ctr" defTabSz="457177" eaLnBrk="1" latinLnBrk="0" hangingPunct="1">
              <a:lnSpc>
                <a:spcPct val="100000"/>
              </a:lnSpc>
              <a:buClrTx/>
              <a:buSzTx/>
              <a:buFontTx/>
              <a:buNone/>
              <a:tabLst/>
              <a:defRPr kumimoji="0" sz="3200" b="1" i="0" u="none" strike="noStrike" cap="none" spc="0" normalizeH="0" baseline="0">
                <a:ln>
                  <a:noFill/>
                </a:ln>
                <a:solidFill>
                  <a:srgbClr val="FFFFFF"/>
                </a:solidFill>
                <a:effectLst>
                  <a:glow rad="228600">
                    <a:srgbClr val="000000">
                      <a:satMod val="175000"/>
                    </a:srgbClr>
                  </a:glow>
                </a:effectLst>
                <a:uLnTx/>
                <a:uFillTx/>
              </a:defRPr>
            </a:lvl1pPr>
          </a:lstStyle>
          <a:p>
            <a:r>
              <a:rPr lang="ar-IQ" sz="7200" dirty="0">
                <a:latin typeface="Arial" panose="020B0604020202020204" pitchFamily="34" charset="0"/>
                <a:cs typeface="Arial" panose="020B0604020202020204" pitchFamily="34" charset="0"/>
              </a:rPr>
              <a:t>المزمور  ٢</a:t>
            </a:r>
          </a:p>
        </p:txBody>
      </p:sp>
    </p:spTree>
    <p:extLst>
      <p:ext uri="{BB962C8B-B14F-4D97-AF65-F5344CB8AC3E}">
        <p14:creationId xmlns:p14="http://schemas.microsoft.com/office/powerpoint/2010/main" val="200914685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887725"/>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1 -2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a:p>
            <a:pPr algn="ctr" defTabSz="457177"/>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 y="1029413"/>
            <a:ext cx="9143999" cy="212365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لماذا ارتجت ال</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مم وتفكر الشعوب في الباطل؟</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قام ملوك ال</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رض وتآمر الرؤساء مع</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على الرب وعلى مسيحه</a:t>
            </a:r>
          </a:p>
        </p:txBody>
      </p:sp>
    </p:spTree>
    <p:extLst>
      <p:ext uri="{BB962C8B-B14F-4D97-AF65-F5344CB8AC3E}">
        <p14:creationId xmlns:p14="http://schemas.microsoft.com/office/powerpoint/2010/main" val="4032967675"/>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18503"/>
            <a:ext cx="8392450" cy="707886"/>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40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3 -5 </a:t>
            </a:r>
            <a:endParaRPr lang="en-US" sz="40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 y="843677"/>
            <a:ext cx="9139943" cy="2123658"/>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لنقطع قيودهما و</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ل</a:t>
            </a:r>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نطرح عنا ربطهما.</a:t>
            </a:r>
          </a:p>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الساكن في السموات يضحك </a:t>
            </a:r>
          </a:p>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الرب  يستهزىء بهم </a:t>
            </a:r>
            <a:endParaRPr lang="en-US"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551253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6010834"/>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6 -7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4057" y="75015"/>
            <a:ext cx="9144000" cy="34778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ما </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 فقد مسحت ملكي على صهيون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جبل قدسي </a:t>
            </a:r>
          </a:p>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إ</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ني </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خبر من جهة قضاء الرب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قال لي </a:t>
            </a:r>
          </a:p>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نت ابني </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 اليوم ولدتك </a:t>
            </a:r>
            <a:endParaRPr kumimoji="0" lang="en-US"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5927566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8 – 10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0" y="343086"/>
            <a:ext cx="9144000" cy="34778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اسألني فأعطيك الامم ميراث</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لك ، و</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قاصي ال</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رض ملك</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لك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تحطمهم بقضيب من حديد، مثل </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إ</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ناء خًزافِ</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تكسرهم</a:t>
            </a:r>
          </a:p>
        </p:txBody>
      </p:sp>
    </p:spTree>
    <p:extLst>
      <p:ext uri="{BB962C8B-B14F-4D97-AF65-F5344CB8AC3E}">
        <p14:creationId xmlns:p14="http://schemas.microsoft.com/office/powerpoint/2010/main" val="4169493596"/>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MadeforMore-Theme-Blank.jpg">
            <a:extLst>
              <a:ext uri="{FF2B5EF4-FFF2-40B4-BE49-F238E27FC236}">
                <a16:creationId xmlns:a16="http://schemas.microsoft.com/office/drawing/2014/main" id="{08B05578-8D6B-A0BC-1400-D6F991C2803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59428" y="5974496"/>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11 – 12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4318" y="2082804"/>
            <a:ext cx="9139943" cy="5847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3" name="مربع نص 2"/>
          <p:cNvSpPr txBox="1"/>
          <p:nvPr/>
        </p:nvSpPr>
        <p:spPr>
          <a:xfrm>
            <a:off x="6444208" y="836712"/>
            <a:ext cx="184731" cy="584775"/>
          </a:xfrm>
          <a:prstGeom prst="rect">
            <a:avLst/>
          </a:prstGeom>
          <a:noFill/>
        </p:spPr>
        <p:txBody>
          <a:bodyPr wrap="none" rtlCol="1">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32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مربع نص 3"/>
          <p:cNvSpPr txBox="1"/>
          <p:nvPr/>
        </p:nvSpPr>
        <p:spPr>
          <a:xfrm>
            <a:off x="2483768" y="652049"/>
            <a:ext cx="6489178" cy="4524315"/>
          </a:xfrm>
          <a:prstGeom prst="rect">
            <a:avLst/>
          </a:prstGeom>
          <a:noFill/>
          <a:ln>
            <a:noFill/>
          </a:ln>
        </p:spPr>
        <p:txBody>
          <a:bodyPr vert="horz" wrap="square" lIns="91440" tIns="45720" rIns="91440" bIns="45720" numCol="1" anchor="ctr" anchorCtr="0" compatLnSpc="1">
            <a:prstTxWarp prst="textNoShape">
              <a:avLst/>
            </a:prstTxWarp>
            <a:spAutoFit/>
          </a:bodyPr>
          <a:lstStyle>
            <a:defPPr>
              <a:defRPr lang="en-US"/>
            </a:defPPr>
            <a:lvl1pPr marL="0" marR="0" lvl="0" indent="0" algn="ctr" defTabSz="457177" eaLnBrk="1" latinLnBrk="0" hangingPunct="1">
              <a:lnSpc>
                <a:spcPct val="100000"/>
              </a:lnSpc>
              <a:buClrTx/>
              <a:buSzTx/>
              <a:buFontTx/>
              <a:buNone/>
              <a:tabLst/>
              <a:defRPr kumimoji="0" sz="4400" b="1" i="0" u="none" strike="noStrike" cap="none" spc="0" normalizeH="0">
                <a:ln>
                  <a:noFill/>
                </a:ln>
                <a:solidFill>
                  <a:srgbClr val="FFFFFF"/>
                </a:solidFill>
                <a:effectLst>
                  <a:glow rad="228600">
                    <a:srgbClr val="000000">
                      <a:satMod val="175000"/>
                    </a:srgbClr>
                  </a:glow>
                </a:effectLst>
                <a:uLnTx/>
                <a:uFillTx/>
              </a:defRPr>
            </a:lvl1pPr>
          </a:lstStyle>
          <a:p>
            <a:r>
              <a:rPr lang="ar-JO" sz="4800" dirty="0">
                <a:latin typeface="Arial" panose="020B0604020202020204" pitchFamily="34" charset="0"/>
                <a:cs typeface="Arial" panose="020B0604020202020204" pitchFamily="34" charset="0"/>
              </a:rPr>
              <a:t>أ</a:t>
            </a:r>
            <a:r>
              <a:rPr lang="ar-IQ" sz="4800" dirty="0">
                <a:latin typeface="Arial" panose="020B0604020202020204" pitchFamily="34" charset="0"/>
                <a:cs typeface="Arial" panose="020B0604020202020204" pitchFamily="34" charset="0"/>
              </a:rPr>
              <a:t>عبدوا الرب بخوف ، </a:t>
            </a:r>
          </a:p>
          <a:p>
            <a:r>
              <a:rPr lang="ar-IQ" sz="4800" dirty="0">
                <a:latin typeface="Arial" panose="020B0604020202020204" pitchFamily="34" charset="0"/>
                <a:cs typeface="Arial" panose="020B0604020202020204" pitchFamily="34" charset="0"/>
              </a:rPr>
              <a:t>واهتفوا برعدة.     </a:t>
            </a:r>
          </a:p>
          <a:p>
            <a:r>
              <a:rPr lang="ar-IQ" sz="4800" dirty="0">
                <a:latin typeface="Arial" panose="020B0604020202020204" pitchFamily="34" charset="0"/>
                <a:cs typeface="Arial" panose="020B0604020202020204" pitchFamily="34" charset="0"/>
              </a:rPr>
              <a:t>قبلوا ال</a:t>
            </a:r>
            <a:r>
              <a:rPr lang="ar-JO" sz="4800" dirty="0">
                <a:latin typeface="Arial" panose="020B0604020202020204" pitchFamily="34" charset="0"/>
                <a:cs typeface="Arial" panose="020B0604020202020204" pitchFamily="34" charset="0"/>
              </a:rPr>
              <a:t>إ</a:t>
            </a:r>
            <a:r>
              <a:rPr lang="ar-IQ" sz="4800" dirty="0">
                <a:latin typeface="Arial" panose="020B0604020202020204" pitchFamily="34" charset="0"/>
                <a:cs typeface="Arial" panose="020B0604020202020204" pitchFamily="34" charset="0"/>
              </a:rPr>
              <a:t>بن لئلا يغضب</a:t>
            </a:r>
          </a:p>
          <a:p>
            <a:r>
              <a:rPr lang="ar-IQ" sz="4800" dirty="0">
                <a:latin typeface="Arial" panose="020B0604020202020204" pitchFamily="34" charset="0"/>
                <a:cs typeface="Arial" panose="020B0604020202020204" pitchFamily="34" charset="0"/>
              </a:rPr>
              <a:t>فتبيدوا من الطريق. </a:t>
            </a:r>
          </a:p>
          <a:p>
            <a:r>
              <a:rPr lang="ar-IQ" sz="4800" dirty="0">
                <a:latin typeface="Arial" panose="020B0604020202020204" pitchFamily="34" charset="0"/>
                <a:cs typeface="Arial" panose="020B0604020202020204" pitchFamily="34" charset="0"/>
              </a:rPr>
              <a:t>ل</a:t>
            </a:r>
            <a:r>
              <a:rPr lang="ar-JO" sz="4800" dirty="0">
                <a:latin typeface="Arial" panose="020B0604020202020204" pitchFamily="34" charset="0"/>
                <a:cs typeface="Arial" panose="020B0604020202020204" pitchFamily="34" charset="0"/>
              </a:rPr>
              <a:t>أ</a:t>
            </a:r>
            <a:r>
              <a:rPr lang="ar-IQ" sz="4800" dirty="0">
                <a:latin typeface="Arial" panose="020B0604020202020204" pitchFamily="34" charset="0"/>
                <a:cs typeface="Arial" panose="020B0604020202020204" pitchFamily="34" charset="0"/>
              </a:rPr>
              <a:t>نه عن قليل يتقد غضبه.</a:t>
            </a:r>
          </a:p>
          <a:p>
            <a:r>
              <a:rPr lang="ar-IQ" sz="4800" dirty="0">
                <a:latin typeface="Arial" panose="020B0604020202020204" pitchFamily="34" charset="0"/>
                <a:cs typeface="Arial" panose="020B0604020202020204" pitchFamily="34" charset="0"/>
              </a:rPr>
              <a:t>طوبى لجميع المتكلين عليه</a:t>
            </a:r>
          </a:p>
        </p:txBody>
      </p:sp>
    </p:spTree>
    <p:extLst>
      <p:ext uri="{BB962C8B-B14F-4D97-AF65-F5344CB8AC3E}">
        <p14:creationId xmlns:p14="http://schemas.microsoft.com/office/powerpoint/2010/main" val="3509600390"/>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ترادفي  : السطر الثاني يعيد صياغة السطر ال</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 ويشابهه</a:t>
            </a:r>
            <a:endParaRPr kumimoji="0" lang="en-US"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2 : 3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لنقطع قيودهما ولنطرح عنا رُبطهما</a:t>
            </a:r>
            <a:endParaRPr kumimoji="0" lang="en-US"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 name="Text Box 12"/>
          <p:cNvSpPr txBox="1">
            <a:spLocks noChangeArrowheads="1"/>
          </p:cNvSpPr>
          <p:nvPr/>
        </p:nvSpPr>
        <p:spPr bwMode="auto">
          <a:xfrm>
            <a:off x="8301038" y="76209"/>
            <a:ext cx="704039" cy="461665"/>
          </a:xfrm>
          <a:prstGeom prst="rect">
            <a:avLst/>
          </a:prstGeom>
          <a:noFill/>
          <a:ln w="9525">
            <a:noFill/>
            <a:miter lim="800000"/>
            <a:headEnd/>
            <a:tailEnd/>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1237" name="Text Box 4"/>
          <p:cNvSpPr txBox="1">
            <a:spLocks noChangeArrowheads="1"/>
          </p:cNvSpPr>
          <p:nvPr/>
        </p:nvSpPr>
        <p:spPr bwMode="auto">
          <a:xfrm>
            <a:off x="8243888" y="457209"/>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152400" y="4343400"/>
            <a:ext cx="8763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10 : 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يا رب لماذا تقف بعيد</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a:t>
            </a: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لماذا تختفي في </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زمنة الضيق؟</a:t>
            </a:r>
            <a:endParaRPr kumimoji="0" lang="en-US" sz="36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146883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92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p:bldP spid="8"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719143"/>
            <a:ext cx="8382000" cy="646331"/>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رسمي صناعي : الخط الثاني يطور فكرة الخط ال</a:t>
            </a: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 </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24259" name="Text Box 3"/>
          <p:cNvSpPr txBox="1">
            <a:spLocks noChangeArrowheads="1"/>
          </p:cNvSpPr>
          <p:nvPr/>
        </p:nvSpPr>
        <p:spPr bwMode="auto">
          <a:xfrm>
            <a:off x="0" y="2374907"/>
            <a:ext cx="8991600" cy="2308324"/>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2 : 6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أما </a:t>
            </a: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نا فقد مسحت ملكي ,  على صهيون جبل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قدسي </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2930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rPr>
              <a:t>391</a:t>
            </a:r>
            <a:endParaRPr kumimoji="0" lang="en-US"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10983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p:spPr>
        <p:txBody>
          <a:bodyPr/>
          <a:lstStyle/>
          <a:p>
            <a:pPr eaLnBrk="1" hangingPunct="1">
              <a:spcBef>
                <a:spcPct val="50000"/>
              </a:spcBef>
            </a:pPr>
            <a:r>
              <a:rPr lang="ar-JO" sz="8800" kern="1200" dirty="0">
                <a:solidFill>
                  <a:srgbClr val="B12143"/>
                </a:solidFill>
                <a:effectLst>
                  <a:glow rad="228600">
                    <a:schemeClr val="bg1">
                      <a:alpha val="59000"/>
                    </a:schemeClr>
                  </a:glow>
                </a:effectLst>
              </a:rPr>
              <a:t>المزامير</a:t>
            </a:r>
            <a:endParaRPr lang="en-US" sz="8800" kern="1200" dirty="0">
              <a:solidFill>
                <a:srgbClr val="B12143"/>
              </a:solidFill>
              <a:effectLst>
                <a:glow rad="228600">
                  <a:schemeClr val="bg1">
                    <a:alpha val="59000"/>
                  </a:schemeClr>
                </a:glow>
              </a:effectLst>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B12143"/>
                </a:solidFill>
                <a:effectLst>
                  <a:glow rad="228600">
                    <a:srgbClr val="FFFFFF">
                      <a:alpha val="59000"/>
                    </a:srgbClr>
                  </a:glow>
                </a:effectLst>
                <a:uLnTx/>
                <a:uFillTx/>
                <a:latin typeface="Arial" panose="020B0604020202020204" pitchFamily="34" charset="0"/>
                <a:cs typeface="Arial" panose="020B0604020202020204" pitchFamily="34" charset="0"/>
              </a:rPr>
              <a:t>تسابيح وعبادة لكل العصور</a:t>
            </a:r>
            <a:endParaRPr kumimoji="0" lang="en-GB" sz="6600" b="1" u="none" strike="noStrike" kern="1200" cap="none" spc="0" normalizeH="0" baseline="0" noProof="0" dirty="0">
              <a:ln>
                <a:noFill/>
              </a:ln>
              <a:solidFill>
                <a:srgbClr val="B12143"/>
              </a:solidFill>
              <a:effectLst>
                <a:glow rad="228600">
                  <a:srgbClr val="FFFFFF">
                    <a:alpha val="59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50232310"/>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7567003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21964687"/>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893476720"/>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768140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Text Box 2"/>
          <p:cNvSpPr txBox="1">
            <a:spLocks noChangeArrowheads="1"/>
          </p:cNvSpPr>
          <p:nvPr/>
        </p:nvSpPr>
        <p:spPr bwMode="auto">
          <a:xfrm>
            <a:off x="609600" y="1346400"/>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إصطناعي (غير مكتمل بدون تعويض): آيات ذات أطوال مختلفة مع بعض المصطلحات المتوازية فقط</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1731" name="Text Box 3"/>
          <p:cNvSpPr txBox="1">
            <a:spLocks noChangeArrowheads="1"/>
          </p:cNvSpPr>
          <p:nvPr/>
        </p:nvSpPr>
        <p:spPr bwMode="auto">
          <a:xfrm>
            <a:off x="0" y="3341891"/>
            <a:ext cx="91440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6 : 1</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لإمام المغنين على ذوات الأوتار على القرار.مزمور لداود.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يا رب لا توبخني بغضبك ولا تؤدبني بغيظك.</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1732" name="Text Box 4"/>
          <p:cNvSpPr txBox="1">
            <a:spLocks noChangeArrowheads="1"/>
          </p:cNvSpPr>
          <p:nvPr/>
        </p:nvSpPr>
        <p:spPr bwMode="auto">
          <a:xfrm>
            <a:off x="84264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391</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3058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عندما يقال أكثر مما يقصد به حرفياً ؛ مبالغة </a:t>
            </a:r>
            <a:r>
              <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المبالغة</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212997" name="Text Box 5"/>
          <p:cNvSpPr txBox="1">
            <a:spLocks noChangeArrowheads="1"/>
          </p:cNvSpPr>
          <p:nvPr/>
        </p:nvSpPr>
        <p:spPr bwMode="auto">
          <a:xfrm>
            <a:off x="0" y="3505207"/>
            <a:ext cx="9144000" cy="224676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المزامير 6 : 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تعبت في تنهدي.أعوم في كل ليلة سريري بدموعي أذوب فراشي.</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8"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۳٩٢</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P ١٥</a:t>
            </a:r>
          </a:p>
        </p:txBody>
      </p:sp>
    </p:spTree>
    <p:extLst>
      <p:ext uri="{BB962C8B-B14F-4D97-AF65-F5344CB8AC3E}">
        <p14:creationId xmlns:p14="http://schemas.microsoft.com/office/powerpoint/2010/main" val="22448339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67155470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1339098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78575452"/>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1-2</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أحمد الرب بكل قلبي </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أحدث بجميع عجائبك </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أفرح وأبتهج بك </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أرنم لاسمك أيها العلي</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505979270"/>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kern="1200" dirty="0">
                <a:solidFill>
                  <a:srgbClr val="B12143"/>
                </a:solidFill>
              </a:rPr>
              <a:t>مقدمة</a:t>
            </a:r>
          </a:p>
          <a:p>
            <a:pPr lvl="0" algn="r" rtl="1" eaLnBrk="1" hangingPunct="1">
              <a:spcBef>
                <a:spcPct val="50000"/>
              </a:spcBef>
            </a:pPr>
            <a:r>
              <a:rPr lang="ar-JO" sz="4400" kern="1200" dirty="0">
                <a:solidFill>
                  <a:srgbClr val="B12143"/>
                </a:solidFill>
              </a:rPr>
              <a:t>ما هو مكان المزامير في زمن العهد القديم؟</a:t>
            </a:r>
          </a:p>
          <a:p>
            <a:pPr lvl="0" algn="r" rtl="1" eaLnBrk="1" hangingPunct="1">
              <a:spcBef>
                <a:spcPct val="50000"/>
              </a:spcBef>
            </a:pPr>
            <a:r>
              <a:rPr lang="ar-JO" sz="4400" kern="1200" dirty="0">
                <a:solidFill>
                  <a:srgbClr val="B12143"/>
                </a:solidFill>
              </a:rPr>
              <a:t>كيف عبد الإسرائيليون الله من خلال المزامير؟</a:t>
            </a:r>
          </a:p>
          <a:p>
            <a:pPr lvl="0" algn="r" rtl="1" eaLnBrk="1" hangingPunct="1">
              <a:spcBef>
                <a:spcPct val="50000"/>
              </a:spcBef>
            </a:pPr>
            <a:r>
              <a:rPr lang="ar-JO" sz="4400" kern="1200" dirty="0">
                <a:solidFill>
                  <a:srgbClr val="B12143"/>
                </a:solidFill>
              </a:rPr>
              <a:t>ما هي صلة المزامير بالمسيحيين اليوم؟</a:t>
            </a:r>
            <a:endParaRPr lang="en-GB" sz="4400" kern="1200" dirty="0">
              <a:solidFill>
                <a:srgbClr val="B12143"/>
              </a:solidFill>
            </a:endParaRPr>
          </a:p>
        </p:txBody>
      </p:sp>
      <p:sp>
        <p:nvSpPr>
          <p:cNvPr id="372741"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۳۸۸</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3269996829"/>
      </p:ext>
    </p:extLst>
  </p:cSld>
  <p:clrMapOvr>
    <a:masterClrMapping/>
  </p:clrMapOvr>
  <p:transition>
    <p:fade/>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3-4</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عند رجوع أعدائي إلى خلف </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يسقطون ويهلكون من قدام وجهك</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لأنك اقمت حقي ودعواي</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جلست على الكرسي قاضياً عادلاً</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2020572530"/>
      </p:ext>
    </p:extLst>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7-8</a:t>
            </a:r>
            <a:br>
              <a:rPr lang="en-US" sz="4000" u="sng"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أما الرب فإلى الدهر يجلس</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ثبت للقضاء كرسيه</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وهو يقضي للمسكونة بالعدل</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يدين الشعوب بالإستقامة</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692121000"/>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9-10</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ويكون الرب ملجأ للمنسحق</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ملجأ في أزمنة الضيق</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ويتكل عليك العارفون اسمك</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لأنك لم تترك طالبيك يا رب</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3806484811"/>
      </p:ext>
    </p:extLst>
  </p:cSld>
  <p:clrMapOvr>
    <a:masterClrMapping/>
  </p:clrMapOv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3200" u="sng" dirty="0">
                <a:solidFill>
                  <a:schemeClr val="bg1"/>
                </a:solidFill>
                <a:effectLst>
                  <a:outerShdw blurRad="50800" dist="38100" dir="10800000" algn="r" rotWithShape="0">
                    <a:prstClr val="black">
                      <a:alpha val="40000"/>
                    </a:prstClr>
                  </a:outerShdw>
                </a:effectLst>
                <a:cs typeface="Arial" panose="020B0604020202020204" pitchFamily="34" charset="0"/>
              </a:rPr>
              <a:t>مز 9: 19-20</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قم يا رب</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لا يعتز الإنسان</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لتحاكم الأمم قدامك</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يا رب اجعل عليهم رعباً</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ليعلم الأمم أنهم بشر</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سلاه</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4279068246"/>
      </p:ext>
    </p:extLst>
  </p:cSld>
  <p:clrMapOvr>
    <a:masterClrMapping/>
  </p:clrMapOvr>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92277717"/>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38537349"/>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0925136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35076424"/>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7762990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2559670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3" descr="trust-by-schmollmol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5"/>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3515" y="116640"/>
            <a:ext cx="9103783" cy="1470025"/>
          </a:xfrm>
          <a:effectLst>
            <a:innerShdw blurRad="63500" dist="50800" dir="18900000">
              <a:prstClr val="black">
                <a:alpha val="50000"/>
              </a:prstClr>
            </a:inn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ما هو </a:t>
            </a:r>
            <a:r>
              <a:rPr lang="ar-JO" sz="4800" kern="1200" dirty="0">
                <a:solidFill>
                  <a:srgbClr val="FFFFFF"/>
                </a:solidFill>
                <a:effectLst>
                  <a:glow rad="228600">
                    <a:srgbClr val="100D00"/>
                  </a:glow>
                </a:effectLst>
                <a:ea typeface="ＭＳ Ｐゴシック" charset="0"/>
              </a:rPr>
              <a:t>الشعر</a:t>
            </a:r>
            <a:r>
              <a:rPr lang="ar-JO" sz="4000" kern="1200" dirty="0">
                <a:solidFill>
                  <a:srgbClr val="FFFFFF"/>
                </a:solidFill>
                <a:effectLst>
                  <a:glow rad="228600">
                    <a:srgbClr val="100D00"/>
                  </a:glow>
                </a:effectLst>
                <a:ea typeface="ＭＳ Ｐゴシック" charset="0"/>
              </a:rPr>
              <a:t>؟</a:t>
            </a:r>
            <a:endParaRPr lang="en-US" sz="4000" kern="1200" dirty="0">
              <a:solidFill>
                <a:srgbClr val="FFFFFF"/>
              </a:solidFill>
              <a:effectLst>
                <a:glow rad="228600">
                  <a:srgbClr val="100D00"/>
                </a:glow>
              </a:effectLst>
              <a:ea typeface="ＭＳ Ｐゴシック" charset="0"/>
            </a:endParaRPr>
          </a:p>
        </p:txBody>
      </p:sp>
      <p:sp>
        <p:nvSpPr>
          <p:cNvPr id="3" name="Subtitle 2"/>
          <p:cNvSpPr>
            <a:spLocks noGrp="1"/>
          </p:cNvSpPr>
          <p:nvPr>
            <p:ph type="subTitle" idx="1"/>
          </p:nvPr>
        </p:nvSpPr>
        <p:spPr>
          <a:xfrm>
            <a:off x="-36512" y="1700808"/>
            <a:ext cx="9109012" cy="1752600"/>
          </a:xfrm>
          <a:effectLst>
            <a:innerShdw blurRad="63500" dist="50800" dir="18900000">
              <a:prstClr val="black">
                <a:alpha val="50000"/>
              </a:prstClr>
            </a:inn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خلال الثلاثين ثانية القادمة إبتكر تعريف للشعر للشخص الجالس بجانبك</a:t>
            </a:r>
            <a:endParaRPr lang="en-US" sz="4000" kern="1200" dirty="0">
              <a:solidFill>
                <a:srgbClr val="FFFFFF"/>
              </a:solidFill>
              <a:effectLst>
                <a:glow rad="228600">
                  <a:srgbClr val="100D00"/>
                </a:glow>
              </a:effectLst>
              <a:ea typeface="ＭＳ Ｐゴシック" charset="0"/>
            </a:endParaRPr>
          </a:p>
        </p:txBody>
      </p:sp>
    </p:spTree>
  </p:cSld>
  <p:clrMapOvr>
    <a:masterClrMapping/>
  </p:clrMapOvr>
  <p:transition spd="slow"/>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52485939"/>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Psalm 16:1-11 How to Build Confidence in My Relationship with God | Jim  Erwin">
            <a:extLst>
              <a:ext uri="{FF2B5EF4-FFF2-40B4-BE49-F238E27FC236}">
                <a16:creationId xmlns:a16="http://schemas.microsoft.com/office/drawing/2014/main" id="{269325ED-F26C-5941-8325-BA8A957A9D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8" y="0"/>
            <a:ext cx="9128125"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0"/>
            <a:ext cx="9144000" cy="2251718"/>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Arial" panose="020B0604020202020204" pitchFamily="34" charset="0"/>
              </a:rPr>
              <a:t>لأنك لن تترك نفسي في الهاوية لن تدع تقيك يرى فساداً</a:t>
            </a:r>
            <a:br>
              <a:rPr lang="ar-JO" sz="3600" dirty="0">
                <a:effectLst>
                  <a:glow rad="127000">
                    <a:schemeClr val="tx1"/>
                  </a:glow>
                </a:effectLst>
                <a:ea typeface="ＭＳ Ｐゴシック" charset="0"/>
                <a:cs typeface="Arial" panose="020B0604020202020204" pitchFamily="34" charset="0"/>
              </a:rPr>
            </a:br>
            <a:r>
              <a:rPr lang="ar-JO" sz="3600" dirty="0">
                <a:effectLst>
                  <a:glow rad="127000">
                    <a:schemeClr val="tx1"/>
                  </a:glow>
                </a:effectLst>
                <a:ea typeface="ＭＳ Ｐゴシック" charset="0"/>
                <a:cs typeface="Arial" panose="020B0604020202020204" pitchFamily="34" charset="0"/>
              </a:rPr>
              <a:t>(مز 16: 10)</a:t>
            </a:r>
            <a:endParaRPr lang="en-US" sz="36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5CFA3351-5BBC-5541-8D51-3088284FCED7}"/>
              </a:ext>
            </a:extLst>
          </p:cNvPr>
          <p:cNvSpPr txBox="1">
            <a:spLocks noChangeArrowheads="1"/>
          </p:cNvSpPr>
          <p:nvPr/>
        </p:nvSpPr>
        <p:spPr bwMode="auto">
          <a:xfrm>
            <a:off x="-9625" y="5601902"/>
            <a:ext cx="9144000" cy="1241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JO" sz="3600" b="1" dirty="0">
                <a:latin typeface="Arial" panose="020B0604020202020204" pitchFamily="34" charset="0"/>
                <a:cs typeface="Arial" panose="020B0604020202020204" pitchFamily="34" charset="0"/>
              </a:rPr>
              <a:t>لاحظ بطرس هذا كنبوة مستقبلية عن قيامة المسيح         (أعمال الرسل 2)</a:t>
            </a:r>
            <a:endParaRPr lang="en-US" sz="3600" b="1"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7817852"/>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04256353"/>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3398451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179512" y="496375"/>
            <a:ext cx="8856984" cy="3785652"/>
          </a:xfrm>
          <a:prstGeom prst="rect">
            <a:avLst/>
          </a:prstGeom>
          <a:noFill/>
        </p:spPr>
        <p:txBody>
          <a:bodyPr wrap="square">
            <a:spAutoFit/>
          </a:bodyPr>
          <a:lstStyle/>
          <a:p>
            <a:pPr marL="919163" indent="-919163" algn="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يقرأ الجميع معاً</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a:p>
            <a:pPr marL="919163" indent="-919163" defTabSz="457200">
              <a:tabLst>
                <a:tab pos="452438" algn="l"/>
              </a:tabLst>
              <a:defRPr/>
            </a:pP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أُحِبُّكَ يَا رَبُّ، يَا قُوَّتِي.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الرَّبُّ صَخْرَتِي وَحِصْنِي وَمُنْقِذِي.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إِلهِي صَخْرَتِي بِهِ أَحْتَمِي.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تُرْسِي وَقَرْنُ خَلاَصِي وَمَلْجَإِي.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1813565311"/>
      </p:ext>
    </p:extLst>
  </p:cSld>
  <p:clrMapOvr>
    <a:masterClrMapping/>
  </p:clrMapOvr>
  <p:transition spd="slow">
    <p:cut/>
  </p:transition>
</p:sld>
</file>

<file path=ppt/slides/slide2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75"/>
            <a:ext cx="8287252" cy="2554545"/>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أَرْسَلَ مِنَ الْعُلَى فَأَخَذَنِي.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نَشَلَنِي مِنْ مِيَاهٍ كَثِيرَةٍ.</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أَنْقَذَنِي مِنْ عَدُوِّي الْقَوِيِّ،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وَمِنْ مُبْغِضِيَّ لأَنَّهُمْ أَقْوَى مِنِّي.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026709682"/>
      </p:ext>
    </p:extLst>
  </p:cSld>
  <p:clrMapOvr>
    <a:masterClrMapping/>
  </p:clrMapOvr>
  <p:transition spd="slow">
    <p:cut/>
  </p:transition>
</p:sld>
</file>

<file path=ppt/slides/slide2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395772" cy="2554545"/>
          </a:xfrm>
          <a:prstGeom prst="rect">
            <a:avLst/>
          </a:prstGeom>
          <a:noFill/>
        </p:spPr>
        <p:txBody>
          <a:bodyPr wrap="square">
            <a:spAutoFit/>
          </a:bodyPr>
          <a:lstStyle/>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أَصَابُونِي فِي يَوْمِ بَلِيَّتِي،</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وَكَانَ الرَّبُّ سَنَدِي.</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أَخْرَجَنِي إِلَى الرُّحْبِ.</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خَلَّصَنِي لأَنَّهُ سُرَّ بِي.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519504722"/>
      </p:ext>
    </p:extLst>
  </p:cSld>
  <p:clrMapOvr>
    <a:masterClrMapping/>
  </p:clrMapOvr>
  <p:transition spd="slow">
    <p:cut/>
  </p:transition>
</p:sld>
</file>

<file path=ppt/slides/slide2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604448" cy="1938992"/>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يكَافِئُنِي الرَّبُّ حَسَبَ بِرِّي.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حَسَبَ طَهَارَةِ يَدَيَّ يَرُدُّ لِي.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لأَنِّي حَفِظْتُ طُرُقَ الرَّبِّ</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626674854"/>
      </p:ext>
    </p:extLst>
  </p:cSld>
  <p:clrMapOvr>
    <a:masterClrMapping/>
  </p:clrMapOvr>
  <p:transition spd="slow">
    <p:cut/>
  </p:transition>
</p:sld>
</file>

<file path=ppt/slides/slide2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83"/>
            <a:ext cx="8287252"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وَلَمْ أَعْصِ إِلهِي.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لأَنَّ جَمِيعَ أَحْكَامِهِ أَمَامِي،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وَفَرَائِضَهُ لَمْ أُبْعِدْهَا عَنْ نَفْسِي.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وَأَكُونُ كَامِلاً مَعَهُ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وَأَتَحَفَّظُ مِنْ إِثْمِي.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343609142"/>
      </p:ext>
    </p:extLst>
  </p:cSld>
  <p:clrMapOvr>
    <a:masterClrMapping/>
  </p:clrMapOvr>
  <p:transition spd="slow">
    <p:cut/>
  </p:transition>
</p:sld>
</file>

<file path=ppt/slides/slide2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0" y="496383"/>
            <a:ext cx="9144000" cy="132343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فَيَرُدُّ الرَّبُّ لِي كَبِرِّي،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وَكَطَهَارَةِ يَدَيَّ أَمَامَ عَيْنَيْهِ.</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436354495"/>
      </p:ext>
    </p:extLst>
  </p:cSld>
  <p:clrMapOvr>
    <a:masterClrMapping/>
  </p:clrMapOvr>
  <p:transition spd="slow">
    <p:cut/>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spcBef>
                <a:spcPct val="50000"/>
              </a:spcBef>
              <a:defRPr/>
            </a:pPr>
            <a:r>
              <a:rPr lang="ar-JO" sz="4000" kern="1200" dirty="0">
                <a:solidFill>
                  <a:srgbClr val="FFFFFF"/>
                </a:solidFill>
                <a:effectLst>
                  <a:glow rad="228600">
                    <a:srgbClr val="100D00"/>
                  </a:glow>
                </a:effectLst>
              </a:rPr>
              <a:t>مميزات الشعر العبري</a:t>
            </a:r>
            <a:endParaRPr lang="en-GB" sz="4000" kern="1200" dirty="0">
              <a:solidFill>
                <a:srgbClr val="FFFFFF"/>
              </a:solidFill>
              <a:effectLst>
                <a:glow rad="228600">
                  <a:srgbClr val="100D00"/>
                </a:glow>
              </a:effectLst>
            </a:endParaRPr>
          </a:p>
        </p:txBody>
      </p:sp>
      <p:sp>
        <p:nvSpPr>
          <p:cNvPr id="348164"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6" name="Text Box 4"/>
          <p:cNvSpPr txBox="1">
            <a:spLocks noChangeArrowheads="1"/>
          </p:cNvSpPr>
          <p:nvPr/>
        </p:nvSpPr>
        <p:spPr bwMode="auto">
          <a:xfrm>
            <a:off x="685800" y="3482982"/>
            <a:ext cx="8458200" cy="2800767"/>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indent="0" algn="r" rtl="1"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1. أنماط</a:t>
            </a: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 التأكيد (وليس القوافي)</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2. لغة  زاخرة مُعبرّة</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3. ترتيب بحسب الأحرف</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4. </a:t>
            </a:r>
            <a:r>
              <a:rPr lang="ar-JO" sz="3200" b="1">
                <a:solidFill>
                  <a:srgbClr val="FFFFFF"/>
                </a:solidFill>
                <a:effectLst>
                  <a:glow rad="228600">
                    <a:srgbClr val="100D00"/>
                  </a:glow>
                </a:effectLst>
                <a:latin typeface="Arial" panose="020B0604020202020204" pitchFamily="34" charset="0"/>
                <a:cs typeface="Arial" panose="020B0604020202020204" pitchFamily="34" charset="0"/>
              </a:rPr>
              <a:t>توازي في الأفكار</a:t>
            </a: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7951688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11560" y="496383"/>
            <a:ext cx="8424936"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اَللهُ طَرِيقُهُ كَامِلٌ.</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قَوْلُ الرَّبِّ نَقِيٌّ.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تُرْسٌ هُوَ لِجَمِيعِ الْمُحْتَمِينَ بِهِ.</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لأَنَّهُ مَنْ هُوَ إِلهٌ غَيْرُ الرَّبِّ؟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وَمَنْ هُوَ صَخْرَةٌ سِوَى إِلهِنَا؟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04337878"/>
      </p:ext>
    </p:extLst>
  </p:cSld>
  <p:clrMapOvr>
    <a:masterClrMapping/>
  </p:clrMapOvr>
  <p:transition spd="slow">
    <p:cut/>
  </p:transition>
</p:sld>
</file>

<file path=ppt/slides/slide2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467544" y="496375"/>
            <a:ext cx="8676456"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وَتَجْعَلُ لِي تُرْسَ خَلاَصِكَ</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وَيَمِينُكَ تَعْضُدُنِي،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وَلُطْفُكَ يُعَظِّمُنِي.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تُوَسِّعُ خُطُوَاتِي تَحْتِي،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فَلَمْ تَتَقَلْقَلْ عَقِبَايَ.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717900845"/>
      </p:ext>
    </p:extLst>
  </p:cSld>
  <p:clrMapOvr>
    <a:masterClrMapping/>
  </p:clrMapOvr>
  <p:transition spd="slow">
    <p:cut/>
  </p:transition>
</p:sld>
</file>

<file path=ppt/slides/slide28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2"/>
            <a:ext cx="8107740" cy="290848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حَيٌّ هُوَ الرَّبُّ،</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وَمُبَارَكٌ صَخْرَتِي،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وَمُرْتَفِعٌ إِلهُ خَلاَصِي</a:t>
            </a:r>
          </a:p>
          <a:p>
            <a:pPr marL="919163" indent="-919163" algn="ctr" defTabSz="457200">
              <a:tabLst>
                <a:tab pos="452438" algn="l"/>
              </a:tabLst>
              <a:defRPr/>
            </a:pPr>
            <a:r>
              <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a:t>
            </a:r>
          </a:p>
          <a:p>
            <a:pPr marL="919163" indent="-919163" algn="ctr" defTabSz="457200">
              <a:tabLst>
                <a:tab pos="452438" algn="l"/>
              </a:tabLst>
              <a:defRPr/>
            </a:pPr>
            <a:r>
              <a:rPr lang="en-US"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a:t>
            </a:r>
            <a:r>
              <a:rPr lang="ar-JO"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آيات مختارة من مزمور 18</a:t>
            </a:r>
            <a:r>
              <a:rPr lang="en-US"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a:t>
            </a:r>
          </a:p>
        </p:txBody>
      </p:sp>
    </p:spTree>
    <p:extLst>
      <p:ext uri="{BB962C8B-B14F-4D97-AF65-F5344CB8AC3E}">
        <p14:creationId xmlns:p14="http://schemas.microsoft.com/office/powerpoint/2010/main" val="2519689831"/>
      </p:ext>
    </p:extLst>
  </p:cSld>
  <p:clrMapOvr>
    <a:masterClrMapping/>
  </p:clrMapOvr>
  <p:transition spd="slow">
    <p:cut/>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31878494"/>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1569660"/>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 اَلسَّمَاوَاتُ تُحَدِّثُ بِمَجْدِ اللهِ، وَالْفَلَكُ يُخْبِرُ بِعَمَلِ يَدَيْهِ.</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 يَوْمٌ إِلَى يَوْمٍ يُذِيعُ كَلاَمًا، وَلَيْلٌ إِلَى لَيْل يُبْدِي عِلْمًا. </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565068846"/>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2062103"/>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لاَ قَوْلَ وَلاَ كَلاَمَ. لاَ يُسْمَعُ صَوْتُهُمْ. </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فِي كُلِّ الأَرْضِ خَرَجَ مَنْطِقُهُمْ، وَإِلَى أَقْصَى الْمَسْكُونَةِ كَلِمَاتُهُمْ. </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778377997"/>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7"/>
            <a:ext cx="8688918" cy="1569660"/>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جَعَلَ لِلشَّمْسِ مَسْكَنًا فِيهَا </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وَهِيَ مِثْلُ الْعَرُوسِ الْخَارِجِ مِنْ حَجَلَتِهِ.</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20099363"/>
      </p:ext>
    </p:extLst>
  </p:cSld>
  <p:clrMapOvr>
    <a:masterClrMapping/>
  </p:clrMapOvr>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2062103"/>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يَبْتَهِجُ مِثْلَ الْجَبَّارِ لِلسِّبَاقِ فِي الطَّرِيقِ. </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مِنْ أَقْصَى السَّمَاوَاتِ خُرُوجُهَا، وَمَدَارُهَا إِلَى أَقَاصِيهَا، وَلاَ شَيْءَ يَخْتَفِي مِنْ حَرِّهَا.</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062286517"/>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ext Box 2"/>
          <p:cNvSpPr txBox="1">
            <a:spLocks noChangeArrowheads="1"/>
          </p:cNvSpPr>
          <p:nvPr/>
        </p:nvSpPr>
        <p:spPr bwMode="auto">
          <a:xfrm>
            <a:off x="-18024" y="1013973"/>
            <a:ext cx="9144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مزمور 19 : 2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يوم إلى يوم يذيع كلاماً وليل إلى ليل يبدي علماً.</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۳٩٠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27E0E6-3B1B-4F5D-84A0-E6B7234C9611}"/>
              </a:ext>
            </a:extLst>
          </p:cNvPr>
          <p:cNvSpPr txBox="1"/>
          <p:nvPr/>
        </p:nvSpPr>
        <p:spPr>
          <a:xfrm>
            <a:off x="3011769" y="0"/>
            <a:ext cx="3355406" cy="2677656"/>
          </a:xfrm>
          <a:prstGeom prst="rect">
            <a:avLst/>
          </a:prstGeom>
          <a:noFill/>
        </p:spPr>
        <p:txBody>
          <a:bodyPr wrap="none" rtlCol="0">
            <a:spAutoFit/>
          </a:bodyPr>
          <a:lstStyle/>
          <a:p>
            <a:pPr algn="ctr" defTabSz="457200" fontAlgn="auto">
              <a:spcBef>
                <a:spcPts val="0"/>
              </a:spcBef>
              <a:spcAft>
                <a:spcPts val="0"/>
              </a:spcAft>
              <a:defRPr/>
            </a:pPr>
            <a:r>
              <a:rPr lang="ar-JO" sz="4000" b="1" dirty="0">
                <a:solidFill>
                  <a:srgbClr val="FFDCA2"/>
                </a:solidFill>
                <a:latin typeface="Calibri"/>
                <a:ea typeface="+mn-ea"/>
                <a:cs typeface="Arial" panose="020B0604020202020204" pitchFamily="34" charset="0"/>
              </a:rPr>
              <a:t>مزمور 19: 7-11</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نَامُوسُ الرَّبِّ كَامِلٌ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يَرُدُّ النَّفْسَ.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شَهَادَاتُ الرَّبِّ صَادِقَةٌ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تُصَيِّرُ الْجَاهِلَ حَكِيمًا.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3765991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3654152"/>
          </a:xfrm>
          <a:effectLst>
            <a:outerShdw blurRad="63500" dist="107763" dir="8100000" algn="ctr" rotWithShape="0">
              <a:schemeClr val="tx1">
                <a:alpha val="74998"/>
              </a:schemeClr>
            </a:outerShdw>
          </a:effectLst>
        </p:spPr>
        <p:txBody>
          <a:bodyPr/>
          <a:lstStyle/>
          <a:p>
            <a:pPr eaLnBrk="1" hangingPunct="1">
              <a:spcBef>
                <a:spcPct val="50000"/>
              </a:spcBef>
              <a:defRPr/>
            </a:pPr>
            <a:r>
              <a:rPr lang="ar-JO" sz="8800" kern="1200" dirty="0">
                <a:effectLst>
                  <a:glow rad="228600">
                    <a:srgbClr val="100D00"/>
                  </a:glow>
                </a:effectLst>
                <a:ea typeface="ＭＳ Ｐゴシック" charset="0"/>
              </a:rPr>
              <a:t>المفتاح: </a:t>
            </a:r>
            <a:br>
              <a:rPr lang="ar-JO" sz="8800" kern="1200" dirty="0">
                <a:effectLst>
                  <a:glow rad="228600">
                    <a:srgbClr val="100D00"/>
                  </a:glow>
                </a:effectLst>
                <a:ea typeface="ＭＳ Ｐゴシック" charset="0"/>
              </a:rPr>
            </a:br>
            <a:r>
              <a:rPr lang="ar-JO" sz="8800" kern="1200" dirty="0">
                <a:effectLst>
                  <a:glow rad="228600">
                    <a:srgbClr val="100D00"/>
                  </a:glow>
                </a:effectLst>
                <a:ea typeface="ＭＳ Ｐゴシック" charset="0"/>
              </a:rPr>
              <a:t>التوازي باللغة العبريّة</a:t>
            </a:r>
            <a:endParaRPr lang="en-US" sz="8800" kern="1200" dirty="0">
              <a:effectLst>
                <a:glow rad="228600">
                  <a:srgbClr val="100D00"/>
                </a:glow>
              </a:effectLst>
              <a:ea typeface="ＭＳ Ｐゴシック"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2850442757"/>
      </p:ext>
    </p:extLst>
  </p:cSld>
  <p:clrMapOvr>
    <a:masterClrMapping/>
  </p:clrMapOvr>
  <p:transition spd="med">
    <p:randomBar dir="vert"/>
  </p:transition>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2718E52-B3DB-41E2-9FFE-68E45F36EA4E}"/>
              </a:ext>
            </a:extLst>
          </p:cNvPr>
          <p:cNvSpPr txBox="1"/>
          <p:nvPr/>
        </p:nvSpPr>
        <p:spPr>
          <a:xfrm>
            <a:off x="2695181" y="0"/>
            <a:ext cx="3988591"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وصَايَا الرَّبِّ مُسْتَقِيمَةٌ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تُفَرِّحُ الْقَلْبَ.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أَمْرُ الرَّبِّ طَاهِرٌ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يُنِيرُ الْعَيْنَيْنِ.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2380826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C9BDAB7-E2F8-41E8-AAFB-E2489A008EAB}"/>
              </a:ext>
            </a:extLst>
          </p:cNvPr>
          <p:cNvSpPr txBox="1"/>
          <p:nvPr/>
        </p:nvSpPr>
        <p:spPr>
          <a:xfrm>
            <a:off x="2695175" y="0"/>
            <a:ext cx="3988592"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خَوْفُ الرَّبِّ نَقِيٌّ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ثَابِتٌ إِلَى الأَبَدِ.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أَحْكَامُ الرَّبِّ حَقٌّ</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عَادِلَةٌ كُلُّهَا.</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4223215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6CE4633-840F-434C-B029-BA70784B63EA}"/>
              </a:ext>
            </a:extLst>
          </p:cNvPr>
          <p:cNvSpPr txBox="1"/>
          <p:nvPr/>
        </p:nvSpPr>
        <p:spPr>
          <a:xfrm>
            <a:off x="2695177" y="0"/>
            <a:ext cx="3988591"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endParaRPr lang="en-GB" sz="40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أَشْهَى مِنَ الذَّهَبِ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وَالإِبْرِيزِ الْكَثِيرِ</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وَأَحْلَى مِنَ الْعَسَلِ</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وَقَطْرِ الشِّهَادِ.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182028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6F9771-2856-40EC-B632-468125C1FC24}"/>
              </a:ext>
            </a:extLst>
          </p:cNvPr>
          <p:cNvSpPr txBox="1"/>
          <p:nvPr/>
        </p:nvSpPr>
        <p:spPr>
          <a:xfrm>
            <a:off x="2695175" y="0"/>
            <a:ext cx="3988592" cy="1815882"/>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endParaRPr lang="en-GB" sz="40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أَيْضًا عَبْدُكَ يُحَذَّرُ بِهَا،</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وَفِي حِفْظِهَا ثَوَابٌ عَظِيمٌ. </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95038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8512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411435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lang="ar-JO" sz="6600" b="1" baseline="30000" dirty="0">
              <a:solidFill>
                <a:srgbClr val="FFFFFF"/>
              </a:solidFill>
              <a:effectLst>
                <a:glow rad="190500">
                  <a:srgbClr val="000000">
                    <a:alpha val="75000"/>
                  </a:srgbClr>
                </a:glow>
              </a:effectLst>
              <a:latin typeface="Arial" panose="020B0604020202020204" pitchFamily="34" charset="0"/>
              <a:ea typeface="ＭＳ Ｐゴシック"/>
              <a:cs typeface="Arial" panose="020B0604020202020204" pitchFamily="34" charset="0"/>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lang="ar-JO" sz="6600" b="1" baseline="30000" dirty="0">
                <a:solidFill>
                  <a:srgbClr val="FFFFFF"/>
                </a:solidFill>
                <a:effectLst>
                  <a:glow rad="190500">
                    <a:srgbClr val="000000">
                      <a:alpha val="75000"/>
                    </a:srgbClr>
                  </a:glow>
                </a:effectLst>
                <a:latin typeface="Arial" panose="020B0604020202020204" pitchFamily="34" charset="0"/>
                <a:ea typeface="ＭＳ Ｐゴシック"/>
                <a:cs typeface="Arial" panose="020B0604020202020204" pitchFamily="34" charset="0"/>
                <a:sym typeface="Arial"/>
              </a:rPr>
              <a:t>7 </a:t>
            </a: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نَامُوسُ الرَّبِّ كَامِلٌ يَرُدُّ النَّفْسَ. </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شَهَادَاتُ الرَّبِّ صَادِقَةٌ تُصَيِّرُ الْجَاهِلَ حَكِيمًا.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8وَصَايَا الرَّبِّ مُسْتَقِيمَةٌ تُفَرِّحُ الْقَلْبَ.</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أَمْرُ الرَّبِّ طَاهِرٌ يُنِيرُ الْعَيْنَيْنِ. </a:t>
            </a:r>
            <a:endParaRPr kumimoji="0" lang="en-US" sz="6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13349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38306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9خَوْفُ الرَّبِّ نَقِيٌّ ثَابِتٌ إِلَى الأَبَدِ.</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أَحْكَامُ الرَّبِّ حَقٌّ عَادِلَةٌ كُلُّهَا.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10أَشْهَى مِنَ الذَّهَبِ وَالإِبْرِيزِ الْكَثِيرِ</a:t>
            </a:r>
            <a:endParaRPr kumimoji="0" lang="en-US" sz="6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386057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2485512"/>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وَأَحْلَى مِنَ الْعَسَلِ وَقَطْرِ الشِّهَادِ.</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11أَيْضًا عَبْدُكَ يُحَذَّرُ بِهَا،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وَفِي حِفْظِهَا ثَوَابٌ عَظِيمٌ. </a:t>
            </a:r>
            <a:endParaRPr kumimoji="0" lang="en-US" sz="3600" b="1" u="none" strike="noStrike" kern="1200" cap="none" spc="-150"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308110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568408004"/>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819000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2136281"/>
            <a:ext cx="9144000" cy="2804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6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تسبيح الله والتضرع له</a:t>
            </a:r>
            <a:endParaRPr lang="en-US" sz="6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۳۸٠</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5828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spcBef>
                <a:spcPct val="50000"/>
              </a:spcBef>
              <a:defRPr/>
            </a:pPr>
            <a:r>
              <a:rPr lang="ar-JO" sz="5400" kern="1200" dirty="0">
                <a:effectLst>
                  <a:glow rad="228600">
                    <a:srgbClr val="100D00"/>
                  </a:glow>
                </a:effectLst>
                <a:ea typeface="ＭＳ Ｐゴシック" charset="0"/>
              </a:rPr>
              <a:t>ما هو التوازي؟</a:t>
            </a:r>
            <a:endParaRPr lang="en-US" sz="5400" kern="1200" dirty="0">
              <a:effectLst>
                <a:glow rad="228600">
                  <a:srgbClr val="100D00"/>
                </a:glow>
              </a:effectLst>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spcBef>
                <a:spcPct val="50000"/>
              </a:spcBef>
              <a:defRPr/>
            </a:pP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a:t>
            </a:r>
            <a:r>
              <a:rPr lang="ar-JO" sz="4000" b="1" dirty="0">
                <a:effectLst>
                  <a:glow rad="228600">
                    <a:srgbClr val="100D00"/>
                  </a:glow>
                </a:effectLst>
                <a:latin typeface="Arial" panose="020B0604020202020204" pitchFamily="34" charset="0"/>
                <a:ea typeface="ＭＳ Ｐゴシック" charset="0"/>
                <a:cs typeface="Arial" panose="020B0604020202020204" pitchFamily="34" charset="0"/>
              </a:rPr>
              <a:t>تكرار المعنى باستخدام  تعبيرات متوازية</a:t>
            </a: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 "</a:t>
            </a:r>
            <a:b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b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(Ross, BKC, 1:780)</a:t>
            </a: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956178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حكمة</a:t>
            </a:r>
            <a:endParaRPr lang="en-US" dirty="0">
              <a:solidFill>
                <a:srgbClr val="F8F8F8"/>
              </a:solidFill>
            </a:endParaRPr>
          </a:p>
          <a:p>
            <a:pPr algn="r" rtl="1" eaLnBrk="1" hangingPunct="1">
              <a:lnSpc>
                <a:spcPct val="90000"/>
              </a:lnSpc>
            </a:pPr>
            <a:r>
              <a:rPr lang="ar-IQ" sz="4400" dirty="0">
                <a:solidFill>
                  <a:srgbClr val="F8F8F8"/>
                </a:solidFill>
              </a:rPr>
              <a:t>ملكي</a:t>
            </a:r>
            <a:r>
              <a:rPr lang="ar-IQ" sz="3600" dirty="0">
                <a:solidFill>
                  <a:srgbClr val="F8F8F8"/>
                </a:solidFill>
              </a:rPr>
              <a:t> </a:t>
            </a:r>
            <a:endParaRPr lang="en-US" sz="3600" dirty="0">
              <a:solidFill>
                <a:srgbClr val="F8F8F8"/>
              </a:solidFill>
            </a:endParaRPr>
          </a:p>
          <a:p>
            <a:pPr algn="r" rtl="1" eaLnBrk="1" hangingPunct="1">
              <a:lnSpc>
                <a:spcPct val="90000"/>
              </a:lnSpc>
            </a:pPr>
            <a:r>
              <a:rPr lang="ar-SA" dirty="0">
                <a:solidFill>
                  <a:srgbClr val="F8F8F8"/>
                </a:solidFill>
              </a:rPr>
              <a:t>مسياني</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لعن</a:t>
            </a:r>
            <a:endParaRPr lang="en-US" dirty="0">
              <a:solidFill>
                <a:srgbClr val="F8F8F8"/>
              </a:solidFill>
            </a:endParaRPr>
          </a:p>
          <a:p>
            <a:pPr algn="r" rtl="1" eaLnBrk="1" hangingPunct="1">
              <a:lnSpc>
                <a:spcPct val="90000"/>
              </a:lnSpc>
            </a:pPr>
            <a:r>
              <a:rPr lang="ar-IQ" dirty="0">
                <a:solidFill>
                  <a:srgbClr val="F8F8F8"/>
                </a:solidFill>
              </a:rPr>
              <a:t>تاريخي</a:t>
            </a:r>
            <a:endParaRPr lang="en-US" dirty="0">
              <a:solidFill>
                <a:srgbClr val="F8F8F8"/>
              </a:solidFill>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952500" y="4031193"/>
            <a:ext cx="7239000" cy="2185214"/>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يا رب بقوتك يفرح الملك،</a:t>
            </a:r>
            <a:endPar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وبخلاصك كيف لا يبتهج جد</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21 : 1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62502"/>
                                        </p:tgtEl>
                                        <p:attrNameLst>
                                          <p:attrName>style.visibility</p:attrName>
                                        </p:attrNameLst>
                                      </p:cBhvr>
                                      <p:to>
                                        <p:strVal val="visible"/>
                                      </p:to>
                                    </p:set>
                                    <p:anim calcmode="lin" valueType="num">
                                      <p:cBhvr additive="base">
                                        <p:cTn id="7" dur="2000" fill="hold"/>
                                        <p:tgtEl>
                                          <p:spTgt spid="362502"/>
                                        </p:tgtEl>
                                        <p:attrNameLst>
                                          <p:attrName>ppt_x</p:attrName>
                                        </p:attrNameLst>
                                      </p:cBhvr>
                                      <p:tavLst>
                                        <p:tav tm="0">
                                          <p:val>
                                            <p:strVal val="#ppt_x"/>
                                          </p:val>
                                        </p:tav>
                                        <p:tav tm="100000">
                                          <p:val>
                                            <p:strVal val="#ppt_x"/>
                                          </p:val>
                                        </p:tav>
                                      </p:tavLst>
                                    </p:anim>
                                    <p:anim calcmode="lin" valueType="num">
                                      <p:cBhvr additive="base">
                                        <p:cTn id="8"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2"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91166646"/>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idx="1"/>
          </p:nvPr>
        </p:nvSpPr>
        <p:spPr>
          <a:xfrm>
            <a:off x="838200" y="1981201"/>
            <a:ext cx="8305800" cy="4525963"/>
          </a:xfrm>
        </p:spPr>
        <p:txBody>
          <a:bodyPr/>
          <a:lstStyle/>
          <a:p>
            <a:pPr algn="r" rtl="1" eaLnBrk="1" hangingPunct="1"/>
            <a:r>
              <a:rPr lang="ar-IQ" dirty="0">
                <a:solidFill>
                  <a:srgbClr val="FFFF66"/>
                </a:solidFill>
              </a:rPr>
              <a:t>مسياني </a:t>
            </a:r>
            <a:endParaRPr lang="en-US" dirty="0">
              <a:solidFill>
                <a:srgbClr val="FFFF66"/>
              </a:solidFill>
            </a:endParaRPr>
          </a:p>
          <a:p>
            <a:pPr algn="r" rtl="1" eaLnBrk="1" hangingPunct="1"/>
            <a:r>
              <a:rPr lang="ar-SA" dirty="0">
                <a:solidFill>
                  <a:srgbClr val="FFFF66"/>
                </a:solidFill>
              </a:rPr>
              <a:t>الرثاء</a:t>
            </a:r>
            <a:endParaRPr lang="en-US" dirty="0">
              <a:solidFill>
                <a:srgbClr val="FFFF66"/>
              </a:solidFill>
            </a:endParaRPr>
          </a:p>
          <a:p>
            <a:pPr algn="r" rtl="1" eaLnBrk="1" hangingPunct="1"/>
            <a:r>
              <a:rPr lang="ar-IQ" dirty="0">
                <a:solidFill>
                  <a:srgbClr val="FFFF66"/>
                </a:solidFill>
              </a:rPr>
              <a:t>التوبه</a:t>
            </a:r>
            <a:endParaRPr lang="en-US" dirty="0">
              <a:solidFill>
                <a:srgbClr val="FFFF66"/>
              </a:solidFill>
            </a:endParaRPr>
          </a:p>
          <a:p>
            <a:pPr algn="r" rtl="1" eaLnBrk="1" hangingPunct="1"/>
            <a:endParaRPr lang="en-US" dirty="0">
              <a:solidFill>
                <a:srgbClr val="FFFF66"/>
              </a:solidFill>
            </a:endParaRP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4549" name="Text Box 5"/>
          <p:cNvSpPr txBox="1">
            <a:spLocks noChangeArrowheads="1"/>
          </p:cNvSpPr>
          <p:nvPr/>
        </p:nvSpPr>
        <p:spPr bwMode="auto">
          <a:xfrm>
            <a:off x="209460" y="2595274"/>
            <a:ext cx="8877480" cy="11695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لهي </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لهي لماذا تركتني؟  بعيدآ عن خلاصي عن كلام زفيري؟</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 مزمور 22 : 1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322565" name="Text Box 6"/>
          <p:cNvSpPr txBox="1">
            <a:spLocks noChangeArrowheads="1"/>
          </p:cNvSpPr>
          <p:nvPr/>
        </p:nvSpPr>
        <p:spPr bwMode="auto">
          <a:xfrm>
            <a:off x="2590800" y="593724"/>
            <a:ext cx="4114800" cy="707886"/>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تصن</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فات المزامير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4552" name="Text Box 8"/>
          <p:cNvSpPr txBox="1">
            <a:spLocks noChangeArrowheads="1"/>
          </p:cNvSpPr>
          <p:nvPr/>
        </p:nvSpPr>
        <p:spPr bwMode="auto">
          <a:xfrm>
            <a:off x="8153412" y="1524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8"/>
          <p:cNvSpPr txBox="1">
            <a:spLocks noChangeArrowheads="1"/>
          </p:cNvSpPr>
          <p:nvPr/>
        </p:nvSpPr>
        <p:spPr bwMode="auto">
          <a:xfrm>
            <a:off x="8153400" y="528645"/>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77644265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85386223"/>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923330"/>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kern="1200" dirty="0">
                <a:solidFill>
                  <a:srgbClr val="FFFFFF"/>
                </a:solidFill>
                <a:effectLst>
                  <a:glow rad="228600">
                    <a:srgbClr val="100D00"/>
                  </a:glow>
                </a:effectLst>
                <a:ea typeface="ＭＳ Ｐゴシック" charset="0"/>
                <a:cs typeface="Times New Roman" charset="0"/>
              </a:rPr>
              <a:t>أي نوع من الحيوانات أنت؟</a:t>
            </a:r>
            <a:endParaRPr lang="en-US" sz="54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1159820751"/>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63266470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أنت خروف!</a:t>
            </a:r>
            <a:endParaRPr lang="en-US"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436287949"/>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إلى مياه الراحة يوردني</a:t>
            </a:r>
            <a:endParaRPr lang="en-US" sz="40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867278187"/>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229695317"/>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36512" y="4956799"/>
            <a:ext cx="79248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3. الرب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أعطى</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الإرشاد في القداسة </a:t>
            </a:r>
            <a:r>
              <a:rPr kumimoji="0" lang="ar-JO" sz="2400" b="1" u="none" strike="noStrike" kern="1200" cap="none" spc="0" normalizeH="0" baseline="0" noProof="0" dirty="0">
                <a:ln>
                  <a:noFill/>
                </a:ln>
                <a:solidFill>
                  <a:srgbClr val="FFC000"/>
                </a:solidFill>
                <a:effectLst>
                  <a:glow rad="228600">
                    <a:srgbClr val="100D00"/>
                  </a:glow>
                </a:effectLst>
                <a:uLnTx/>
                <a:uFillTx/>
                <a:latin typeface="Arial" panose="020B0604020202020204" pitchFamily="34" charset="0"/>
                <a:ea typeface="ＭＳ Ｐゴシック" charset="0"/>
                <a:cs typeface="Times New Roman" charset="0"/>
              </a:rPr>
              <a:t>لحماية</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اسمه (3 ب).</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8" name="TextBox 17"/>
          <p:cNvSpPr txBox="1">
            <a:spLocks noChangeArrowheads="1"/>
          </p:cNvSpPr>
          <p:nvPr/>
        </p:nvSpPr>
        <p:spPr bwMode="auto">
          <a:xfrm>
            <a:off x="-180528" y="2023550"/>
            <a:ext cx="8458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أ. الطريقة التي أرضى بها الرب داود كانت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بتوفير</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كل إحتياجاته (١-٣).</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7" name="TextBox 16"/>
          <p:cNvSpPr txBox="1">
            <a:spLocks noChangeArrowheads="1"/>
          </p:cNvSpPr>
          <p:nvPr/>
        </p:nvSpPr>
        <p:spPr bwMode="auto">
          <a:xfrm>
            <a:off x="-36512" y="2944157"/>
            <a:ext cx="79248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قدم</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الرب طعامًا جسديًا عالي الجودة ، وراحة وماءًا أشبع داود (1-2)</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6" name="TextBox 15"/>
          <p:cNvSpPr txBox="1">
            <a:spLocks noChangeArrowheads="1"/>
          </p:cNvSpPr>
          <p:nvPr/>
        </p:nvSpPr>
        <p:spPr bwMode="auto">
          <a:xfrm>
            <a:off x="-36512" y="3938002"/>
            <a:ext cx="79248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2.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قدم</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الرب الانتعاش الروحي الذي أعاد روح داود (3 أ).</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439299" name="Rectangle 3"/>
          <p:cNvSpPr>
            <a:spLocks noGrp="1" noChangeArrowheads="1"/>
          </p:cNvSpPr>
          <p:nvPr>
            <p:ph type="title" idx="4294967295"/>
          </p:nvPr>
        </p:nvSpPr>
        <p:spPr>
          <a:xfrm>
            <a:off x="314325" y="81499"/>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المزمور 23 </a:t>
            </a:r>
            <a:br>
              <a:rPr lang="ar-JO" sz="4000" kern="1200" dirty="0">
                <a:solidFill>
                  <a:srgbClr val="FFFFFF"/>
                </a:solidFill>
                <a:effectLst>
                  <a:glow rad="228600">
                    <a:srgbClr val="100D00"/>
                  </a:glow>
                </a:effectLst>
                <a:ea typeface="ＭＳ Ｐゴシック" charset="0"/>
                <a:cs typeface="Times New Roman" charset="0"/>
              </a:rPr>
            </a:br>
            <a:r>
              <a:rPr lang="ar-JO" sz="4000" kern="1200" dirty="0">
                <a:solidFill>
                  <a:srgbClr val="FFFFFF"/>
                </a:solidFill>
                <a:effectLst>
                  <a:glow rad="228600">
                    <a:srgbClr val="100D00"/>
                  </a:glow>
                </a:effectLst>
                <a:ea typeface="ＭＳ Ｐゴシック" charset="0"/>
                <a:cs typeface="Times New Roman" charset="0"/>
              </a:rPr>
              <a:t>المخطط التفسيري</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114695" name="Text Box 5"/>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39302" name="Line 6"/>
          <p:cNvSpPr>
            <a:spLocks noChangeShapeType="1"/>
          </p:cNvSpPr>
          <p:nvPr/>
        </p:nvSpPr>
        <p:spPr bwMode="auto">
          <a:xfrm>
            <a:off x="4049892" y="5415740"/>
            <a:ext cx="738132" cy="488242"/>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3" name="Line 7"/>
          <p:cNvSpPr>
            <a:spLocks noChangeShapeType="1"/>
          </p:cNvSpPr>
          <p:nvPr/>
        </p:nvSpPr>
        <p:spPr bwMode="auto">
          <a:xfrm flipH="1">
            <a:off x="4049892" y="1643049"/>
            <a:ext cx="1165050" cy="3313749"/>
          </a:xfrm>
          <a:prstGeom prst="line">
            <a:avLst/>
          </a:prstGeom>
          <a:noFill/>
          <a:ln w="9525">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4" name="Line 8"/>
          <p:cNvSpPr>
            <a:spLocks noChangeShapeType="1"/>
          </p:cNvSpPr>
          <p:nvPr/>
        </p:nvSpPr>
        <p:spPr bwMode="auto">
          <a:xfrm flipH="1">
            <a:off x="3571868" y="1714488"/>
            <a:ext cx="2786082" cy="428628"/>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5" name="Line 9"/>
          <p:cNvSpPr>
            <a:spLocks noChangeShapeType="1"/>
          </p:cNvSpPr>
          <p:nvPr/>
        </p:nvSpPr>
        <p:spPr bwMode="auto">
          <a:xfrm flipH="1">
            <a:off x="7380312" y="3382787"/>
            <a:ext cx="13489" cy="491297"/>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6" name="Line 10"/>
          <p:cNvSpPr>
            <a:spLocks noChangeShapeType="1"/>
          </p:cNvSpPr>
          <p:nvPr/>
        </p:nvSpPr>
        <p:spPr bwMode="auto">
          <a:xfrm flipH="1">
            <a:off x="6715140" y="4471281"/>
            <a:ext cx="600974" cy="529355"/>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2" name="Line 6"/>
          <p:cNvSpPr>
            <a:spLocks noChangeShapeType="1"/>
          </p:cNvSpPr>
          <p:nvPr/>
        </p:nvSpPr>
        <p:spPr bwMode="auto">
          <a:xfrm flipH="1">
            <a:off x="7393800" y="1714488"/>
            <a:ext cx="634545" cy="4143404"/>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118796" name="Text Box 12"/>
          <p:cNvSpPr txBox="1">
            <a:spLocks noChangeArrowheads="1"/>
          </p:cNvSpPr>
          <p:nvPr/>
        </p:nvSpPr>
        <p:spPr bwMode="auto">
          <a:xfrm>
            <a:off x="251520" y="1312110"/>
            <a:ext cx="92202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كان </a:t>
            </a:r>
            <a:r>
              <a:rPr kumimoji="0" lang="ar-JO" sz="24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رد</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على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تدبير</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الله و</a:t>
            </a:r>
            <a:r>
              <a:rPr kumimoji="0" lang="ar-JO" sz="2400" b="1" u="none" strike="noStrike" kern="1200" cap="none" spc="0" normalizeH="0" baseline="0" noProof="0" dirty="0">
                <a:ln>
                  <a:noFill/>
                </a:ln>
                <a:solidFill>
                  <a:srgbClr val="FFC000"/>
                </a:solidFill>
                <a:effectLst>
                  <a:glow rad="228600">
                    <a:srgbClr val="100D00"/>
                  </a:glow>
                </a:effectLst>
                <a:uLnTx/>
                <a:uFillTx/>
                <a:latin typeface="Arial" panose="020B0604020202020204" pitchFamily="34" charset="0"/>
                <a:ea typeface="ＭＳ Ｐゴシック" charset="0"/>
                <a:cs typeface="Times New Roman" charset="0"/>
              </a:rPr>
              <a:t>حمايته</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[كراعٍ لخرافه] تعزية بدلاً من الخوف (١-٤)</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180528" y="5799138"/>
            <a:ext cx="8458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ب. كان </a:t>
            </a:r>
            <a:r>
              <a:rPr kumimoji="0" lang="ar-JO" sz="24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رد</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على الرب الذي </a:t>
            </a:r>
            <a:r>
              <a:rPr kumimoji="0" lang="ar-JO" sz="2400" b="1" u="none" strike="noStrike" kern="1200" cap="none" spc="0" normalizeH="0" baseline="0" noProof="0" dirty="0">
                <a:ln>
                  <a:noFill/>
                </a:ln>
                <a:solidFill>
                  <a:srgbClr val="FFC000"/>
                </a:solidFill>
                <a:effectLst>
                  <a:glow rad="228600">
                    <a:srgbClr val="100D00"/>
                  </a:glow>
                </a:effectLst>
                <a:uLnTx/>
                <a:uFillTx/>
                <a:latin typeface="Arial" panose="020B0604020202020204" pitchFamily="34" charset="0"/>
                <a:ea typeface="ＭＳ Ｐゴシック" charset="0"/>
                <a:cs typeface="Times New Roman" charset="0"/>
              </a:rPr>
              <a:t>يحميه</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في المواقف الخطرة عدم الخوف (4)</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9" name="Line 9"/>
          <p:cNvSpPr>
            <a:spLocks noChangeShapeType="1"/>
          </p:cNvSpPr>
          <p:nvPr/>
        </p:nvSpPr>
        <p:spPr bwMode="auto">
          <a:xfrm>
            <a:off x="3500430" y="2428868"/>
            <a:ext cx="3786214" cy="642942"/>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620856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 يكرر السطر الثاني كتابة السطر الأول بنفس الشكل أو ما شابه</a:t>
            </a:r>
            <a:endParaRPr lang="en-US"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eaLnBrk="1" hangingPunct="1">
              <a:spcBef>
                <a:spcPct val="50000"/>
              </a:spcBef>
              <a:defRPr/>
            </a:pPr>
            <a:r>
              <a:rPr lang="ar-JO" altLang="ja-JP" sz="4000" kern="1200" dirty="0">
                <a:solidFill>
                  <a:srgbClr val="FFFFFF"/>
                </a:solidFill>
                <a:effectLst>
                  <a:glow rad="228600">
                    <a:srgbClr val="100D00"/>
                  </a:glow>
                </a:effectLst>
                <a:ea typeface="ＭＳ Ｐゴシック" charset="0"/>
                <a:cs typeface="Times New Roman" charset="0"/>
              </a:rPr>
              <a:t>وترتِّب قدّامي مائدةً تجاهَ مضايقيَّ (الآية 5)</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457200" y="5612457"/>
            <a:ext cx="3505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style>
          <a:lnRef idx="2">
            <a:schemeClr val="accent1"/>
          </a:lnRef>
          <a:fillRef idx="1">
            <a:schemeClr val="lt1"/>
          </a:fillRef>
          <a:effectRef idx="0">
            <a:schemeClr val="accent1"/>
          </a:effectRef>
          <a:fontRef idx="minor">
            <a:schemeClr val="dk1"/>
          </a:fontRef>
        </p:style>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خروف</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6096000" y="5627688"/>
            <a:ext cx="2743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وليمة فيكتور</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3" name="TextBox 2"/>
          <p:cNvSpPr txBox="1"/>
          <p:nvPr/>
        </p:nvSpPr>
        <p:spPr>
          <a:xfrm>
            <a:off x="4178052" y="3510904"/>
            <a:ext cx="864096" cy="707886"/>
          </a:xfrm>
          <a:prstGeom prst="rect">
            <a:avLst/>
          </a:prstGeom>
          <a:noFill/>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99370475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animBg="1"/>
      <p:bldP spid="13" grpId="0"/>
      <p:bldP spid="3"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101600" y="5410200"/>
            <a:ext cx="3505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وليمة العشب</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5727700" y="5410200"/>
            <a:ext cx="2743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وليمة فاخرة</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Rectangle 3"/>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ويرتِّب قدّامي مائدةً تجاهَ مضايقيَّ (الآية 5)</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5" name="TextBox 14">
            <a:extLst>
              <a:ext uri="{FF2B5EF4-FFF2-40B4-BE49-F238E27FC236}">
                <a16:creationId xmlns:a16="http://schemas.microsoft.com/office/drawing/2014/main" id="{CEB395B6-36D9-6E4E-B9E4-2E2F45416FAC}"/>
              </a:ext>
            </a:extLst>
          </p:cNvPr>
          <p:cNvSpPr txBox="1"/>
          <p:nvPr/>
        </p:nvSpPr>
        <p:spPr>
          <a:xfrm>
            <a:off x="3707904"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76110144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580">
                                          <p:stCondLst>
                                            <p:cond delay="0"/>
                                          </p:stCondLst>
                                        </p:cTn>
                                        <p:tgtEl>
                                          <p:spTgt spid="15"/>
                                        </p:tgtEl>
                                      </p:cBhvr>
                                    </p:animEffect>
                                    <p:anim calcmode="lin" valueType="num">
                                      <p:cBhvr>
                                        <p:cTn id="1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0" dur="26">
                                          <p:stCondLst>
                                            <p:cond delay="650"/>
                                          </p:stCondLst>
                                        </p:cTn>
                                        <p:tgtEl>
                                          <p:spTgt spid="15"/>
                                        </p:tgtEl>
                                      </p:cBhvr>
                                      <p:to x="100000" y="60000"/>
                                    </p:animScale>
                                    <p:animScale>
                                      <p:cBhvr>
                                        <p:cTn id="21" dur="166" decel="50000">
                                          <p:stCondLst>
                                            <p:cond delay="676"/>
                                          </p:stCondLst>
                                        </p:cTn>
                                        <p:tgtEl>
                                          <p:spTgt spid="15"/>
                                        </p:tgtEl>
                                      </p:cBhvr>
                                      <p:to x="100000" y="100000"/>
                                    </p:animScale>
                                    <p:animScale>
                                      <p:cBhvr>
                                        <p:cTn id="22" dur="26">
                                          <p:stCondLst>
                                            <p:cond delay="1312"/>
                                          </p:stCondLst>
                                        </p:cTn>
                                        <p:tgtEl>
                                          <p:spTgt spid="15"/>
                                        </p:tgtEl>
                                      </p:cBhvr>
                                      <p:to x="100000" y="80000"/>
                                    </p:animScale>
                                    <p:animScale>
                                      <p:cBhvr>
                                        <p:cTn id="23" dur="166" decel="50000">
                                          <p:stCondLst>
                                            <p:cond delay="1338"/>
                                          </p:stCondLst>
                                        </p:cTn>
                                        <p:tgtEl>
                                          <p:spTgt spid="15"/>
                                        </p:tgtEl>
                                      </p:cBhvr>
                                      <p:to x="100000" y="100000"/>
                                    </p:animScale>
                                    <p:animScale>
                                      <p:cBhvr>
                                        <p:cTn id="24" dur="26">
                                          <p:stCondLst>
                                            <p:cond delay="1642"/>
                                          </p:stCondLst>
                                        </p:cTn>
                                        <p:tgtEl>
                                          <p:spTgt spid="15"/>
                                        </p:tgtEl>
                                      </p:cBhvr>
                                      <p:to x="100000" y="90000"/>
                                    </p:animScale>
                                    <p:animScale>
                                      <p:cBhvr>
                                        <p:cTn id="25" dur="166" decel="50000">
                                          <p:stCondLst>
                                            <p:cond delay="1668"/>
                                          </p:stCondLst>
                                        </p:cTn>
                                        <p:tgtEl>
                                          <p:spTgt spid="15"/>
                                        </p:tgtEl>
                                      </p:cBhvr>
                                      <p:to x="100000" y="100000"/>
                                    </p:animScale>
                                    <p:animScale>
                                      <p:cBhvr>
                                        <p:cTn id="26" dur="26">
                                          <p:stCondLst>
                                            <p:cond delay="1808"/>
                                          </p:stCondLst>
                                        </p:cTn>
                                        <p:tgtEl>
                                          <p:spTgt spid="15"/>
                                        </p:tgtEl>
                                      </p:cBhvr>
                                      <p:to x="100000" y="95000"/>
                                    </p:animScale>
                                    <p:animScale>
                                      <p:cBhvr>
                                        <p:cTn id="27" dur="166" decel="50000">
                                          <p:stCondLst>
                                            <p:cond delay="1834"/>
                                          </p:stCondLst>
                                        </p:cTn>
                                        <p:tgtEl>
                                          <p:spTgt spid="15"/>
                                        </p:tgtEl>
                                      </p:cBhvr>
                                      <p:to x="100000" y="100000"/>
                                    </p:animScale>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childTnLst>
                                </p:cTn>
                              </p:par>
                            </p:childTnLst>
                          </p:cTn>
                        </p:par>
                        <p:par>
                          <p:cTn id="34" fill="hold" nodeType="afterGroup">
                            <p:stCondLst>
                              <p:cond delay="0"/>
                            </p:stCondLst>
                            <p:childTnLst>
                              <p:par>
                                <p:cTn id="35" presetID="22" presetClass="entr" presetSubtype="4" fill="hold" grpId="0" nodeType="afterEffect">
                                  <p:stCondLst>
                                    <p:cond delay="0"/>
                                  </p:stCondLst>
                                  <p:childTnLst>
                                    <p:set>
                                      <p:cBhvr>
                                        <p:cTn id="36" dur="1" fill="hold">
                                          <p:stCondLst>
                                            <p:cond delay="0"/>
                                          </p:stCondLst>
                                        </p:cTn>
                                        <p:tgtEl>
                                          <p:spTgt spid="430090"/>
                                        </p:tgtEl>
                                        <p:attrNameLst>
                                          <p:attrName>style.visibility</p:attrName>
                                        </p:attrNameLst>
                                      </p:cBhvr>
                                      <p:to>
                                        <p:strVal val="visible"/>
                                      </p:to>
                                    </p:set>
                                    <p:animEffect transition="in" filter="wipe(down)">
                                      <p:cBhvr>
                                        <p:cTn id="37"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p:bldP spid="13" grpId="0"/>
      <p:bldP spid="15"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7492" name="Text Box 4"/>
          <p:cNvSpPr txBox="1">
            <a:spLocks noChangeArrowheads="1"/>
          </p:cNvSpPr>
          <p:nvPr/>
        </p:nvSpPr>
        <p:spPr bwMode="auto">
          <a:xfrm>
            <a:off x="0" y="1600200"/>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كانت الطريقة التي أظهر بها الله صلاحه لداود هي تمجيده مثل تكريم وليمة منتصر أمام أعدائه (5).</a:t>
            </a: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2" name="Rectangle 1"/>
          <p:cNvSpPr/>
          <p:nvPr/>
        </p:nvSpPr>
        <p:spPr>
          <a:xfrm>
            <a:off x="595313" y="2415195"/>
            <a:ext cx="8320087" cy="584775"/>
          </a:xfrm>
          <a:prstGeom prst="rect">
            <a:avLst/>
          </a:prstGeom>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وترتب قدامي مائدة تجاه مضايقي</a:t>
            </a:r>
            <a:endParaRPr kumimoji="0" lang="en-US"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7" name="Rectangle 6"/>
          <p:cNvSpPr/>
          <p:nvPr/>
        </p:nvSpPr>
        <p:spPr>
          <a:xfrm>
            <a:off x="1169194" y="3645075"/>
            <a:ext cx="6748462" cy="523220"/>
          </a:xfrm>
          <a:prstGeom prst="rect">
            <a:avLst/>
          </a:prstGeom>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مسحت بالدهن رأسي</a:t>
            </a:r>
            <a:endParaRPr kumimoji="0" lang="en-US"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8" name="Rectangle 7"/>
          <p:cNvSpPr/>
          <p:nvPr/>
        </p:nvSpPr>
        <p:spPr>
          <a:xfrm>
            <a:off x="1083469" y="4813400"/>
            <a:ext cx="6748462" cy="584775"/>
          </a:xfrm>
          <a:prstGeom prst="rect">
            <a:avLst/>
          </a:prstGeom>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كأسي ريّا</a:t>
            </a:r>
            <a:endParaRPr kumimoji="0" lang="en-US"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9"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المزمور 23 </a:t>
            </a:r>
            <a:b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المخطط التفسيري</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3" name="Text Box 4">
            <a:extLst>
              <a:ext uri="{FF2B5EF4-FFF2-40B4-BE49-F238E27FC236}">
                <a16:creationId xmlns:a16="http://schemas.microsoft.com/office/drawing/2014/main" id="{4B511304-268F-6C6D-A0B4-87A7C51A2406}"/>
              </a:ext>
            </a:extLst>
          </p:cNvPr>
          <p:cNvSpPr txBox="1">
            <a:spLocks noChangeArrowheads="1"/>
          </p:cNvSpPr>
          <p:nvPr/>
        </p:nvSpPr>
        <p:spPr bwMode="auto">
          <a:xfrm>
            <a:off x="536228" y="5382174"/>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ج. قدم الرب بركات أكثر مما يمكن أن يتمتع به داود (5 ج)</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4" name="Text Box 4">
            <a:extLst>
              <a:ext uri="{FF2B5EF4-FFF2-40B4-BE49-F238E27FC236}">
                <a16:creationId xmlns:a16="http://schemas.microsoft.com/office/drawing/2014/main" id="{5EEECC47-452C-006D-D2AF-7C9362232361}"/>
              </a:ext>
            </a:extLst>
          </p:cNvPr>
          <p:cNvSpPr txBox="1">
            <a:spLocks noChangeArrowheads="1"/>
          </p:cNvSpPr>
          <p:nvPr/>
        </p:nvSpPr>
        <p:spPr bwMode="auto">
          <a:xfrm>
            <a:off x="-180528" y="2983968"/>
            <a:ext cx="8320087"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 الرب حمى وعظم داود مثل منتصر وليمة أمام أعداء خاشعين (5 أ).</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5" name="Text Box 4">
            <a:extLst>
              <a:ext uri="{FF2B5EF4-FFF2-40B4-BE49-F238E27FC236}">
                <a16:creationId xmlns:a16="http://schemas.microsoft.com/office/drawing/2014/main" id="{43A360BB-063F-4B11-B841-FE7A9CB63C8B}"/>
              </a:ext>
            </a:extLst>
          </p:cNvPr>
          <p:cNvSpPr txBox="1">
            <a:spLocks noChangeArrowheads="1"/>
          </p:cNvSpPr>
          <p:nvPr/>
        </p:nvSpPr>
        <p:spPr bwMode="auto">
          <a:xfrm>
            <a:off x="536228" y="4152293"/>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ب. كرم الرب داود (5 ب).</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Tree>
    <p:extLst>
      <p:ext uri="{BB962C8B-B14F-4D97-AF65-F5344CB8AC3E}">
        <p14:creationId xmlns:p14="http://schemas.microsoft.com/office/powerpoint/2010/main" val="3808311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474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p:bldP spid="2" grpId="0"/>
      <p:bldP spid="7" grpId="0"/>
      <p:bldP spid="8" grpId="0"/>
      <p:bldP spid="3" grpId="0"/>
      <p:bldP spid="4" grpId="0"/>
      <p:bldP spid="5"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336843460"/>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واسكن في بيت الرب إلى مدى الأيام</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العيش في البيت السماوي</a:t>
            </a:r>
            <a:endParaRPr kumimoji="0" lang="en-US" sz="36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6096000" y="5410200"/>
            <a:ext cx="2743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خيمة العبادة</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1" name="TextBox 10">
            <a:extLst>
              <a:ext uri="{FF2B5EF4-FFF2-40B4-BE49-F238E27FC236}">
                <a16:creationId xmlns:a16="http://schemas.microsoft.com/office/drawing/2014/main" id="{E3683387-3BF8-A44A-8994-7FD0C12677AF}"/>
              </a:ext>
            </a:extLst>
          </p:cNvPr>
          <p:cNvSpPr txBox="1"/>
          <p:nvPr/>
        </p:nvSpPr>
        <p:spPr>
          <a:xfrm>
            <a:off x="3957836"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7512205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430090" grpId="0" animBg="1"/>
      <p:bldP spid="11"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9540" name="Text Box 4"/>
          <p:cNvSpPr txBox="1">
            <a:spLocks noChangeArrowheads="1"/>
          </p:cNvSpPr>
          <p:nvPr/>
        </p:nvSpPr>
        <p:spPr bwMode="auto">
          <a:xfrm>
            <a:off x="1259632" y="3422292"/>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528638" lvl="2" indent="-508000" algn="r" rtl="1">
              <a:spcBef>
                <a:spcPct val="50000"/>
              </a:spcBef>
              <a:buFont typeface="Arial" charset="0"/>
              <a:buNone/>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marR="0" lvl="2" indent="-508000" algn="r" defTabSz="914400" rtl="1" eaLnBrk="1" fontAlgn="base" latinLnBrk="0" hangingPunct="1">
              <a:lnSpc>
                <a:spcPct val="100000"/>
              </a:lnSpc>
              <a:spcBef>
                <a:spcPct val="50000"/>
              </a:spcBef>
              <a:spcAft>
                <a:spcPct val="0"/>
              </a:spcAft>
              <a:buClrTx/>
              <a:buSzTx/>
              <a:buFont typeface="Arial" charset="0"/>
              <a:buNone/>
              <a:tabLst/>
              <a:defRPr/>
            </a:pP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 </a:t>
            </a:r>
            <a:r>
              <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أعرب داود عن ثقته في أن الرب سيُظهر الخير له بقية حياته (6 أ).</a:t>
            </a:r>
            <a:endPar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6"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المزمور 23 </a:t>
            </a:r>
            <a:b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المخطط التفسيري</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2" name="Text Box 4">
            <a:extLst>
              <a:ext uri="{FF2B5EF4-FFF2-40B4-BE49-F238E27FC236}">
                <a16:creationId xmlns:a16="http://schemas.microsoft.com/office/drawing/2014/main" id="{AB536049-57C8-97D9-0C0C-040B9677DD4A}"/>
              </a:ext>
            </a:extLst>
          </p:cNvPr>
          <p:cNvSpPr txBox="1">
            <a:spLocks noChangeArrowheads="1"/>
          </p:cNvSpPr>
          <p:nvPr/>
        </p:nvSpPr>
        <p:spPr bwMode="auto">
          <a:xfrm>
            <a:off x="328736" y="2060848"/>
            <a:ext cx="9067800" cy="9541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defPPr>
              <a:defRPr lang="en-US"/>
            </a:defPPr>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stStyle>
          <a:p>
            <a:pPr marL="1524000" marR="0" lvl="2" indent="-609600" algn="r" defTabSz="914400" rtl="1" eaLnBrk="1" fontAlgn="base" latinLnBrk="0" hangingPunct="1">
              <a:lnSpc>
                <a:spcPct val="100000"/>
              </a:lnSpc>
              <a:spcBef>
                <a:spcPct val="50000"/>
              </a:spcBef>
              <a:spcAft>
                <a:spcPct val="0"/>
              </a:spcAft>
              <a:buClrTx/>
              <a:buSzTx/>
              <a:buFont typeface="+mj-lt"/>
              <a:buAutoNum type="romanUcPeriod" startAt="3"/>
              <a:tabLst/>
              <a:defRPr/>
            </a:pP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كان رد داود على صلاح الله المستمر هو الالتزام بالتواصل مع الرب في المسكن بقية حياته (6).</a:t>
            </a:r>
            <a:endPar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4" name="Text Box 4">
            <a:extLst>
              <a:ext uri="{FF2B5EF4-FFF2-40B4-BE49-F238E27FC236}">
                <a16:creationId xmlns:a16="http://schemas.microsoft.com/office/drawing/2014/main" id="{20F2A4E6-FB6A-D41F-CCA1-6F7516B62E21}"/>
              </a:ext>
            </a:extLst>
          </p:cNvPr>
          <p:cNvSpPr txBox="1">
            <a:spLocks noChangeArrowheads="1"/>
          </p:cNvSpPr>
          <p:nvPr/>
        </p:nvSpPr>
        <p:spPr bwMode="auto">
          <a:xfrm>
            <a:off x="1280897" y="4655669"/>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marR="0" lvl="2" indent="-508000" algn="r" defTabSz="914400" rtl="1" eaLnBrk="1" fontAlgn="base" latinLnBrk="0" hangingPunct="1">
              <a:lnSpc>
                <a:spcPct val="100000"/>
              </a:lnSpc>
              <a:spcBef>
                <a:spcPct val="50000"/>
              </a:spcBef>
              <a:spcAft>
                <a:spcPct val="0"/>
              </a:spcAft>
              <a:buClrTx/>
              <a:buSzTx/>
              <a:buFont typeface="Arial" charset="0"/>
              <a:buNone/>
              <a:tabLst/>
              <a:defRPr/>
            </a:pP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ب. </a:t>
            </a:r>
            <a:r>
              <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 رد داود أن يلتزم بالتواصل مع الله في خيمة الاجتماع بقية حياته (6 ب).</a:t>
            </a:r>
          </a:p>
        </p:txBody>
      </p:sp>
    </p:spTree>
    <p:extLst>
      <p:ext uri="{BB962C8B-B14F-4D97-AF65-F5344CB8AC3E}">
        <p14:creationId xmlns:p14="http://schemas.microsoft.com/office/powerpoint/2010/main" val="1672756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6" name="Text Box 4"/>
          <p:cNvSpPr txBox="1">
            <a:spLocks noChangeArrowheads="1"/>
          </p:cNvSpPr>
          <p:nvPr/>
        </p:nvSpPr>
        <p:spPr bwMode="auto">
          <a:xfrm>
            <a:off x="-227014" y="2971800"/>
            <a:ext cx="9218613" cy="38472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كانت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استجابة</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لتدبير الله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وحمايته</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(كما يفعل الراعي لأغنامه] تعزية بدلاً من الخوف (١-٤).</a:t>
            </a:r>
          </a:p>
          <a:p>
            <a:pPr marL="1524000" marR="0" lvl="2" indent="-609600" algn="r" defTabSz="914400" rtl="0" eaLnBrk="0" fontAlgn="base" latinLnBrk="0" hangingPunct="0">
              <a:lnSpc>
                <a:spcPct val="100000"/>
              </a:lnSpc>
              <a:spcBef>
                <a:spcPct val="0"/>
              </a:spcBef>
              <a:spcAft>
                <a:spcPct val="0"/>
              </a:spcAft>
              <a:buClrTx/>
              <a:buSzTx/>
              <a:buFont typeface="Arial" charset="0"/>
              <a:buAutoNum type="romanUcPeriod"/>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كانت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الطريقة</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التي أظهر بها الله صلاحه لداود هي تمجيده مثل تكريم وليمة منتصر أمام أعدائه (5).</a:t>
            </a:r>
            <a:endParaRPr kumimoji="0" lang="en-US"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1524000" marR="0" lvl="2" indent="-609600" algn="r" defTabSz="914400" rtl="0" eaLnBrk="0" fontAlgn="base" latinLnBrk="0" hangingPunct="0">
              <a:lnSpc>
                <a:spcPct val="100000"/>
              </a:lnSpc>
              <a:spcBef>
                <a:spcPct val="0"/>
              </a:spcBef>
              <a:spcAft>
                <a:spcPct val="0"/>
              </a:spcAft>
              <a:buClrTx/>
              <a:buSzTx/>
              <a:buFont typeface="Arial" charset="0"/>
              <a:buAutoNum type="romanUcPeriod"/>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رد</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على صلاح الله المستمر هو الالتزام بالتواصل مع الرب في المسكن بقية حياته (6).</a:t>
            </a:r>
            <a:endParaRPr kumimoji="0" lang="en-US"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8520" name="Text Box 8"/>
          <p:cNvSpPr txBox="1">
            <a:spLocks noChangeArrowheads="1"/>
          </p:cNvSpPr>
          <p:nvPr/>
        </p:nvSpPr>
        <p:spPr bwMode="auto">
          <a:xfrm>
            <a:off x="304800" y="1676400"/>
            <a:ext cx="8763000" cy="954107"/>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الفكرة التفسيرية: كانت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استجابة</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لصلاح الله المبين في إعالته وتمجيده هو التواصل مع الله بلا خوف في خيمة الاجتماع بقية حياته.</a:t>
            </a:r>
            <a:endParaRPr kumimoji="0" lang="en-US"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7"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المزمور 23 </a:t>
            </a:r>
            <a:b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المخطط التفسيري</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369996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مزمور 23 الهدف والخطوط العريضة</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الفكرة التفسيرية: كانت </a:t>
            </a:r>
            <a:r>
              <a:rPr kumimoji="0" lang="ar-JO" sz="3600"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إستجابة</a:t>
            </a:r>
            <a:r>
              <a:rPr kumimoji="0" lang="ar-JO"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لصلاح الله المبين في إعالته وتمجيده هو التواصل مع الله بلا خوف في خيمة الاجتماع بقية حياته.</a:t>
            </a:r>
            <a:endParaRPr kumimoji="0" lang="en-US"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إستجابة المستمع المطلوبة: سوف يعبد المستمعون الله دون خوف</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8" name="Text Box 8"/>
          <p:cNvSpPr txBox="1">
            <a:spLocks noChangeArrowheads="1"/>
          </p:cNvSpPr>
          <p:nvPr/>
        </p:nvSpPr>
        <p:spPr bwMode="auto">
          <a:xfrm>
            <a:off x="6500826"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الفكرة الرئيسية: الله صالح لك، لذا اعبده علانية دون خوف.</a:t>
            </a:r>
            <a:endParaRPr kumimoji="0" lang="en-US"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9"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3006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1204510"/>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55B7FD0-2CA1-2BF9-94D6-B21422D57B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0"/>
            <a:ext cx="873125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235671"/>
            <a:ext cx="5806911" cy="4592060"/>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للرب</a:t>
            </a:r>
            <a:r>
              <a:rPr lang="ar-JO" dirty="0">
                <a:effectLst>
                  <a:glow rad="127000">
                    <a:schemeClr val="tx1"/>
                  </a:glow>
                </a:effectLst>
                <a:ea typeface="ＭＳ Ｐゴシック" charset="0"/>
              </a:rPr>
              <a:t>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الأرض وملؤها</a:t>
            </a:r>
            <a:br>
              <a:rPr lang="en-US" dirty="0">
                <a:effectLst>
                  <a:glow rad="127000">
                    <a:schemeClr val="tx1"/>
                  </a:glow>
                </a:effectLst>
                <a:ea typeface="ＭＳ Ｐゴシック" charset="0"/>
              </a:rPr>
            </a:br>
            <a:br>
              <a:rPr lang="en-US" dirty="0">
                <a:effectLst>
                  <a:glow rad="127000">
                    <a:schemeClr val="tx1"/>
                  </a:glow>
                </a:effectLst>
                <a:ea typeface="ＭＳ Ｐゴシック" charset="0"/>
              </a:rPr>
            </a:br>
            <a:r>
              <a:rPr lang="en-US" dirty="0">
                <a:effectLst>
                  <a:glow rad="127000">
                    <a:schemeClr val="tx1"/>
                  </a:glow>
                </a:effectLst>
                <a:ea typeface="ＭＳ Ｐゴシック" charset="0"/>
              </a:rPr>
              <a:t>—</a:t>
            </a:r>
            <a:r>
              <a:rPr lang="ar-JO" dirty="0">
                <a:effectLst>
                  <a:glow rad="127000">
                    <a:schemeClr val="tx1"/>
                  </a:glow>
                </a:effectLst>
                <a:ea typeface="ＭＳ Ｐゴシック" charset="0"/>
              </a:rPr>
              <a:t> مزمور 24: 1</a:t>
            </a:r>
            <a:r>
              <a:rPr lang="en-US" dirty="0">
                <a:effectLst>
                  <a:glow rad="127000">
                    <a:schemeClr val="tx1"/>
                  </a:glow>
                </a:effectLst>
                <a:ea typeface="ＭＳ Ｐゴシック" charset="0"/>
              </a:rPr>
              <a:t>—</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85368991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3600" b="1" dirty="0">
                <a:solidFill>
                  <a:schemeClr val="bg1"/>
                </a:solidFill>
                <a:latin typeface="Arial" panose="020B0604020202020204" pitchFamily="34" charset="0"/>
                <a:cs typeface="Arial" panose="020B0604020202020204" pitchFamily="34" charset="0"/>
              </a:rPr>
              <a:t>لنقطع قيودهما ولنطرح عنا ربطهما</a:t>
            </a:r>
            <a:endParaRPr lang="en-US" sz="36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a:ln>
            <a:noFill/>
          </a:ln>
        </p:spPr>
        <p:txBody>
          <a:bodyPr vert="horz" wrap="square" lIns="91440" tIns="45720" rIns="91440" bIns="45720" numCol="1" anchor="ctr" anchorCtr="0" compatLnSpc="1">
            <a:prstTxWarp prst="textNoShape">
              <a:avLst/>
            </a:prstTxWarp>
          </a:bodyPr>
          <a:lstStyle/>
          <a:p>
            <a:pPr eaLnBrk="1" hangingPunct="1">
              <a:lnSpc>
                <a:spcPct val="90000"/>
              </a:lnSpc>
              <a:spcBef>
                <a:spcPct val="20000"/>
              </a:spcBef>
            </a:pPr>
            <a:r>
              <a:rPr lang="ar-JO" sz="4000" dirty="0">
                <a:solidFill>
                  <a:schemeClr val="tx1"/>
                </a:solidFill>
              </a:rPr>
              <a:t>اليوم الأول: مزمور 24</a:t>
            </a:r>
            <a:endParaRPr lang="en-GB" sz="4000" dirty="0">
              <a:solidFill>
                <a:schemeClr val="tx1"/>
              </a:solidFill>
            </a:endParaRPr>
          </a:p>
        </p:txBody>
      </p:sp>
      <p:sp>
        <p:nvSpPr>
          <p:cNvPr id="331779" name="Rectangle 3"/>
          <p:cNvSpPr>
            <a:spLocks noGrp="1" noChangeArrowheads="1"/>
          </p:cNvSpPr>
          <p:nvPr>
            <p:ph idx="1"/>
          </p:nvPr>
        </p:nvSpPr>
        <p:spPr>
          <a:xfrm>
            <a:off x="457200" y="1219200"/>
            <a:ext cx="6419056" cy="5638800"/>
          </a:xfrm>
          <a:noFill/>
          <a:ln>
            <a:noFill/>
          </a:ln>
        </p:spPr>
        <p:txBody>
          <a:bodyPr vert="horz" wrap="square" lIns="91440" tIns="45720" rIns="91440" bIns="45720" numCol="1" anchor="ctr" anchorCtr="0" compatLnSpc="1">
            <a:prstTxWarp prst="textNoShape">
              <a:avLst/>
            </a:prstTxWarp>
          </a:bodyPr>
          <a:lstStyle/>
          <a:p>
            <a:pPr marL="0" indent="0" algn="ctr" eaLnBrk="1" hangingPunct="1">
              <a:lnSpc>
                <a:spcPct val="90000"/>
              </a:lnSpc>
              <a:buNone/>
            </a:pPr>
            <a:r>
              <a:rPr lang="ar-JO" sz="4000" dirty="0"/>
              <a:t>"للرب الأرض وكل ما فيها الدنيا وكل من فيها </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من يصعد إلى جبل الرب؟</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إرفعوا رؤوسكم... فيدخل ملك المجد. من هو ملك المجد؟ رب الجنود هو ملك المجد.</a:t>
            </a:r>
            <a:endParaRPr lang="en-GB" sz="4000" dirty="0"/>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874126" cy="2554545"/>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للرب الأرض وملؤها لأنه هو صنعها</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هلموا نسجد له</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اسجدوا للرب في زينة مقدسة</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هلموا نسجد له</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260532434"/>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2" name="Rectangle 1"/>
          <p:cNvSpPr/>
          <p:nvPr/>
        </p:nvSpPr>
        <p:spPr>
          <a:xfrm>
            <a:off x="428624" y="3190597"/>
            <a:ext cx="8334376" cy="2554545"/>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رحمة الرب هي كل يوم</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هلموا نسجد له</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a:t>
            </a: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يا رب افتح شفاهنا</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لتخبر أفواهنا بتسبيحك</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649738441"/>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34385919"/>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7232630"/>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993826675"/>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Text Box 2"/>
          <p:cNvSpPr txBox="1">
            <a:spLocks noChangeArrowheads="1"/>
          </p:cNvSpPr>
          <p:nvPr/>
        </p:nvSpPr>
        <p:spPr bwMode="auto">
          <a:xfrm>
            <a:off x="-23850" y="2636912"/>
            <a:ext cx="91440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27 : 1</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الرب نوري وخلاصي ممن أخاف.</a:t>
            </a:r>
          </a:p>
          <a:p>
            <a:pPr algn="ctr" eaLnBrk="1" hangingPunct="1">
              <a:spcBef>
                <a:spcPct val="50000"/>
              </a:spcBef>
              <a:defRPr/>
            </a:pPr>
            <a:r>
              <a:rPr lang="ar-JO" sz="4000" b="1">
                <a:solidFill>
                  <a:srgbClr val="FFFFFF"/>
                </a:solidFill>
                <a:effectLst>
                  <a:glow rad="228600">
                    <a:srgbClr val="100D00"/>
                  </a:glow>
                </a:effectLst>
                <a:latin typeface="Arial" panose="020B0604020202020204" pitchFamily="34" charset="0"/>
                <a:cs typeface="Arial" panose="020B0604020202020204" pitchFamily="34" charset="0"/>
              </a:rPr>
              <a:t>                          الرب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حصن حياتي ممن أرتعب</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 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شكل كلام يحتوي على مقارنة ضمنية بين شيئين مختلفين. </a:t>
            </a:r>
            <a:r>
              <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المجازية</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0" y="3505203"/>
            <a:ext cx="9144000" cy="347787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المزامير 27 : 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لداود.الرب نوري وخلاصي ممن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أخاف.الرب حصن حياتي ممن أرتعب.</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۳٩٢</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15</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1259644" y="332656"/>
            <a:ext cx="6840761" cy="1631216"/>
          </a:xfrm>
          <a:prstGeom prst="rect">
            <a:avLst/>
          </a:prstGeom>
          <a:noFill/>
        </p:spPr>
        <p:txBody>
          <a:bodyPr wrap="square" rtlCol="0">
            <a:spAutoFit/>
          </a:bodyPr>
          <a:lstStyle/>
          <a:p>
            <a:pPr algn="ctr"/>
            <a:r>
              <a:rPr lang="ar-JO"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قراءة الكتاب المقدس</a:t>
            </a:r>
            <a:endParaRPr lang="en-SG"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مزمور 27: 1-6</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902393008"/>
      </p:ext>
    </p:extLst>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539552" y="9"/>
            <a:ext cx="7992888"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الرب نوري وخلاصي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ممن أخاف</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الرب حصن حياتي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ممن أرتعب؟</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74451224"/>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 يكرر السطر الثاني كتابة السطر الأول بنفس الشكل أو ما شابه</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3600" b="1" dirty="0">
                <a:solidFill>
                  <a:srgbClr val="FFFF00"/>
                </a:solidFill>
                <a:latin typeface="Arial" panose="020B0604020202020204" pitchFamily="34" charset="0"/>
                <a:cs typeface="Arial" panose="020B0604020202020204" pitchFamily="34" charset="0"/>
              </a:rPr>
              <a:t>لنقطع</a:t>
            </a:r>
            <a:r>
              <a:rPr lang="ar-JO" sz="3600" b="1" dirty="0">
                <a:solidFill>
                  <a:schemeClr val="bg1"/>
                </a:solidFill>
                <a:latin typeface="Arial" panose="020B0604020202020204" pitchFamily="34" charset="0"/>
                <a:cs typeface="Arial" panose="020B0604020202020204" pitchFamily="34" charset="0"/>
              </a:rPr>
              <a:t> قيودهما ولنطرح </a:t>
            </a:r>
            <a:r>
              <a:rPr lang="ar-JO" sz="3600" b="1" dirty="0">
                <a:solidFill>
                  <a:srgbClr val="FFFF00"/>
                </a:solidFill>
                <a:latin typeface="Arial" panose="020B0604020202020204" pitchFamily="34" charset="0"/>
                <a:cs typeface="Arial" panose="020B0604020202020204" pitchFamily="34" charset="0"/>
              </a:rPr>
              <a:t>عنا</a:t>
            </a:r>
            <a:r>
              <a:rPr lang="ar-JO" sz="3600" b="1" dirty="0">
                <a:solidFill>
                  <a:schemeClr val="bg1"/>
                </a:solidFill>
                <a:latin typeface="Arial" panose="020B0604020202020204" pitchFamily="34" charset="0"/>
                <a:cs typeface="Arial" panose="020B0604020202020204" pitchFamily="34" charset="0"/>
              </a:rPr>
              <a:t> </a:t>
            </a:r>
            <a:r>
              <a:rPr lang="ar-JO" sz="3600" b="1" dirty="0">
                <a:solidFill>
                  <a:schemeClr val="accent1">
                    <a:lumMod val="40000"/>
                    <a:lumOff val="60000"/>
                  </a:schemeClr>
                </a:solidFill>
                <a:latin typeface="Arial" panose="020B0604020202020204" pitchFamily="34" charset="0"/>
                <a:cs typeface="Arial" panose="020B0604020202020204" pitchFamily="34" charset="0"/>
              </a:rPr>
              <a:t>ربط</a:t>
            </a:r>
            <a:r>
              <a:rPr lang="ar-JO" sz="3600" b="1" dirty="0">
                <a:solidFill>
                  <a:schemeClr val="bg1"/>
                </a:solidFill>
                <a:latin typeface="Arial" panose="020B0604020202020204" pitchFamily="34" charset="0"/>
                <a:cs typeface="Arial" panose="020B0604020202020204" pitchFamily="34" charset="0"/>
              </a:rPr>
              <a:t>هما</a:t>
            </a:r>
            <a:endParaRPr lang="en-US" sz="36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395536" y="0"/>
            <a:ext cx="8748464"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عندما اقترب إلي الأشرار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ليأكلوا لحمي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مضايقي وأعدائي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عثروا وسقطوا</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1593348"/>
      </p:ext>
    </p:extLst>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2897"/>
            <a:ext cx="9144000"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إن نزل علي جيش</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لا يخاف قلبي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إن قامت علي حرب</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ففي ذلك أنا مطمئن</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230190469"/>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7"/>
            <a:ext cx="9144000" cy="3046988"/>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واحدة سألت من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وإياها ألتمس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أن أسكن في بيت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كل أيام حياتي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لكي أنظر إلى جمال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وأتفرس في هيكله</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37425465"/>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4675"/>
            <a:ext cx="9144000"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لأنه يخبئني في مظلته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في يوم الشر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يسترني بستر خيمته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على صخرة يرفعني</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04158215"/>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21235" y="7"/>
            <a:ext cx="9122769"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والآن يرتفع رأسي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على أعدائي حولي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فأذبح في خيمته ذبائح الهتاف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أغني وأرنم للرب</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914657677"/>
      </p:ext>
    </p:extLst>
  </p:cSld>
  <p:clrMapOvr>
    <a:masterClrMapping/>
  </p:clrMapOvr>
  <p:transition/>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free-wallpaper-13.jpg"/>
          <p:cNvPicPr>
            <a:picLocks noChangeAspect="1"/>
          </p:cNvPicPr>
          <p:nvPr/>
        </p:nvPicPr>
        <p:blipFill rotWithShape="1">
          <a:blip r:embed="rId2">
            <a:extLst>
              <a:ext uri="{28A0092B-C50C-407E-A947-70E740481C1C}">
                <a14:useLocalDpi xmlns:a14="http://schemas.microsoft.com/office/drawing/2010/main" val="0"/>
              </a:ext>
            </a:extLst>
          </a:blip>
          <a:srcRect t="3959" b="4692"/>
          <a:stretch/>
        </p:blipFill>
        <p:spPr>
          <a:xfrm>
            <a:off x="0" y="1"/>
            <a:ext cx="9268922" cy="6823732"/>
          </a:xfrm>
          <a:prstGeom prst="rect">
            <a:avLst/>
          </a:prstGeom>
        </p:spPr>
      </p:pic>
      <p:sp>
        <p:nvSpPr>
          <p:cNvPr id="3" name="Content Placeholder 2"/>
          <p:cNvSpPr>
            <a:spLocks noGrp="1"/>
          </p:cNvSpPr>
          <p:nvPr>
            <p:ph idx="1"/>
          </p:nvPr>
        </p:nvSpPr>
        <p:spPr>
          <a:xfrm>
            <a:off x="2925246" y="-27384"/>
            <a:ext cx="5607194" cy="6701840"/>
          </a:xfrm>
        </p:spPr>
        <p:txBody>
          <a:bodyPr/>
          <a:lstStyle/>
          <a:p>
            <a:pPr marL="203200" indent="0" algn="ctr">
              <a:buNone/>
            </a:pPr>
            <a:r>
              <a:rPr lang="ar-JO" b="1" dirty="0">
                <a:solidFill>
                  <a:srgbClr val="FF0000"/>
                </a:solidFill>
                <a:latin typeface="Arial" panose="020B0604020202020204" pitchFamily="34" charset="0"/>
                <a:cs typeface="Arial" panose="020B0604020202020204" pitchFamily="34" charset="0"/>
              </a:rPr>
              <a:t>مزمور 27: 4-5</a:t>
            </a:r>
            <a:endParaRPr lang="en-SG" b="1" dirty="0">
              <a:solidFill>
                <a:srgbClr val="FF0000"/>
              </a:solidFill>
              <a:latin typeface="Arial" panose="020B0604020202020204" pitchFamily="34" charset="0"/>
              <a:cs typeface="Arial" panose="020B0604020202020204" pitchFamily="34" charset="0"/>
            </a:endParaRPr>
          </a:p>
          <a:p>
            <a:pPr marL="203200" indent="0" algn="r">
              <a:buNone/>
            </a:pPr>
            <a:r>
              <a:rPr lang="ar-JO" b="1" dirty="0">
                <a:latin typeface="Arial" panose="020B0604020202020204" pitchFamily="34" charset="0"/>
                <a:cs typeface="Arial" panose="020B0604020202020204" pitchFamily="34" charset="0"/>
              </a:rPr>
              <a:t>واحدة سألت من الرب </a:t>
            </a:r>
          </a:p>
          <a:p>
            <a:pPr marL="203200" indent="0" algn="r">
              <a:buNone/>
            </a:pPr>
            <a:r>
              <a:rPr lang="ar-JO" b="1" dirty="0">
                <a:latin typeface="Arial" panose="020B0604020202020204" pitchFamily="34" charset="0"/>
                <a:cs typeface="Arial" panose="020B0604020202020204" pitchFamily="34" charset="0"/>
              </a:rPr>
              <a:t>وإياها ألتمس </a:t>
            </a:r>
          </a:p>
          <a:p>
            <a:pPr marL="203200" indent="0" algn="r">
              <a:buNone/>
            </a:pPr>
            <a:r>
              <a:rPr lang="ar-JO" b="1" dirty="0">
                <a:latin typeface="Arial" panose="020B0604020202020204" pitchFamily="34" charset="0"/>
                <a:cs typeface="Arial" panose="020B0604020202020204" pitchFamily="34" charset="0"/>
              </a:rPr>
              <a:t>أن أسكن في بيت الرب </a:t>
            </a:r>
          </a:p>
          <a:p>
            <a:pPr marL="203200" indent="0" algn="r">
              <a:buNone/>
            </a:pPr>
            <a:r>
              <a:rPr lang="ar-JO" b="1" dirty="0">
                <a:latin typeface="Arial" panose="020B0604020202020204" pitchFamily="34" charset="0"/>
                <a:cs typeface="Arial" panose="020B0604020202020204" pitchFamily="34" charset="0"/>
              </a:rPr>
              <a:t>كل أيام حياتي </a:t>
            </a:r>
          </a:p>
          <a:p>
            <a:pPr marL="203200" indent="0" algn="r">
              <a:buNone/>
            </a:pPr>
            <a:r>
              <a:rPr lang="ar-JO" b="1" dirty="0">
                <a:latin typeface="Arial" panose="020B0604020202020204" pitchFamily="34" charset="0"/>
                <a:cs typeface="Arial" panose="020B0604020202020204" pitchFamily="34" charset="0"/>
              </a:rPr>
              <a:t>لكي أنظر إلى جمال الرب </a:t>
            </a:r>
          </a:p>
          <a:p>
            <a:pPr marL="203200" indent="0" algn="r">
              <a:buNone/>
            </a:pPr>
            <a:r>
              <a:rPr lang="ar-JO" b="1" dirty="0">
                <a:latin typeface="Arial" panose="020B0604020202020204" pitchFamily="34" charset="0"/>
                <a:cs typeface="Arial" panose="020B0604020202020204" pitchFamily="34" charset="0"/>
              </a:rPr>
              <a:t>وأتفرس في هيكله</a:t>
            </a:r>
          </a:p>
          <a:p>
            <a:pPr marL="203200" indent="0" algn="r">
              <a:buNone/>
            </a:pPr>
            <a:endParaRPr lang="en-SG" b="1" dirty="0">
              <a:latin typeface="Arial" panose="020B0604020202020204" pitchFamily="34" charset="0"/>
              <a:cs typeface="Arial" panose="020B0604020202020204" pitchFamily="34" charset="0"/>
            </a:endParaRPr>
          </a:p>
          <a:p>
            <a:pPr marL="203200" indent="0" algn="r">
              <a:buNone/>
            </a:pPr>
            <a:r>
              <a:rPr lang="ar-JO" b="1" dirty="0">
                <a:latin typeface="Arial" panose="020B0604020202020204" pitchFamily="34" charset="0"/>
                <a:cs typeface="Arial" panose="020B0604020202020204" pitchFamily="34" charset="0"/>
              </a:rPr>
              <a:t>لأنه يخبئني في مظلته </a:t>
            </a:r>
          </a:p>
          <a:p>
            <a:pPr marL="203200" indent="0" algn="r">
              <a:buNone/>
            </a:pPr>
            <a:r>
              <a:rPr lang="ar-JO" b="1" dirty="0">
                <a:latin typeface="Arial" panose="020B0604020202020204" pitchFamily="34" charset="0"/>
                <a:cs typeface="Arial" panose="020B0604020202020204" pitchFamily="34" charset="0"/>
              </a:rPr>
              <a:t>في يوم الشر </a:t>
            </a:r>
          </a:p>
          <a:p>
            <a:pPr marL="203200" indent="0" algn="r">
              <a:buNone/>
            </a:pPr>
            <a:r>
              <a:rPr lang="ar-JO" b="1" dirty="0">
                <a:latin typeface="Arial" panose="020B0604020202020204" pitchFamily="34" charset="0"/>
                <a:cs typeface="Arial" panose="020B0604020202020204" pitchFamily="34" charset="0"/>
              </a:rPr>
              <a:t>يسترني بستر خيمته </a:t>
            </a:r>
          </a:p>
          <a:p>
            <a:pPr marL="203200" indent="0" algn="r">
              <a:buNone/>
            </a:pPr>
            <a:r>
              <a:rPr lang="ar-JO" b="1" dirty="0">
                <a:latin typeface="Arial" panose="020B0604020202020204" pitchFamily="34" charset="0"/>
                <a:cs typeface="Arial" panose="020B0604020202020204" pitchFamily="34" charset="0"/>
              </a:rPr>
              <a:t>على صخرة يرفعني</a:t>
            </a:r>
          </a:p>
        </p:txBody>
      </p:sp>
    </p:spTree>
    <p:extLst>
      <p:ext uri="{BB962C8B-B14F-4D97-AF65-F5344CB8AC3E}">
        <p14:creationId xmlns:p14="http://schemas.microsoft.com/office/powerpoint/2010/main" val="2784993926"/>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2772388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0" y="332656"/>
            <a:ext cx="914399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0" y="1575375"/>
            <a:ext cx="9143999"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67205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291774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6مُبَارَكٌ الرَّبُّ</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لأَنَّهُ سَمِعَ صَوْتَ تَضَرُّعِي.</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7الرَّبُّ عِزِّي وَتُرْسِي.</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عَلَيْهِ اتَّكَلَ قَلْبِي، فَانْتَصَرْتُ.</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وَيَبْتَهِجُ قَلْبِي وَبِأُغْنِيَتِي أَحْمَدُهُ. </a:t>
            </a:r>
            <a:endParaRPr kumimoji="0" lang="en-US"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46593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291774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8الرَّبُّ عِزٌّ لَهُمْ</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وَحِصْنُ خَلاَصِ مَسِيحِهِ هُوَ.</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9خَلِّصْ شَعْبَكَ ، </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وَبَارِكْ مِيرَاثَكَ، </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وَارْعَهُم وَاحْمِلْهُم إِلَى الأَبَدِ.</a:t>
            </a:r>
            <a:endParaRPr kumimoji="0" lang="en-US"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9700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56966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3449484117"/>
      </p:ext>
    </p:extLst>
  </p:cSld>
  <p:clrMapOvr>
    <a:masterClrMapping/>
  </p:clrMapOvr>
  <p:transition spd="med">
    <p:randomBar dir="vert"/>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2323434"/>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579327" cy="1143000"/>
          </a:xfrm>
          <a:noFill/>
          <a:ln>
            <a:noFill/>
          </a:ln>
        </p:spPr>
        <p:txBody>
          <a:bodyPr vert="horz" wrap="square" lIns="91440" tIns="45720" rIns="91440" bIns="45720" numCol="1" anchor="ctr" anchorCtr="0" compatLnSpc="1">
            <a:prstTxWarp prst="textNoShape">
              <a:avLst/>
            </a:prstTxWarp>
          </a:bodyPr>
          <a:lstStyle/>
          <a:p>
            <a:pPr algn="r" eaLnBrk="1" hangingPunct="1"/>
            <a:r>
              <a:rPr lang="ar-JO" sz="5400" dirty="0"/>
              <a:t>عيد المظال: مزمور 29</a:t>
            </a:r>
            <a:endParaRPr lang="en-GB" sz="5400" dirty="0"/>
          </a:p>
        </p:txBody>
      </p:sp>
      <p:sp>
        <p:nvSpPr>
          <p:cNvPr id="333827" name="Rectangle 3"/>
          <p:cNvSpPr>
            <a:spLocks noGrp="1" noChangeArrowheads="1"/>
          </p:cNvSpPr>
          <p:nvPr>
            <p:ph type="body" idx="1"/>
          </p:nvPr>
        </p:nvSpPr>
        <p:spPr>
          <a:xfrm>
            <a:off x="0" y="2287413"/>
            <a:ext cx="594015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lnSpc>
                <a:spcPct val="90000"/>
              </a:lnSpc>
              <a:buNone/>
            </a:pPr>
            <a:r>
              <a:rPr lang="ar-JO" sz="4000" dirty="0"/>
              <a:t>قدموا للرب أيها الجبابرة قدموا للرب مجدا وقوة.</a:t>
            </a:r>
            <a:endParaRPr lang="en-US" sz="4000" dirty="0"/>
          </a:p>
          <a:p>
            <a:pPr marL="177800" indent="-177800" algn="r" eaLnBrk="1" hangingPunct="1">
              <a:lnSpc>
                <a:spcPct val="90000"/>
              </a:lnSpc>
              <a:buNone/>
            </a:pPr>
            <a:endParaRPr lang="en-US" sz="4000" dirty="0"/>
          </a:p>
          <a:p>
            <a:pPr marL="177800" indent="-177800" algn="r" eaLnBrk="1" hangingPunct="1">
              <a:lnSpc>
                <a:spcPct val="90000"/>
              </a:lnSpc>
              <a:buNone/>
            </a:pPr>
            <a:r>
              <a:rPr lang="en-US" sz="4000" dirty="0"/>
              <a:t>	</a:t>
            </a:r>
            <a:r>
              <a:rPr lang="ar-JO" sz="4000" dirty="0"/>
              <a:t>قدموا للرب مجد اسمه. أسجدوا للرب في بهاء قداسته... "</a:t>
            </a:r>
            <a:endParaRPr lang="en-GB" sz="4000" dirty="0"/>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5"/>
          <p:cNvSpPr txBox="1">
            <a:spLocks noChangeArrowheads="1"/>
          </p:cNvSpPr>
          <p:nvPr/>
        </p:nvSpPr>
        <p:spPr bwMode="auto">
          <a:xfrm>
            <a:off x="8153401" y="76208"/>
            <a:ext cx="184731"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33827">
                                            <p:txEl>
                                              <p:pRg st="2" end="2"/>
                                            </p:txEl>
                                          </p:spTgt>
                                        </p:tgtEl>
                                        <p:attrNameLst>
                                          <p:attrName>style.visibility</p:attrName>
                                        </p:attrNameLst>
                                      </p:cBhvr>
                                      <p:to>
                                        <p:strVal val="visible"/>
                                      </p:to>
                                    </p:set>
                                    <p:animEffect transition="in" filter="fade">
                                      <p:cBhvr>
                                        <p:cTn id="7"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0" name="Text Box 2"/>
          <p:cNvSpPr txBox="1">
            <a:spLocks noChangeArrowheads="1"/>
          </p:cNvSpPr>
          <p:nvPr/>
        </p:nvSpPr>
        <p:spPr bwMode="auto">
          <a:xfrm>
            <a:off x="287928" y="1067433"/>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الجو العام الصناعي للنص: يكرر السطر الثاني الأول ، لكنه يتجاهل المصطلح الأخير</a:t>
            </a:r>
            <a:endParaRPr lang="en-US" dirty="0">
              <a:latin typeface="Arial" panose="020B0604020202020204" pitchFamily="34" charset="0"/>
            </a:endParaRPr>
          </a:p>
        </p:txBody>
      </p:sp>
      <p:sp>
        <p:nvSpPr>
          <p:cNvPr id="206851" name="Text Box 3"/>
          <p:cNvSpPr txBox="1">
            <a:spLocks noChangeArrowheads="1"/>
          </p:cNvSpPr>
          <p:nvPr/>
        </p:nvSpPr>
        <p:spPr bwMode="auto">
          <a:xfrm>
            <a:off x="152400" y="2427853"/>
            <a:ext cx="89916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29 : 1 – 2 </a:t>
            </a:r>
            <a:endParaRPr lang="en-US" dirty="0">
              <a:latin typeface="Arial" panose="020B0604020202020204" pitchFamily="34" charset="0"/>
            </a:endParaRPr>
          </a:p>
          <a:p>
            <a:r>
              <a:rPr lang="ar-JO" dirty="0">
                <a:latin typeface="Arial" panose="020B0604020202020204" pitchFamily="34" charset="0"/>
              </a:rPr>
              <a:t>مزمور لداود.قدموا للرب يا أبناء الله قدموا للرب مجداً وعزاً. 2 قدموا للرب مجد اسمه.اسجدوا للرب في زينة مقدسة</a:t>
            </a:r>
            <a:endParaRPr lang="en-US"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ص 14</a:t>
            </a:r>
            <a:endPar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6947333"/>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33811304"/>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Image result for What’s the point?">
            <a:extLst>
              <a:ext uri="{FF2B5EF4-FFF2-40B4-BE49-F238E27FC236}">
                <a16:creationId xmlns:a16="http://schemas.microsoft.com/office/drawing/2014/main" id="{A9EFECB5-0F16-8643-9E89-EB58BAD388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91888"/>
            <a:ext cx="4107305" cy="1426847"/>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cs typeface="ＭＳ Ｐゴシック" charset="0"/>
              </a:rPr>
              <a:t>مزمور 31: 23-24</a:t>
            </a:r>
            <a:endParaRPr lang="en-US" sz="40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862D1764-C0DC-6941-A211-97AABF1C37DA}"/>
              </a:ext>
            </a:extLst>
          </p:cNvPr>
          <p:cNvSpPr txBox="1">
            <a:spLocks noChangeArrowheads="1"/>
          </p:cNvSpPr>
          <p:nvPr/>
        </p:nvSpPr>
        <p:spPr bwMode="auto">
          <a:xfrm>
            <a:off x="4275441" y="0"/>
            <a:ext cx="484384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eaLnBrk="0" fontAlgn="base" hangingPunct="0">
              <a:spcBef>
                <a:spcPct val="0"/>
              </a:spcBef>
              <a:spcAft>
                <a:spcPct val="0"/>
              </a:spcAft>
              <a:defRPr sz="4400">
                <a:solidFill>
                  <a:schemeClr val="tx2"/>
                </a:solidFill>
                <a:latin typeface="Times New Roman" pitchFamily="-112" charset="0"/>
              </a:defRPr>
            </a:lvl6pPr>
            <a:lvl7pPr marL="914353" algn="ctr" eaLnBrk="0" fontAlgn="base" hangingPunct="0">
              <a:spcBef>
                <a:spcPct val="0"/>
              </a:spcBef>
              <a:spcAft>
                <a:spcPct val="0"/>
              </a:spcAft>
              <a:defRPr sz="4400">
                <a:solidFill>
                  <a:schemeClr val="tx2"/>
                </a:solidFill>
                <a:latin typeface="Times New Roman" pitchFamily="-112" charset="0"/>
              </a:defRPr>
            </a:lvl7pPr>
            <a:lvl8pPr marL="1371530" algn="ctr" eaLnBrk="0" fontAlgn="base" hangingPunct="0">
              <a:spcBef>
                <a:spcPct val="0"/>
              </a:spcBef>
              <a:spcAft>
                <a:spcPct val="0"/>
              </a:spcAft>
              <a:defRPr sz="4400">
                <a:solidFill>
                  <a:schemeClr val="tx2"/>
                </a:solidFill>
                <a:latin typeface="Times New Roman" pitchFamily="-112" charset="0"/>
              </a:defRPr>
            </a:lvl8pPr>
            <a:lvl9pPr marL="1828706"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23أَحِبُّوا الرَّبَّ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يَا جَمِيعَ أَتْقِيَائِهِ.</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الرَّبُّ حَافِظُ الأَمَانَةِ،</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وَمُجَازٍ بِكَثْرَةٍ الْعَامِلَ بِالْكِبْرِيَاءِ. 24لِتَتَشَدَّدْ وَلْتَتَشَجَّعْ قُلُوبُكُمْ،</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يَا جَمِيعَ الْمُنْتَظِرِينَ الرَّبَّ.</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6136498"/>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63195624"/>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طوبى للذي غفر </a:t>
            </a:r>
            <a:r>
              <a:rPr lang="ar-JO" sz="4000" b="1" dirty="0">
                <a:solidFill>
                  <a:srgbClr val="FFFFFF"/>
                </a:solidFill>
                <a:latin typeface="Arial" panose="020B0604020202020204" pitchFamily="34"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ثمه وسترت خطيئته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طوبى لرجل  لا يحسب له الرب خطيئة.</a:t>
            </a:r>
            <a:endPar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ولا في روحه غش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32 :</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8005"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البركة</a:t>
            </a:r>
            <a:endParaRPr lang="en-US" dirty="0">
              <a:latin typeface="Arial" panose="020B0604020202020204" pitchFamily="34" charset="0"/>
            </a:endParaRPr>
          </a:p>
        </p:txBody>
      </p:sp>
    </p:spTree>
  </p:cSld>
  <p:clrMapOvr>
    <a:masterClrMapping/>
  </p:clrMapOvr>
  <p:transition spd="slow"/>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sz="4400" dirty="0">
                <a:solidFill>
                  <a:srgbClr val="F8F8F8"/>
                </a:solidFill>
              </a:rPr>
              <a:t>رثاء</a:t>
            </a:r>
            <a:endParaRPr lang="en-US" dirty="0">
              <a:solidFill>
                <a:srgbClr val="F8F8F8"/>
              </a:solidFill>
            </a:endParaRP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8405" name="Text Box 5"/>
          <p:cNvSpPr txBox="1">
            <a:spLocks noChangeArrowheads="1"/>
          </p:cNvSpPr>
          <p:nvPr/>
        </p:nvSpPr>
        <p:spPr bwMode="auto">
          <a:xfrm>
            <a:off x="381000" y="2588711"/>
            <a:ext cx="8001000" cy="1200329"/>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82625" marR="0" lvl="0" indent="0" algn="ctr" defTabSz="914400" rtl="0" eaLnBrk="1" fontAlgn="base" latinLnBrk="0" hangingPunct="1">
              <a:lnSpc>
                <a:spcPct val="100000"/>
              </a:lnSpc>
              <a:spcBef>
                <a:spcPct val="50000"/>
              </a:spcBef>
              <a:spcAft>
                <a:spcPct val="0"/>
              </a:spcAft>
              <a:buClrTx/>
              <a:buSzTx/>
              <a:buFontTx/>
              <a:buNone/>
              <a:tabLst/>
              <a:defRPr/>
            </a:pPr>
            <a:r>
              <a:rPr lang="ar-JO" sz="3600" b="1" dirty="0">
                <a:solidFill>
                  <a:srgbClr val="0033CC"/>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لك بخطيئتي ولا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كتم </a:t>
            </a:r>
            <a:r>
              <a:rPr lang="ar-JO" sz="3600" b="1" dirty="0">
                <a:solidFill>
                  <a:srgbClr val="0033CC"/>
                </a:solidFill>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ثمي  قلت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للرب بذنبي  و</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نت رفعت آثام  خطيئتي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dirty="0">
                <a:solidFill>
                  <a:srgbClr val="E5F8FB"/>
                </a:solidFill>
              </a:rPr>
              <a:t>      </a:t>
            </a:r>
            <a:r>
              <a:rPr lang="ar-IQ" sz="4000" dirty="0">
                <a:solidFill>
                  <a:srgbClr val="E5F8FB"/>
                </a:solidFill>
              </a:rPr>
              <a:t>32 : 5 </a:t>
            </a:r>
            <a:r>
              <a:rPr lang="en-US" sz="4000" dirty="0">
                <a:solidFill>
                  <a:srgbClr val="E5F8FB"/>
                </a:solidFill>
              </a:rPr>
              <a:t>    </a:t>
            </a:r>
            <a:r>
              <a:rPr lang="ar-JO" sz="4000" dirty="0">
                <a:solidFill>
                  <a:srgbClr val="E5F8FB"/>
                </a:solidFill>
              </a:rPr>
              <a:t>أ</a:t>
            </a:r>
            <a:r>
              <a:rPr lang="ar-IQ" sz="4000" dirty="0">
                <a:solidFill>
                  <a:srgbClr val="E5F8FB"/>
                </a:solidFill>
              </a:rPr>
              <a:t>نواع المزامير</a:t>
            </a:r>
            <a:endParaRPr lang="en-US" dirty="0"/>
          </a:p>
        </p:txBody>
      </p:sp>
      <p:sp>
        <p:nvSpPr>
          <p:cNvPr id="35840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0" end="0"/>
                                            </p:txEl>
                                          </p:spTgt>
                                        </p:tgtEl>
                                      </p:cBhvr>
                                    </p:animEffect>
                                    <p:animScale>
                                      <p:cBhvr>
                                        <p:cTn id="7" dur="1500" autoRev="1" fill="hold"/>
                                        <p:tgtEl>
                                          <p:spTgt spid="358403">
                                            <p:txEl>
                                              <p:pRg st="0" end="0"/>
                                            </p:txEl>
                                          </p:spTgt>
                                        </p:tgtEl>
                                      </p:cBhvr>
                                      <p:by x="105000" y="105000"/>
                                    </p:animScale>
                                  </p:childTnLst>
                                </p:cTn>
                              </p:par>
                              <p:par>
                                <p:cTn id="8" presetID="26" presetClass="emph" presetSubtype="0" fill="hold" nodeType="withEffect">
                                  <p:stCondLst>
                                    <p:cond delay="0"/>
                                  </p:stCondLst>
                                  <p:childTnLst>
                                    <p:animEffect transition="out" filter="fade">
                                      <p:cBhvr>
                                        <p:cTn id="9" dur="3000" tmFilter="0, 0; .2, .5; .8, .5; 1, 0"/>
                                        <p:tgtEl>
                                          <p:spTgt spid="358403">
                                            <p:txEl>
                                              <p:pRg st="1" end="1"/>
                                            </p:txEl>
                                          </p:spTgt>
                                        </p:tgtEl>
                                      </p:cBhvr>
                                    </p:animEffect>
                                    <p:animScale>
                                      <p:cBhvr>
                                        <p:cTn id="10" dur="1500" autoRev="1" fill="hold"/>
                                        <p:tgtEl>
                                          <p:spTgt spid="358403">
                                            <p:txEl>
                                              <p:pRg st="1" end="1"/>
                                            </p:txEl>
                                          </p:spTgt>
                                        </p:tgtEl>
                                      </p:cBhvr>
                                      <p:by x="105000" y="105000"/>
                                    </p:animScale>
                                  </p:childTnLst>
                                </p:cTn>
                              </p:par>
                            </p:childTnLst>
                          </p:cTn>
                        </p:par>
                        <p:par>
                          <p:cTn id="11" fill="hold" nodeType="afterGroup">
                            <p:stCondLst>
                              <p:cond delay="3000"/>
                            </p:stCondLst>
                            <p:childTnLst>
                              <p:par>
                                <p:cTn id="12" presetID="2" presetClass="entr" presetSubtype="4" fill="hold" grpId="0" nodeType="afterEffect">
                                  <p:stCondLst>
                                    <p:cond delay="0"/>
                                  </p:stCondLst>
                                  <p:childTnLst>
                                    <p:set>
                                      <p:cBhvr>
                                        <p:cTn id="13" dur="1" fill="hold">
                                          <p:stCondLst>
                                            <p:cond delay="0"/>
                                          </p:stCondLst>
                                        </p:cTn>
                                        <p:tgtEl>
                                          <p:spTgt spid="358405"/>
                                        </p:tgtEl>
                                        <p:attrNameLst>
                                          <p:attrName>style.visibility</p:attrName>
                                        </p:attrNameLst>
                                      </p:cBhvr>
                                      <p:to>
                                        <p:strVal val="visible"/>
                                      </p:to>
                                    </p:set>
                                    <p:anim calcmode="lin" valueType="num">
                                      <p:cBhvr additive="base">
                                        <p:cTn id="14" dur="2000" fill="hold"/>
                                        <p:tgtEl>
                                          <p:spTgt spid="358405"/>
                                        </p:tgtEl>
                                        <p:attrNameLst>
                                          <p:attrName>ppt_x</p:attrName>
                                        </p:attrNameLst>
                                      </p:cBhvr>
                                      <p:tavLst>
                                        <p:tav tm="0">
                                          <p:val>
                                            <p:strVal val="#ppt_x"/>
                                          </p:val>
                                        </p:tav>
                                        <p:tav tm="100000">
                                          <p:val>
                                            <p:strVal val="#ppt_x"/>
                                          </p:val>
                                        </p:tav>
                                      </p:tavLst>
                                    </p:anim>
                                    <p:anim calcmode="lin" valueType="num">
                                      <p:cBhvr additive="base">
                                        <p:cTn id="15"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3485983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4"/>
          <p:cNvSpPr txBox="1">
            <a:spLocks noChangeArrowheads="1"/>
          </p:cNvSpPr>
          <p:nvPr/>
        </p:nvSpPr>
        <p:spPr bwMode="auto">
          <a:xfrm>
            <a:off x="152400" y="4343400"/>
            <a:ext cx="8763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 </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يا رب لماذا تقف بعيدا.لماذا تختفي في ازمنة الضيق.</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1" name="Text Box 2"/>
          <p:cNvSpPr txBox="1">
            <a:spLocks noChangeArrowheads="1"/>
          </p:cNvSpPr>
          <p:nvPr/>
        </p:nvSpPr>
        <p:spPr bwMode="auto">
          <a:xfrm>
            <a:off x="685800" y="1031883"/>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p:cNvSpPr txBox="1">
            <a:spLocks noChangeArrowheads="1"/>
          </p:cNvSpPr>
          <p:nvPr/>
        </p:nvSpPr>
        <p:spPr bwMode="auto">
          <a:xfrm>
            <a:off x="381000" y="2439995"/>
            <a:ext cx="8382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 y="2159016"/>
            <a:ext cx="91440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اهتفوا ايها الصديقين بالرب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بالمستقيمين يليق التسبيح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احمدوا الرب بالعود.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بربابة ذات عشرة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وتار رنموا له ,غنو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له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غنية جديدة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حسنوا العزف بهتاف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3 </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33 : 1</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مدح وصفي</a:t>
            </a:r>
            <a:endParaRPr lang="en-US" dirty="0">
              <a:latin typeface="Arial" panose="020B0604020202020204" pitchFamily="34" charset="0"/>
            </a:endParaRPr>
          </a:p>
        </p:txBody>
      </p:sp>
    </p:spTree>
  </p:cSld>
  <p:clrMapOvr>
    <a:masterClrMapping/>
  </p:clrMapOvr>
  <p:transition spd="slow"/>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٣٤</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1C88E470-2F46-EB19-FA61-1311DE1CCFD8}"/>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6000" dirty="0" err="1">
                <a:effectLst/>
                <a:latin typeface="Salaam" pitchFamily="2" charset="0"/>
              </a:rPr>
              <a:t>ôHàÒêŒâø</a:t>
            </a:r>
            <a:r>
              <a:rPr lang="en-US" sz="6000" dirty="0">
                <a:effectLst/>
                <a:latin typeface="Salaam" pitchFamily="2" charset="0"/>
              </a:rPr>
              <a:t> </a:t>
            </a:r>
            <a:r>
              <a:rPr lang="en-US" sz="6000" dirty="0" err="1">
                <a:effectLst/>
                <a:latin typeface="Salaam" pitchFamily="2" charset="0"/>
              </a:rPr>
              <a:t>âRûâÁâé</a:t>
            </a:r>
            <a:r>
              <a:rPr lang="en-US" sz="6000" dirty="0">
                <a:effectLst/>
                <a:latin typeface="Salaam" pitchFamily="2" charset="0"/>
              </a:rPr>
              <a:t> </a:t>
            </a:r>
            <a:r>
              <a:rPr lang="en-US" sz="6000" dirty="0" err="1">
                <a:effectLst/>
                <a:latin typeface="Salaam" pitchFamily="2" charset="0"/>
              </a:rPr>
              <a:t>AâµâDê˜õø</a:t>
            </a:r>
            <a:r>
              <a:rPr lang="en-US" sz="6000" dirty="0">
                <a:effectLst/>
                <a:latin typeface="Salaam" pitchFamily="2" charset="0"/>
              </a:rPr>
              <a:t> </a:t>
            </a:r>
            <a:r>
              <a:rPr lang="en-US" sz="6000" dirty="0" err="1">
                <a:effectLst/>
                <a:latin typeface="Salaam" pitchFamily="2" charset="0"/>
              </a:rPr>
              <a:t>âdôwaâDõ</a:t>
            </a:r>
            <a:r>
              <a:rPr lang="en-US" sz="6000" dirty="0">
                <a:effectLst/>
                <a:latin typeface="Salaam" pitchFamily="2" charset="0"/>
              </a:rPr>
              <a:t>¬</a:t>
            </a:r>
          </a:p>
          <a:p>
            <a:r>
              <a:rPr lang="en-US" sz="6000" dirty="0" err="1">
                <a:effectLst/>
                <a:latin typeface="Salaam" pitchFamily="2" charset="0"/>
              </a:rPr>
              <a:t>âQàÒàÏêñAâ</a:t>
            </a:r>
            <a:r>
              <a:rPr lang="el-GR" sz="6000" dirty="0">
                <a:effectLst/>
                <a:latin typeface="Salaam" pitchFamily="2" charset="0"/>
              </a:rPr>
              <a:t>π </a:t>
            </a:r>
            <a:r>
              <a:rPr lang="en-US" sz="6000" dirty="0" err="1">
                <a:effectLst/>
                <a:latin typeface="Salaam" pitchFamily="2" charset="0"/>
              </a:rPr>
              <a:t>ôhâdâRàÏâ</a:t>
            </a:r>
            <a:r>
              <a:rPr lang="el-GR" sz="6000" dirty="0">
                <a:effectLst/>
                <a:latin typeface="Salaam" pitchFamily="2" charset="0"/>
              </a:rPr>
              <a:t>π </a:t>
            </a:r>
            <a:r>
              <a:rPr lang="en-US" sz="6000" dirty="0" err="1">
                <a:effectLst/>
                <a:latin typeface="Salaam" pitchFamily="2" charset="0"/>
              </a:rPr>
              <a:t>àKõ¬AâÂÁõ∫à›a</a:t>
            </a:r>
            <a:r>
              <a:rPr lang="en-US" sz="6000" dirty="0">
                <a:effectLst/>
                <a:latin typeface="Salaam" pitchFamily="2" charset="0"/>
              </a:rPr>
              <a:t> </a:t>
            </a:r>
            <a:r>
              <a:rPr lang="en-US" sz="6000" dirty="0" err="1">
                <a:effectLst/>
                <a:latin typeface="Salaam" pitchFamily="2" charset="0"/>
              </a:rPr>
              <a:t>âmaûâDôœ</a:t>
            </a:r>
            <a:endParaRPr lang="en-US" sz="6000" dirty="0">
              <a:effectLst/>
              <a:latin typeface="Salaam" pitchFamily="2" charset="0"/>
            </a:endParaRPr>
          </a:p>
        </p:txBody>
      </p:sp>
    </p:spTree>
    <p:extLst>
      <p:ext uri="{BB962C8B-B14F-4D97-AF65-F5344CB8AC3E}">
        <p14:creationId xmlns:p14="http://schemas.microsoft.com/office/powerpoint/2010/main" val="718996721"/>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4" name="Text Box 2"/>
          <p:cNvSpPr txBox="1">
            <a:spLocks noChangeArrowheads="1"/>
          </p:cNvSpPr>
          <p:nvPr/>
        </p:nvSpPr>
        <p:spPr bwMode="auto">
          <a:xfrm>
            <a:off x="8032" y="1376076"/>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charset="0"/>
                <a:cs typeface="Times New Roman" charset="0"/>
              </a:rPr>
              <a:t>مزمور 34 : 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charset="0"/>
                <a:cs typeface="Times New Roman" charset="0"/>
              </a:rPr>
              <a:t>عظّموا الرب معي ولنعلِ اسمه معاً</a:t>
            </a:r>
            <a:endParaRPr kumimoji="0" lang="en-US" sz="4800" b="1"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۳٩٠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ar-JO" sz="4400" b="1" dirty="0">
                <a:solidFill>
                  <a:srgbClr val="0D0D0D"/>
                </a:solidFill>
                <a:latin typeface="Arial" panose="020B0604020202020204" pitchFamily="34" charset="0"/>
                <a:ea typeface="ＭＳ Ｐゴシック" charset="0"/>
                <a:cs typeface="Arial" panose="020B0604020202020204" pitchFamily="34" charset="0"/>
              </a:rPr>
              <a:t>مزمور 34</a:t>
            </a:r>
            <a:endParaRPr lang="en-US" sz="4400" b="1" dirty="0">
              <a:solidFill>
                <a:srgbClr val="0D0D0D"/>
              </a:solidFill>
              <a:latin typeface="Arial" panose="020B0604020202020204" pitchFamily="34" charset="0"/>
              <a:ea typeface="ＭＳ Ｐゴシック" charset="0"/>
              <a:cs typeface="Arial" panose="020B0604020202020204" pitchFamily="34" charset="0"/>
            </a:endParaRP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1أُبَارِكُ الرَّبَّ فِي كُلِّ حِينٍ. </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دَائِمًا تَسْبِيحُهُ فِي فَمِي.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2بِالرَّبِّ تَفْتَخِرُ نَفْسِي.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يَسْمَعُ الْوُدَعَاءُ فَيَفْرَحُونَ.</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3عَظِّمُوا الرَّبَّ مَعِي،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وَلْنُعَلِّ اسْمَهُ مَعًا.</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4طَلَبْتُ إِلَى الرَّبِّ فَاسْتَجَابَ لِي،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وَمِنْ كُلِّ مَخَاوِفِي أَنْقَذَنِي. </a:t>
            </a:r>
            <a:endParaRPr lang="en-US" sz="54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0600616"/>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548680"/>
            <a:ext cx="9144000" cy="6309320"/>
          </a:xfrm>
          <a:effectLst>
            <a:outerShdw blurRad="50800" dist="38100" dir="2700000">
              <a:srgbClr val="000000">
                <a:alpha val="43000"/>
              </a:srgbClr>
            </a:outerShdw>
          </a:effectLst>
        </p:spPr>
        <p:txBody>
          <a:bodyPr>
            <a:noAutofit/>
          </a:bodyPr>
          <a:lstStyle/>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5نَظَرُوا إِلَيْهِ وَاسْتَنَارُوا، وَوُجُوهُهُمْ لَمْ تَخْجَلْ. 6هذَا الْمِسْكِينُ صَرَخَ، وَالرَّبُّ اسْتَمَعَهُ، وَمِنْ كُلِّ ضِيقَاتِهِ خَلَّصَهُ.</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7مَلاَكُ الرَّبِّ حَالٌّ حَوْلَ خَائِفِيهِ، وَيُنَجِّيهِمْ.</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8ذُوقُوا وَانْظُرُوا مَا أَطْيَبَ الرَّبَّ! طُوبَى لِلرَّجُلِ الْمُتَوَكِّلِ عَلَيْهِ.</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9اتَّقُوا الرَّبَّ يَا قِدِّيسِيهِ، لأَنَّهُ لَيْسَ عَوَزٌ لِمُتَّقِيهِ. </a:t>
            </a:r>
            <a:endParaRPr lang="en-US" sz="66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2290773"/>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365124"/>
            <a:ext cx="9144000" cy="6492875"/>
          </a:xfrm>
          <a:effectLst>
            <a:outerShdw blurRad="50800" dist="38100" dir="2700000">
              <a:srgbClr val="000000">
                <a:alpha val="43000"/>
              </a:srgbClr>
            </a:outerShdw>
          </a:effectLst>
        </p:spPr>
        <p:txBody>
          <a:bodyPr>
            <a:noAutofit/>
          </a:bodyPr>
          <a:lstStyle/>
          <a:p>
            <a:pPr>
              <a:defRPr/>
            </a:pPr>
            <a:r>
              <a:rPr lang="ar-JO" sz="6000" b="1" baseline="30000" dirty="0">
                <a:solidFill>
                  <a:srgbClr val="0D0D0D"/>
                </a:solidFill>
                <a:latin typeface="Arial" panose="020B0604020202020204" pitchFamily="34" charset="0"/>
                <a:cs typeface="Arial" panose="020B0604020202020204" pitchFamily="34" charset="0"/>
              </a:rPr>
              <a:t> 10الأَشْبَالُ احْتَاجَتْ وَجَاعَتْ، وَأَمَّا طَالِبُو الرَّبِّ فَلاَ يُعْوِزُهُمْ شَيْءٌ مِنَ الْخَيْرِ.</a:t>
            </a:r>
          </a:p>
          <a:p>
            <a:pPr>
              <a:defRPr/>
            </a:pPr>
            <a:r>
              <a:rPr lang="ar-JO" sz="6000" b="1" baseline="30000" dirty="0">
                <a:solidFill>
                  <a:srgbClr val="0D0D0D"/>
                </a:solidFill>
                <a:latin typeface="Arial" panose="020B0604020202020204" pitchFamily="34" charset="0"/>
                <a:cs typeface="Arial" panose="020B0604020202020204" pitchFamily="34" charset="0"/>
              </a:rPr>
              <a:t>11هَلُمَّ أَيُّهَا الْبَنُونَ اسْتَمِعُوا إِلَيَّ فَأُعَلِّمَكُمْ مَخَافَةَ الرَّبِّ. 12مَنْ هُوَ الإِنْسَانُ الَّذِي يَهْوَى الْحَيَاةَ، وَيُحِبُّ كَثْرَةَ الأَيَّامِ لِيَرَى خَيْرًا؟</a:t>
            </a:r>
          </a:p>
          <a:p>
            <a:pPr>
              <a:defRPr/>
            </a:pPr>
            <a:r>
              <a:rPr lang="ar-JO" sz="6000" b="1" baseline="30000" dirty="0">
                <a:solidFill>
                  <a:srgbClr val="0D0D0D"/>
                </a:solidFill>
                <a:latin typeface="Arial" panose="020B0604020202020204" pitchFamily="34" charset="0"/>
                <a:cs typeface="Arial" panose="020B0604020202020204" pitchFamily="34" charset="0"/>
              </a:rPr>
              <a:t> 13صُنْ لِسَانَكَ عَنِ الشَّرِّ، وَشَفَتَيْكَ عَنِ التَّكَلُّمِ بِالْغِشِّ. 14حِدْ عَنِ الشَّرِّ، وَاصْنَعِ الْخَيْرَ. اطْلُبِ السَّلاَمَةَ، وَاسْعَ وَرَاءَهَا.</a:t>
            </a:r>
            <a:endParaRPr lang="en-US" sz="6000" b="1" dirty="0">
              <a:solidFill>
                <a:srgbClr val="0D0D0D"/>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17191363"/>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15عَيْنَا الرَّبِّ نَحْوَ الصِّدِّيقِينَ، وَأُذُنَاهُ إِلَى صُرَاخِهِمْ. </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16وَجْهُ الرَّبِّ ضِدُّ عَامِلِي الشَّرِّ لِيَقْطَعَ مِنَ الأَرْضِ ذِكْرَهُمْ.</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17أُولئِكَ صَرَخُوا، وَالرَّبُّ سَمِعَ، وَمِنْ كُلِّ شَدَائِدِهِمْ أَنْقَذَهُمْ.</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18قَرِيبٌ هُوَ الرَّبُّ مِنَ الْمُنْكَسِرِي الْقُلُوبِ، وَيُخَلِّصُ الْمُنْسَحِقِي الرُّوحِ. </a:t>
            </a:r>
            <a:endParaRPr lang="en-US" sz="48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8608105"/>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365124"/>
            <a:ext cx="9144000" cy="6492875"/>
          </a:xfrm>
          <a:effectLst>
            <a:outerShdw blurRad="50800" dist="38100" dir="2700000">
              <a:srgbClr val="000000">
                <a:alpha val="43000"/>
              </a:srgbClr>
            </a:outerShdw>
          </a:effectLst>
        </p:spPr>
        <p:txBody>
          <a:bodyPr>
            <a:noAutofit/>
          </a:bodyPr>
          <a:lstStyle/>
          <a:p>
            <a:pPr>
              <a:defRPr/>
            </a:pPr>
            <a:r>
              <a:rPr lang="ar-JO" sz="6000" b="1" baseline="30000" dirty="0">
                <a:solidFill>
                  <a:srgbClr val="0D0D0D"/>
                </a:solidFill>
                <a:latin typeface="Arial" panose="020B0604020202020204" pitchFamily="34" charset="0"/>
                <a:ea typeface="ＭＳ Ｐゴシック" charset="0"/>
                <a:cs typeface="Arial" panose="020B0604020202020204" pitchFamily="34" charset="0"/>
              </a:rPr>
              <a:t>19كَثِيرَةٌ هِيَ بَلاَيَا الصِّدِّيقِ، وَمِنْ جَمِيعِهَا يُنَجِّيهِ الرَّبُّ. 20يَحْفَظُ جَمِيعَ عِظَامِهِ. وَاحِدٌ مِنْهَا لاَ يَنْكَسِرُ.</a:t>
            </a:r>
          </a:p>
          <a:p>
            <a:pPr>
              <a:defRPr/>
            </a:pPr>
            <a:r>
              <a:rPr lang="ar-JO" sz="6000" b="1" baseline="30000" dirty="0">
                <a:solidFill>
                  <a:srgbClr val="0D0D0D"/>
                </a:solidFill>
                <a:latin typeface="Arial" panose="020B0604020202020204" pitchFamily="34" charset="0"/>
                <a:ea typeface="ＭＳ Ｐゴシック" charset="0"/>
                <a:cs typeface="Arial" panose="020B0604020202020204" pitchFamily="34" charset="0"/>
              </a:rPr>
              <a:t> 21الشَّرُّ يُمِيتُ الشِّرِّيرَ، وَمُبْغِضُو الصِّدِّيقِ يُعَاقَبُونَ. 22الرَّبُّ فَادِي نُفُوسِ عَبِيدِهِ، وَكُلُّ مَنِ اتَّكَلَ عَلَيْهِ لاَ يُعَاقَبُ.</a:t>
            </a:r>
            <a:endParaRPr lang="en-US" sz="60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1669613"/>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 name="Group 3"/>
          <p:cNvGrpSpPr/>
          <p:nvPr/>
        </p:nvGrpSpPr>
        <p:grpSpPr>
          <a:xfrm>
            <a:off x="-25940" y="0"/>
            <a:ext cx="9144000" cy="5151120"/>
            <a:chOff x="-25940" y="0"/>
            <a:chExt cx="9144000" cy="5151120"/>
          </a:xfrm>
        </p:grpSpPr>
        <p:pic>
          <p:nvPicPr>
            <p:cNvPr id="2" name="Picture 1" descr="Ps 34:18.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940" y="0"/>
              <a:ext cx="9144000" cy="5151120"/>
            </a:xfrm>
            <a:prstGeom prst="rect">
              <a:avLst/>
            </a:prstGeom>
          </p:spPr>
        </p:pic>
        <p:sp>
          <p:nvSpPr>
            <p:cNvPr id="3" name="Rectangle 2"/>
            <p:cNvSpPr/>
            <p:nvPr/>
          </p:nvSpPr>
          <p:spPr bwMode="auto">
            <a:xfrm>
              <a:off x="899592" y="3933056"/>
              <a:ext cx="7344816" cy="463846"/>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latin typeface="Comic Sans MS" pitchFamily="-112" charset="0"/>
              </a:endParaRPr>
            </a:p>
          </p:txBody>
        </p:sp>
        <p:sp>
          <p:nvSpPr>
            <p:cNvPr id="8" name="Rectangle 7"/>
            <p:cNvSpPr/>
            <p:nvPr/>
          </p:nvSpPr>
          <p:spPr bwMode="auto">
            <a:xfrm>
              <a:off x="2699792" y="4365104"/>
              <a:ext cx="3600400" cy="432048"/>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87394" name="Text Box 2"/>
          <p:cNvSpPr txBox="1">
            <a:spLocks noChangeArrowheads="1"/>
          </p:cNvSpPr>
          <p:nvPr/>
        </p:nvSpPr>
        <p:spPr bwMode="auto">
          <a:xfrm>
            <a:off x="0" y="3645024"/>
            <a:ext cx="9144000" cy="181588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2800" b="1" dirty="0">
                <a:solidFill>
                  <a:srgbClr val="FFFFFF"/>
                </a:solidFill>
                <a:latin typeface="Arial" panose="020B0604020202020204" pitchFamily="34" charset="0"/>
                <a:cs typeface="Times New Roman" charset="0"/>
              </a:rPr>
              <a:t>قريب هو الرب من المنكسري القلوب</a:t>
            </a:r>
          </a:p>
          <a:p>
            <a:pPr algn="ctr" eaLnBrk="1" hangingPunct="1">
              <a:spcBef>
                <a:spcPct val="50000"/>
              </a:spcBef>
              <a:defRPr/>
            </a:pPr>
            <a:r>
              <a:rPr lang="ar-JO" sz="2800" b="1" dirty="0">
                <a:solidFill>
                  <a:srgbClr val="FFFFFF"/>
                </a:solidFill>
                <a:effectLst/>
                <a:latin typeface="Arial" panose="020B0604020202020204" pitchFamily="34" charset="0"/>
                <a:cs typeface="Times New Roman" charset="0"/>
              </a:rPr>
              <a:t>ويخلص المنسحقي الروح</a:t>
            </a:r>
          </a:p>
          <a:p>
            <a:pPr algn="ctr" eaLnBrk="1" hangingPunct="1">
              <a:spcBef>
                <a:spcPct val="50000"/>
              </a:spcBef>
              <a:defRPr/>
            </a:pPr>
            <a:r>
              <a:rPr lang="ar-JO" sz="2800" b="1" dirty="0">
                <a:solidFill>
                  <a:srgbClr val="FFFFFF"/>
                </a:solidFill>
                <a:latin typeface="Arial" panose="020B0604020202020204" pitchFamily="34" charset="0"/>
                <a:cs typeface="Times New Roman" charset="0"/>
              </a:rPr>
              <a:t>مزمور 34: 18</a:t>
            </a:r>
            <a:endParaRPr lang="en-US" sz="2800" b="1" dirty="0">
              <a:solidFill>
                <a:srgbClr val="FFFFFF"/>
              </a:solidFill>
              <a:effectLst/>
              <a:latin typeface="Arial" panose="020B0604020202020204" pitchFamily="34" charset="0"/>
              <a:cs typeface="Times New Roman" charset="0"/>
            </a:endParaRPr>
          </a:p>
        </p:txBody>
      </p:sp>
    </p:spTree>
    <p:extLst>
      <p:ext uri="{BB962C8B-B14F-4D97-AF65-F5344CB8AC3E}">
        <p14:creationId xmlns:p14="http://schemas.microsoft.com/office/powerpoint/2010/main" val="2758787301"/>
      </p:ext>
    </p:extLst>
  </p:cSld>
  <p:clrMapOvr>
    <a:overrideClrMapping bg1="lt1" tx1="dk1" bg2="lt2" tx2="dk2" accent1="accent1" accent2="accent2" accent3="accent3" accent4="accent4" accent5="accent5" accent6="accent6" hlink="hlink" folHlink="folHlink"/>
  </p:clrMapOvr>
  <p:transition/>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98774240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4"/>
          <p:cNvSpPr txBox="1">
            <a:spLocks noChangeArrowheads="1"/>
          </p:cNvSpPr>
          <p:nvPr/>
        </p:nvSpPr>
        <p:spPr bwMode="auto">
          <a:xfrm>
            <a:off x="152400" y="4343400"/>
            <a:ext cx="8763000" cy="153888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 </a:t>
            </a:r>
          </a:p>
          <a:p>
            <a:pPr algn="ctr" eaLnBrk="1" hangingPunct="1">
              <a:spcBef>
                <a:spcPct val="50000"/>
              </a:spcBef>
              <a:defRPr/>
            </a:pPr>
            <a:r>
              <a:rPr lang="ar-JO" sz="3600" b="1" dirty="0">
                <a:solidFill>
                  <a:srgbClr val="FFFF00"/>
                </a:solidFill>
                <a:latin typeface="Arial" panose="020B0604020202020204" pitchFamily="34" charset="0"/>
                <a:cs typeface="Arial" panose="020B0604020202020204" pitchFamily="34" charset="0"/>
              </a:rPr>
              <a:t>يا رب</a:t>
            </a:r>
            <a:r>
              <a:rPr lang="ar-JO" sz="3600" b="1" dirty="0">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لماذا</a:t>
            </a:r>
            <a:r>
              <a:rPr lang="ar-JO" sz="3600" b="1" dirty="0">
                <a:solidFill>
                  <a:schemeClr val="accent1">
                    <a:lumMod val="40000"/>
                    <a:lumOff val="60000"/>
                  </a:schemeClr>
                </a:solidFill>
                <a:latin typeface="Arial" panose="020B0604020202020204" pitchFamily="34" charset="0"/>
                <a:cs typeface="Arial" panose="020B0604020202020204" pitchFamily="34" charset="0"/>
              </a:rPr>
              <a:t> تقف </a:t>
            </a:r>
            <a:r>
              <a:rPr lang="ar-JO" sz="3600" b="1" dirty="0">
                <a:solidFill>
                  <a:schemeClr val="bg1"/>
                </a:solidFill>
                <a:latin typeface="Arial" panose="020B0604020202020204" pitchFamily="34" charset="0"/>
                <a:cs typeface="Arial" panose="020B0604020202020204" pitchFamily="34" charset="0"/>
              </a:rPr>
              <a:t>بعيدا.لماذا </a:t>
            </a:r>
            <a:r>
              <a:rPr lang="ar-JO" sz="3600" b="1" dirty="0">
                <a:solidFill>
                  <a:schemeClr val="accent1">
                    <a:lumMod val="40000"/>
                    <a:lumOff val="60000"/>
                  </a:schemeClr>
                </a:solidFill>
                <a:latin typeface="Arial" panose="020B0604020202020204" pitchFamily="34" charset="0"/>
                <a:cs typeface="Arial" panose="020B0604020202020204" pitchFamily="34" charset="0"/>
              </a:rPr>
              <a:t>تختفي</a:t>
            </a:r>
            <a:r>
              <a:rPr lang="ar-JO" sz="3600" b="1" dirty="0">
                <a:solidFill>
                  <a:schemeClr val="bg1"/>
                </a:solidFill>
                <a:latin typeface="Arial" panose="020B0604020202020204" pitchFamily="34" charset="0"/>
                <a:cs typeface="Arial" panose="020B0604020202020204" pitchFamily="34" charset="0"/>
              </a:rPr>
              <a:t> في ازمنة </a:t>
            </a:r>
            <a:r>
              <a:rPr lang="ar-JO" sz="3600" b="1" dirty="0">
                <a:solidFill>
                  <a:srgbClr val="FFFF00"/>
                </a:solidFill>
                <a:latin typeface="Arial" panose="020B0604020202020204" pitchFamily="34" charset="0"/>
                <a:cs typeface="Arial" panose="020B0604020202020204" pitchFamily="34" charset="0"/>
              </a:rPr>
              <a:t>الضيق</a:t>
            </a:r>
            <a:r>
              <a:rPr lang="ar-JO" sz="3600" b="1" dirty="0">
                <a:latin typeface="Arial" panose="020B0604020202020204" pitchFamily="34" charset="0"/>
                <a:cs typeface="Arial" panose="020B0604020202020204" pitchFamily="34" charset="0"/>
              </a:rPr>
              <a:t>.</a:t>
            </a:r>
            <a:endParaRPr lang="en-US" sz="3600"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1" name="Text Box 2"/>
          <p:cNvSpPr txBox="1">
            <a:spLocks noChangeArrowheads="1"/>
          </p:cNvSpPr>
          <p:nvPr/>
        </p:nvSpPr>
        <p:spPr bwMode="auto">
          <a:xfrm>
            <a:off x="685800" y="1031883"/>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p:cNvSpPr txBox="1">
            <a:spLocks noChangeArrowheads="1"/>
          </p:cNvSpPr>
          <p:nvPr/>
        </p:nvSpPr>
        <p:spPr bwMode="auto">
          <a:xfrm>
            <a:off x="381000" y="2439995"/>
            <a:ext cx="8382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1203644054"/>
      </p:ext>
    </p:extLst>
  </p:cSld>
  <p:clrMapOvr>
    <a:masterClrMapping/>
  </p:clrMapOvr>
  <p:transition spd="med">
    <p:randomBar dir="vert"/>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43638343"/>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96322770"/>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الراحة في الرب</a:t>
            </a:r>
            <a:endParaRPr lang="en-US" sz="36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انتظر الرب واصبر له</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 لا تغر من الذي </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ينجح في طريقه</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من الرجل المجري مكايد</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37: 7)</a:t>
            </a:r>
            <a:br>
              <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endPar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5188603"/>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1" name="Text Box 3"/>
          <p:cNvSpPr txBox="1">
            <a:spLocks noChangeArrowheads="1"/>
          </p:cNvSpPr>
          <p:nvPr/>
        </p:nvSpPr>
        <p:spPr bwMode="auto">
          <a:xfrm>
            <a:off x="685800" y="283783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مزمور 37 : 9 </a:t>
            </a:r>
          </a:p>
          <a:p>
            <a:pPr algn="ctr"/>
            <a:r>
              <a:rPr lang="ar-JO" dirty="0">
                <a:latin typeface="Arial" panose="020B0604020202020204" pitchFamily="34" charset="0"/>
              </a:rPr>
              <a:t>لأن عاملي الشر يقطعون والذين ينتظرون الرب هم يرثون الارض.</a:t>
            </a:r>
            <a:endParaRPr lang="en-US" dirty="0">
              <a:latin typeface="Arial" panose="020B0604020202020204" pitchFamily="34" charset="0"/>
            </a:endParaRPr>
          </a:p>
        </p:txBody>
      </p:sp>
      <p:sp>
        <p:nvSpPr>
          <p:cNvPr id="7" name="Text Box 2"/>
          <p:cNvSpPr txBox="1">
            <a:spLocks noChangeArrowheads="1"/>
          </p:cNvSpPr>
          <p:nvPr/>
        </p:nvSpPr>
        <p:spPr bwMode="auto">
          <a:xfrm>
            <a:off x="152400" y="918874"/>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SA"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تناقضي</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7956376" y="457209"/>
            <a:ext cx="1317711"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ص 14</a:t>
            </a:r>
            <a:endPar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86764791"/>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81562432"/>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08070875"/>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ar-JO" sz="3600" b="1" dirty="0">
                <a:latin typeface="Arial" panose="020B0604020202020204" pitchFamily="34" charset="0"/>
                <a:cs typeface="Arial" panose="020B0604020202020204" pitchFamily="34" charset="0"/>
              </a:rPr>
              <a:t>قراءة الكتاب المقدس</a:t>
            </a:r>
            <a:br>
              <a:rPr lang="en-US"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البالغون</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1 انتظاراً انتظرت الرب </a:t>
            </a:r>
          </a:p>
          <a:p>
            <a:pPr algn="r">
              <a:buFontTx/>
              <a:buNone/>
            </a:pPr>
            <a:r>
              <a:rPr lang="ar-JO" b="1" dirty="0">
                <a:latin typeface="Arial" panose="020B0604020202020204" pitchFamily="34" charset="0"/>
                <a:cs typeface="Arial" panose="020B0604020202020204" pitchFamily="34" charset="0"/>
              </a:rPr>
              <a:t>    فمال إلي وسمع صراخي</a:t>
            </a:r>
          </a:p>
          <a:p>
            <a:pPr algn="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2 وأصعدني من جب الهلاك</a:t>
            </a:r>
          </a:p>
          <a:p>
            <a:pPr algn="r">
              <a:buFontTx/>
              <a:buNone/>
            </a:pPr>
            <a:r>
              <a:rPr lang="ar-JO" b="1" dirty="0">
                <a:latin typeface="Arial" panose="020B0604020202020204" pitchFamily="34" charset="0"/>
                <a:cs typeface="Arial" panose="020B0604020202020204" pitchFamily="34" charset="0"/>
              </a:rPr>
              <a:t>   من طين الحمأة </a:t>
            </a:r>
          </a:p>
          <a:p>
            <a:pPr algn="r">
              <a:buFontTx/>
              <a:buNone/>
            </a:pPr>
            <a:r>
              <a:rPr lang="ar-JO" b="1" dirty="0">
                <a:latin typeface="Arial" panose="020B0604020202020204" pitchFamily="34" charset="0"/>
                <a:cs typeface="Arial" panose="020B0604020202020204" pitchFamily="34" charset="0"/>
              </a:rPr>
              <a:t>   وأقام على صخرة رجلي</a:t>
            </a:r>
          </a:p>
          <a:p>
            <a:pPr algn="r">
              <a:buFontTx/>
              <a:buNone/>
            </a:pPr>
            <a:r>
              <a:rPr lang="ar-JO" b="1" dirty="0">
                <a:latin typeface="Arial" panose="020B0604020202020204" pitchFamily="34" charset="0"/>
                <a:cs typeface="Arial" panose="020B0604020202020204" pitchFamily="34" charset="0"/>
              </a:rPr>
              <a:t>   ثبت خطواتي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7155975"/>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الشبيبة والأطفال :</a:t>
            </a:r>
            <a:endParaRPr lang="en-US" b="1" dirty="0">
              <a:latin typeface="Arial" panose="020B0604020202020204" pitchFamily="34" charset="0"/>
              <a:cs typeface="Arial" panose="020B0604020202020204" pitchFamily="34" charset="0"/>
            </a:endParaRPr>
          </a:p>
          <a:p>
            <a:pP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3 وجعل في فمي ترنيمة جديدة</a:t>
            </a:r>
          </a:p>
          <a:p>
            <a:pPr algn="r">
              <a:buFontTx/>
              <a:buNone/>
            </a:pPr>
            <a:r>
              <a:rPr lang="ar-JO" b="1" dirty="0">
                <a:latin typeface="Arial" panose="020B0604020202020204" pitchFamily="34" charset="0"/>
                <a:cs typeface="Arial" panose="020B0604020202020204" pitchFamily="34" charset="0"/>
              </a:rPr>
              <a:t>   تسبيحة لإلهنا</a:t>
            </a:r>
          </a:p>
          <a:p>
            <a:pPr algn="r">
              <a:buFontTx/>
              <a:buNone/>
            </a:pPr>
            <a:r>
              <a:rPr lang="ar-JO" b="1" dirty="0">
                <a:latin typeface="Arial" panose="020B0604020202020204" pitchFamily="34" charset="0"/>
                <a:cs typeface="Arial" panose="020B0604020202020204" pitchFamily="34" charset="0"/>
              </a:rPr>
              <a:t>   كثيرون يرون ويخافون</a:t>
            </a:r>
          </a:p>
          <a:p>
            <a:pPr algn="r">
              <a:buFontTx/>
              <a:buNone/>
            </a:pPr>
            <a:r>
              <a:rPr lang="ar-JO" b="1" dirty="0">
                <a:latin typeface="Arial" panose="020B0604020202020204" pitchFamily="34" charset="0"/>
                <a:cs typeface="Arial" panose="020B0604020202020204" pitchFamily="34" charset="0"/>
              </a:rPr>
              <a:t>   ويتوكلون على الرب</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35970777"/>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9219"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النساء</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7 حينئد قلت هأنذا جئت</a:t>
            </a:r>
          </a:p>
          <a:p>
            <a:pPr algn="r">
              <a:buFontTx/>
              <a:buNone/>
            </a:pPr>
            <a:r>
              <a:rPr lang="ar-JO" b="1" dirty="0">
                <a:latin typeface="Arial" panose="020B0604020202020204" pitchFamily="34" charset="0"/>
                <a:cs typeface="Arial" panose="020B0604020202020204" pitchFamily="34" charset="0"/>
              </a:rPr>
              <a:t>   بدرج الكتاب مكتوب عني</a:t>
            </a:r>
          </a:p>
          <a:p>
            <a:pPr algn="r">
              <a:buFontTx/>
              <a:buNone/>
            </a:pPr>
            <a:endParaRPr lang="ar-JO"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8 أن أفعل مشيئتك</a:t>
            </a:r>
          </a:p>
          <a:p>
            <a:pPr algn="r">
              <a:buFontTx/>
              <a:buNone/>
            </a:pPr>
            <a:r>
              <a:rPr lang="ar-JO" b="1" dirty="0">
                <a:latin typeface="Arial" panose="020B0604020202020204" pitchFamily="34" charset="0"/>
                <a:cs typeface="Arial" panose="020B0604020202020204" pitchFamily="34" charset="0"/>
              </a:rPr>
              <a:t>   يا إلهي سررت</a:t>
            </a:r>
          </a:p>
          <a:p>
            <a:pPr algn="r">
              <a:buFontTx/>
              <a:buNone/>
            </a:pPr>
            <a:r>
              <a:rPr lang="ar-JO" b="1" dirty="0">
                <a:latin typeface="Arial" panose="020B0604020202020204" pitchFamily="34" charset="0"/>
                <a:cs typeface="Arial" panose="020B0604020202020204" pitchFamily="34" charset="0"/>
              </a:rPr>
              <a:t>   وشريعتك في وسط أحشائي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3304231"/>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4"/>
          <p:cNvSpPr txBox="1">
            <a:spLocks noChangeArrowheads="1"/>
          </p:cNvSpPr>
          <p:nvPr/>
        </p:nvSpPr>
        <p:spPr bwMode="auto">
          <a:xfrm>
            <a:off x="152400" y="4343400"/>
            <a:ext cx="8763000" cy="153888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 </a:t>
            </a:r>
          </a:p>
          <a:p>
            <a:pPr algn="ctr" eaLnBrk="1" hangingPunct="1">
              <a:spcBef>
                <a:spcPct val="50000"/>
              </a:spcBef>
              <a:defRPr/>
            </a:pPr>
            <a:r>
              <a:rPr lang="ar-JO" sz="3600" b="1" dirty="0">
                <a:solidFill>
                  <a:srgbClr val="FFFF00"/>
                </a:solidFill>
                <a:latin typeface="Arial" panose="020B0604020202020204" pitchFamily="34" charset="0"/>
                <a:cs typeface="Arial" panose="020B0604020202020204" pitchFamily="34" charset="0"/>
              </a:rPr>
              <a:t>يا رب</a:t>
            </a:r>
            <a:r>
              <a:rPr lang="ar-JO" sz="3600" b="1" dirty="0">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لماذا</a:t>
            </a:r>
            <a:r>
              <a:rPr lang="ar-JO" sz="3600" b="1" dirty="0">
                <a:solidFill>
                  <a:schemeClr val="accent1">
                    <a:lumMod val="40000"/>
                    <a:lumOff val="60000"/>
                  </a:schemeClr>
                </a:solidFill>
                <a:latin typeface="Arial" panose="020B0604020202020204" pitchFamily="34" charset="0"/>
                <a:cs typeface="Arial" panose="020B0604020202020204" pitchFamily="34" charset="0"/>
              </a:rPr>
              <a:t> تقف </a:t>
            </a:r>
            <a:r>
              <a:rPr lang="ar-JO" sz="3600" b="1" dirty="0">
                <a:solidFill>
                  <a:schemeClr val="bg1"/>
                </a:solidFill>
                <a:latin typeface="Arial" panose="020B0604020202020204" pitchFamily="34" charset="0"/>
                <a:cs typeface="Arial" panose="020B0604020202020204" pitchFamily="34" charset="0"/>
              </a:rPr>
              <a:t>بعيدا.لماذا </a:t>
            </a:r>
            <a:r>
              <a:rPr lang="ar-JO" sz="3600" b="1" dirty="0">
                <a:solidFill>
                  <a:schemeClr val="accent1">
                    <a:lumMod val="40000"/>
                    <a:lumOff val="60000"/>
                  </a:schemeClr>
                </a:solidFill>
                <a:latin typeface="Arial" panose="020B0604020202020204" pitchFamily="34" charset="0"/>
                <a:cs typeface="Arial" panose="020B0604020202020204" pitchFamily="34" charset="0"/>
              </a:rPr>
              <a:t>تختفي</a:t>
            </a:r>
            <a:r>
              <a:rPr lang="ar-JO" sz="3600" b="1" dirty="0">
                <a:solidFill>
                  <a:schemeClr val="bg1"/>
                </a:solidFill>
                <a:latin typeface="Arial" panose="020B0604020202020204" pitchFamily="34" charset="0"/>
                <a:cs typeface="Arial" panose="020B0604020202020204" pitchFamily="34" charset="0"/>
              </a:rPr>
              <a:t> في ازمنة </a:t>
            </a:r>
            <a:r>
              <a:rPr lang="ar-JO" sz="3600" b="1" dirty="0">
                <a:solidFill>
                  <a:srgbClr val="FFFF00"/>
                </a:solidFill>
                <a:latin typeface="Arial" panose="020B0604020202020204" pitchFamily="34" charset="0"/>
                <a:cs typeface="Arial" panose="020B0604020202020204" pitchFamily="34" charset="0"/>
              </a:rPr>
              <a:t>الضيق</a:t>
            </a:r>
            <a:r>
              <a:rPr lang="ar-JO" sz="3600" b="1" dirty="0">
                <a:latin typeface="Arial" panose="020B0604020202020204" pitchFamily="34" charset="0"/>
                <a:cs typeface="Arial" panose="020B0604020202020204" pitchFamily="34" charset="0"/>
              </a:rPr>
              <a:t>.</a:t>
            </a:r>
            <a:endParaRPr lang="en-US" sz="3600"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1" name="Text Box 2"/>
          <p:cNvSpPr txBox="1">
            <a:spLocks noChangeArrowheads="1"/>
          </p:cNvSpPr>
          <p:nvPr/>
        </p:nvSpPr>
        <p:spPr bwMode="auto">
          <a:xfrm>
            <a:off x="685800" y="1031883"/>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p:cNvSpPr txBox="1">
            <a:spLocks noChangeArrowheads="1"/>
          </p:cNvSpPr>
          <p:nvPr/>
        </p:nvSpPr>
        <p:spPr bwMode="auto">
          <a:xfrm>
            <a:off x="381000" y="2439995"/>
            <a:ext cx="8382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2171247267"/>
      </p:ext>
    </p:extLst>
  </p:cSld>
  <p:clrMapOvr>
    <a:masterClrMapping/>
  </p:clrMapOvr>
  <p:transition spd="med">
    <p:randomBar dir="vert"/>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1024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الرجال :</a:t>
            </a:r>
            <a:endParaRPr lang="en-US" b="1" dirty="0">
              <a:latin typeface="Arial" panose="020B0604020202020204" pitchFamily="34" charset="0"/>
              <a:cs typeface="Arial" panose="020B0604020202020204" pitchFamily="34" charset="0"/>
            </a:endParaRPr>
          </a:p>
          <a:p>
            <a:pPr algn="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9 بشرت ببر في جماعة عظيمة</a:t>
            </a:r>
          </a:p>
          <a:p>
            <a:pPr algn="r">
              <a:buFontTx/>
              <a:buNone/>
            </a:pPr>
            <a:r>
              <a:rPr lang="ar-JO" b="1" dirty="0">
                <a:latin typeface="Arial" panose="020B0604020202020204" pitchFamily="34" charset="0"/>
                <a:cs typeface="Arial" panose="020B0604020202020204" pitchFamily="34" charset="0"/>
              </a:rPr>
              <a:t>   هوذا شفتاي لم أمنعهما</a:t>
            </a:r>
          </a:p>
          <a:p>
            <a:pPr algn="r">
              <a:buFontTx/>
              <a:buNone/>
            </a:pPr>
            <a:r>
              <a:rPr lang="ar-JO" b="1" dirty="0">
                <a:latin typeface="Arial" panose="020B0604020202020204" pitchFamily="34" charset="0"/>
                <a:cs typeface="Arial" panose="020B0604020202020204" pitchFamily="34" charset="0"/>
              </a:rPr>
              <a:t>   أنت يا رب علمت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6600075"/>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1126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الجميع :</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10 لم أكتم عدلك في وسط قلبي</a:t>
            </a:r>
          </a:p>
          <a:p>
            <a:pPr algn="r">
              <a:buFontTx/>
              <a:buNone/>
            </a:pPr>
            <a:r>
              <a:rPr lang="ar-JO" b="1" dirty="0">
                <a:latin typeface="Arial" panose="020B0604020202020204" pitchFamily="34" charset="0"/>
                <a:cs typeface="Arial" panose="020B0604020202020204" pitchFamily="34" charset="0"/>
              </a:rPr>
              <a:t>     تكلمت بأمانتك وخلاصك</a:t>
            </a:r>
          </a:p>
          <a:p>
            <a:pPr algn="r">
              <a:buFontTx/>
              <a:buNone/>
            </a:pPr>
            <a:r>
              <a:rPr lang="ar-JO" b="1" dirty="0">
                <a:latin typeface="Arial" panose="020B0604020202020204" pitchFamily="34" charset="0"/>
                <a:cs typeface="Arial" panose="020B0604020202020204" pitchFamily="34" charset="0"/>
              </a:rPr>
              <a:t>     لم أخف رحمتك وحقك     </a:t>
            </a:r>
          </a:p>
          <a:p>
            <a:pPr algn="r">
              <a:buFontTx/>
              <a:buNone/>
            </a:pPr>
            <a:r>
              <a:rPr lang="ar-JO" b="1" dirty="0">
                <a:latin typeface="Arial" panose="020B0604020202020204" pitchFamily="34" charset="0"/>
                <a:cs typeface="Arial" panose="020B0604020202020204" pitchFamily="34" charset="0"/>
              </a:rPr>
              <a:t>     عن الجماعة العظيمة</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7658721"/>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54294573"/>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09757502"/>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4"/>
          <p:cNvSpPr txBox="1">
            <a:spLocks noChangeArrowheads="1"/>
          </p:cNvSpPr>
          <p:nvPr/>
        </p:nvSpPr>
        <p:spPr bwMode="auto">
          <a:xfrm>
            <a:off x="107505" y="1295407"/>
            <a:ext cx="8956798" cy="132343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stStyle>
          <a:p>
            <a:r>
              <a:rPr lang="ar-JO" dirty="0">
                <a:latin typeface="Arial" panose="020B0604020202020204" pitchFamily="34" charset="0"/>
              </a:rPr>
              <a:t>مقارنة رسمية بين عنصرين مختلفين حيث يتم تشبيه أحدهما بالآخر. </a:t>
            </a:r>
            <a:endParaRPr lang="en-US" dirty="0">
              <a:latin typeface="Arial" panose="020B0604020202020204" pitchFamily="34" charset="0"/>
            </a:endParaRPr>
          </a:p>
        </p:txBody>
      </p:sp>
      <p:sp>
        <p:nvSpPr>
          <p:cNvPr id="208901" name="Text Box 5"/>
          <p:cNvSpPr txBox="1">
            <a:spLocks noChangeArrowheads="1"/>
          </p:cNvSpPr>
          <p:nvPr/>
        </p:nvSpPr>
        <p:spPr bwMode="auto">
          <a:xfrm>
            <a:off x="457200" y="212733"/>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التشابه</a:t>
            </a:r>
            <a:endParaRPr lang="en-US" dirty="0">
              <a:latin typeface="Arial" panose="020B0604020202020204" pitchFamily="34" charset="0"/>
            </a:endParaRPr>
          </a:p>
        </p:txBody>
      </p:sp>
      <p:sp>
        <p:nvSpPr>
          <p:cNvPr id="208902" name="Text Box 6"/>
          <p:cNvSpPr txBox="1">
            <a:spLocks noChangeArrowheads="1"/>
          </p:cNvSpPr>
          <p:nvPr/>
        </p:nvSpPr>
        <p:spPr bwMode="auto">
          <a:xfrm>
            <a:off x="304800" y="4191007"/>
            <a:ext cx="8458200" cy="224676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r>
              <a:rPr lang="ar-JO" dirty="0">
                <a:latin typeface="Arial" panose="020B0604020202020204" pitchFamily="34" charset="0"/>
              </a:rPr>
              <a:t>المزامير 42 : 1</a:t>
            </a:r>
          </a:p>
          <a:p>
            <a:r>
              <a:rPr lang="ar-JO" dirty="0">
                <a:latin typeface="Arial" panose="020B0604020202020204" pitchFamily="34" charset="0"/>
              </a:rPr>
              <a:t>لإمام المغنين.قصيدة لبني قورح.كما يشتاق الايل إلى جداول المياه هكذا تشتاق نفسي إليك يا الله.</a:t>
            </a:r>
            <a:endParaRPr lang="en-US" dirty="0">
              <a:latin typeface="Arial" panose="020B0604020202020204" pitchFamily="34" charset="0"/>
            </a:endParaRPr>
          </a:p>
        </p:txBody>
      </p:sp>
      <p:sp>
        <p:nvSpPr>
          <p:cNvPr id="10" name="Text Box 4"/>
          <p:cNvSpPr txBox="1">
            <a:spLocks noChangeArrowheads="1"/>
          </p:cNvSpPr>
          <p:nvPr/>
        </p:nvSpPr>
        <p:spPr bwMode="auto">
          <a:xfrm>
            <a:off x="8157542"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100392"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algn="r" rtl="1" eaLnBrk="1" hangingPunct="1">
              <a:lnSpc>
                <a:spcPct val="90000"/>
              </a:lnSpc>
            </a:pPr>
            <a:r>
              <a:rPr lang="ar-SA" dirty="0">
                <a:solidFill>
                  <a:srgbClr val="FFFF66"/>
                </a:solidFill>
              </a:rPr>
              <a:t>ترنيمة</a:t>
            </a:r>
          </a:p>
          <a:p>
            <a:pPr algn="r" rtl="1" eaLnBrk="1" hangingPunct="1">
              <a:lnSpc>
                <a:spcPct val="90000"/>
              </a:lnSpc>
            </a:pPr>
            <a:r>
              <a:rPr lang="ar-SA" dirty="0">
                <a:solidFill>
                  <a:srgbClr val="FFFF66"/>
                </a:solidFill>
              </a:rPr>
              <a:t>رثاء</a:t>
            </a:r>
          </a:p>
          <a:p>
            <a:pPr algn="r" rtl="1" eaLnBrk="1" hangingPunct="1">
              <a:lnSpc>
                <a:spcPct val="90000"/>
              </a:lnSpc>
            </a:pPr>
            <a:r>
              <a:rPr lang="ar-SA" dirty="0">
                <a:solidFill>
                  <a:srgbClr val="FFFF66"/>
                </a:solidFill>
              </a:rPr>
              <a:t>حكمة</a:t>
            </a:r>
          </a:p>
          <a:p>
            <a:pPr algn="r" rtl="1" eaLnBrk="1" hangingPunct="1">
              <a:lnSpc>
                <a:spcPct val="90000"/>
              </a:lnSpc>
            </a:pPr>
            <a:r>
              <a:rPr lang="ar-SA" dirty="0">
                <a:solidFill>
                  <a:srgbClr val="FFFF66"/>
                </a:solidFill>
              </a:rPr>
              <a:t>ملكي </a:t>
            </a:r>
          </a:p>
          <a:p>
            <a:pPr algn="r" rtl="1" eaLnBrk="1" hangingPunct="1">
              <a:lnSpc>
                <a:spcPct val="90000"/>
              </a:lnSpc>
            </a:pPr>
            <a:r>
              <a:rPr lang="ar-SA" dirty="0">
                <a:solidFill>
                  <a:srgbClr val="FFFF66"/>
                </a:solidFill>
              </a:rPr>
              <a:t>مسياني</a:t>
            </a:r>
          </a:p>
          <a:p>
            <a:pPr algn="r" rtl="1" eaLnBrk="1" hangingPunct="1">
              <a:lnSpc>
                <a:spcPct val="90000"/>
              </a:lnSpc>
            </a:pPr>
            <a:r>
              <a:rPr lang="ar-SA" sz="4000" dirty="0">
                <a:solidFill>
                  <a:srgbClr val="FFFF66"/>
                </a:solidFill>
              </a:rPr>
              <a:t>رثاء</a:t>
            </a:r>
            <a:endParaRPr lang="ar-SA" dirty="0">
              <a:solidFill>
                <a:srgbClr val="FFFF66"/>
              </a:solidFill>
            </a:endParaRPr>
          </a:p>
          <a:p>
            <a:pPr algn="r" rtl="1" eaLnBrk="1" hangingPunct="1">
              <a:lnSpc>
                <a:spcPct val="90000"/>
              </a:lnSpc>
            </a:pPr>
            <a:r>
              <a:rPr lang="ar-SA" dirty="0">
                <a:solidFill>
                  <a:srgbClr val="FFFF66"/>
                </a:solidFill>
              </a:rPr>
              <a:t>لعن</a:t>
            </a:r>
          </a:p>
          <a:p>
            <a:pPr algn="r" rtl="1" eaLnBrk="1" hangingPunct="1">
              <a:lnSpc>
                <a:spcPct val="90000"/>
              </a:lnSpc>
            </a:pPr>
            <a:r>
              <a:rPr lang="ar-SA" dirty="0">
                <a:solidFill>
                  <a:srgbClr val="FFFF66"/>
                </a:solidFill>
              </a:rPr>
              <a:t>تاريخي</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6597" name="Text Box 5"/>
          <p:cNvSpPr txBox="1">
            <a:spLocks noChangeArrowheads="1"/>
          </p:cNvSpPr>
          <p:nvPr/>
        </p:nvSpPr>
        <p:spPr bwMode="auto">
          <a:xfrm>
            <a:off x="1524000" y="1747440"/>
            <a:ext cx="6400800" cy="28336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لماذا انت </a:t>
            </a:r>
            <a:r>
              <a:rPr lang="ar-JO" sz="4800" b="1" noProof="0" dirty="0">
                <a:solidFill>
                  <a:srgbClr val="FFFF66"/>
                </a:solidFill>
                <a:latin typeface="Arial" panose="020B0604020202020204" pitchFamily="34" charset="0"/>
                <a:cs typeface="Arial" panose="020B0604020202020204" pitchFamily="34" charset="0"/>
              </a:rPr>
              <a:t>منحنية</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يا نفسي؟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ولماذا </a:t>
            </a:r>
            <a:r>
              <a:rPr kumimoji="0" lang="ar-JO"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قلقة في داخلي؟</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0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a:t>
            </a:r>
            <a:r>
              <a:rPr kumimoji="0" lang="en-US" sz="40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5 : 42</a:t>
            </a:r>
            <a:r>
              <a:rPr kumimoji="0" lang="ar-IQ" sz="40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10278" name="Rectangle 7"/>
          <p:cNvSpPr>
            <a:spLocks noGrp="1" noChangeArrowheads="1"/>
          </p:cNvSpPr>
          <p:nvPr>
            <p:ph type="title"/>
          </p:nvPr>
        </p:nvSpPr>
        <p:spPr>
          <a:xfrm>
            <a:off x="457200" y="274639"/>
            <a:ext cx="7543824" cy="1143000"/>
          </a:xfrm>
        </p:spPr>
        <p:txBody>
          <a:bodyPr/>
          <a:lstStyle/>
          <a:p>
            <a:pPr eaLnBrk="1" hangingPunct="1"/>
            <a:r>
              <a:rPr lang="ar-JO" dirty="0">
                <a:solidFill>
                  <a:schemeClr val="bg1"/>
                </a:solidFill>
              </a:rPr>
              <a:t>أ</a:t>
            </a:r>
            <a:r>
              <a:rPr lang="ar-IQ" dirty="0">
                <a:solidFill>
                  <a:schemeClr val="bg1"/>
                </a:solidFill>
              </a:rPr>
              <a:t>نواع المزامير </a:t>
            </a:r>
            <a:endParaRPr lang="en-US" dirty="0">
              <a:solidFill>
                <a:schemeClr val="bg1"/>
              </a:solidFill>
            </a:endParaRPr>
          </a:p>
        </p:txBody>
      </p:sp>
      <p:sp>
        <p:nvSpPr>
          <p:cNvPr id="366600"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57690631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366597"/>
                                        </p:tgtEl>
                                        <p:attrNameLst>
                                          <p:attrName>style.visibility</p:attrName>
                                        </p:attrNameLst>
                                      </p:cBhvr>
                                      <p:to>
                                        <p:strVal val="visible"/>
                                      </p:to>
                                    </p:set>
                                    <p:animEffect transition="in" filter="wipe(down)">
                                      <p:cBhvr>
                                        <p:cTn id="7" dur="580">
                                          <p:stCondLst>
                                            <p:cond delay="0"/>
                                          </p:stCondLst>
                                        </p:cTn>
                                        <p:tgtEl>
                                          <p:spTgt spid="366597"/>
                                        </p:tgtEl>
                                      </p:cBhvr>
                                    </p:animEffect>
                                    <p:anim calcmode="lin" valueType="num">
                                      <p:cBhvr>
                                        <p:cTn id="8"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3" dur="26">
                                          <p:stCondLst>
                                            <p:cond delay="650"/>
                                          </p:stCondLst>
                                        </p:cTn>
                                        <p:tgtEl>
                                          <p:spTgt spid="366597"/>
                                        </p:tgtEl>
                                      </p:cBhvr>
                                      <p:to x="100000" y="60000"/>
                                    </p:animScale>
                                    <p:animScale>
                                      <p:cBhvr>
                                        <p:cTn id="14" dur="166" decel="50000">
                                          <p:stCondLst>
                                            <p:cond delay="676"/>
                                          </p:stCondLst>
                                        </p:cTn>
                                        <p:tgtEl>
                                          <p:spTgt spid="366597"/>
                                        </p:tgtEl>
                                      </p:cBhvr>
                                      <p:to x="100000" y="100000"/>
                                    </p:animScale>
                                    <p:animScale>
                                      <p:cBhvr>
                                        <p:cTn id="15" dur="26">
                                          <p:stCondLst>
                                            <p:cond delay="1312"/>
                                          </p:stCondLst>
                                        </p:cTn>
                                        <p:tgtEl>
                                          <p:spTgt spid="366597"/>
                                        </p:tgtEl>
                                      </p:cBhvr>
                                      <p:to x="100000" y="80000"/>
                                    </p:animScale>
                                    <p:animScale>
                                      <p:cBhvr>
                                        <p:cTn id="16" dur="166" decel="50000">
                                          <p:stCondLst>
                                            <p:cond delay="1338"/>
                                          </p:stCondLst>
                                        </p:cTn>
                                        <p:tgtEl>
                                          <p:spTgt spid="366597"/>
                                        </p:tgtEl>
                                      </p:cBhvr>
                                      <p:to x="100000" y="100000"/>
                                    </p:animScale>
                                    <p:animScale>
                                      <p:cBhvr>
                                        <p:cTn id="17" dur="26">
                                          <p:stCondLst>
                                            <p:cond delay="1642"/>
                                          </p:stCondLst>
                                        </p:cTn>
                                        <p:tgtEl>
                                          <p:spTgt spid="366597"/>
                                        </p:tgtEl>
                                      </p:cBhvr>
                                      <p:to x="100000" y="90000"/>
                                    </p:animScale>
                                    <p:animScale>
                                      <p:cBhvr>
                                        <p:cTn id="18" dur="166" decel="50000">
                                          <p:stCondLst>
                                            <p:cond delay="1668"/>
                                          </p:stCondLst>
                                        </p:cTn>
                                        <p:tgtEl>
                                          <p:spTgt spid="366597"/>
                                        </p:tgtEl>
                                      </p:cBhvr>
                                      <p:to x="100000" y="100000"/>
                                    </p:animScale>
                                    <p:animScale>
                                      <p:cBhvr>
                                        <p:cTn id="19" dur="26">
                                          <p:stCondLst>
                                            <p:cond delay="1808"/>
                                          </p:stCondLst>
                                        </p:cTn>
                                        <p:tgtEl>
                                          <p:spTgt spid="366597"/>
                                        </p:tgtEl>
                                      </p:cBhvr>
                                      <p:to x="100000" y="95000"/>
                                    </p:animScale>
                                    <p:animScale>
                                      <p:cBhvr>
                                        <p:cTn id="20"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17805161"/>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اقضِ لي يا الله ، وخاصم مخاصمتي مع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مة غير راحمة،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ومن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نسان غش وظلم نجني.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1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0053"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a:t>
            </a:r>
            <a:r>
              <a:rPr lang="ar-JO" dirty="0">
                <a:latin typeface="Arial" panose="020B0604020202020204" pitchFamily="34" charset="0"/>
              </a:rPr>
              <a:t>إ</a:t>
            </a:r>
            <a:r>
              <a:rPr lang="ar-IQ" dirty="0">
                <a:latin typeface="Arial" panose="020B0604020202020204" pitchFamily="34" charset="0"/>
              </a:rPr>
              <a:t>لتماس</a:t>
            </a:r>
            <a:endParaRPr lang="en-US" dirty="0">
              <a:latin typeface="Arial" panose="020B0604020202020204" pitchFamily="34" charset="0"/>
            </a:endParaRPr>
          </a:p>
        </p:txBody>
      </p:sp>
    </p:spTree>
  </p:cSld>
  <p:clrMapOvr>
    <a:masterClrMapping/>
  </p:clrMapOvr>
  <p:transition spd="slow"/>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لماذا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نت منحنية يا نفسي؟ لماذا تئنينً 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ترجي الله ،ل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ني بعد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حمده ،خلاص وجهي  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لهي.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5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IQ" dirty="0">
                <a:latin typeface="Arial" panose="020B0604020202020204" pitchFamily="34" charset="0"/>
              </a:rPr>
              <a:t>ترانيم الثقة </a:t>
            </a:r>
            <a:endParaRPr lang="en-US" dirty="0">
              <a:latin typeface="Arial" panose="020B0604020202020204" pitchFamily="34" charset="0"/>
            </a:endParaRPr>
          </a:p>
        </p:txBody>
      </p:sp>
    </p:spTree>
  </p:cSld>
  <p:clrMapOvr>
    <a:masterClrMapping/>
  </p:clrMapOvr>
  <p:transition spd="slow"/>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6185997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75DFA9-B8C1-D96D-2241-27BB4C74D211}"/>
            </a:ext>
          </a:extLst>
        </p:cNvPr>
        <p:cNvGrpSpPr/>
        <p:nvPr/>
      </p:nvGrpSpPr>
      <p:grpSpPr>
        <a:xfrm>
          <a:off x="0" y="0"/>
          <a:ext cx="0" cy="0"/>
          <a:chOff x="0" y="0"/>
          <a:chExt cx="0" cy="0"/>
        </a:xfrm>
      </p:grpSpPr>
      <p:pic>
        <p:nvPicPr>
          <p:cNvPr id="3" name="Picture 4" descr="05740048">
            <a:extLst>
              <a:ext uri="{FF2B5EF4-FFF2-40B4-BE49-F238E27FC236}">
                <a16:creationId xmlns:a16="http://schemas.microsoft.com/office/drawing/2014/main" id="{50679C60-F83E-41F3-F0CD-19142B07B43C}"/>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r="5511" b="15888"/>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9552A54A-3919-A5A3-3CB3-290146892787}"/>
              </a:ext>
            </a:extLst>
          </p:cNvPr>
          <p:cNvSpPr/>
          <p:nvPr/>
        </p:nvSpPr>
        <p:spPr>
          <a:xfrm>
            <a:off x="251520" y="1124744"/>
            <a:ext cx="8640960" cy="2462213"/>
          </a:xfrm>
          <a:prstGeom prst="rect">
            <a:avLst/>
          </a:prstGeom>
        </p:spPr>
        <p:txBody>
          <a:bodyPr wrap="square">
            <a:spAutoFit/>
          </a:bodyPr>
          <a:lstStyle/>
          <a:p>
            <a:pPr algn="ctr" eaLnBrk="1" hangingPunct="1">
              <a:spcBef>
                <a:spcPct val="50000"/>
              </a:spcBef>
              <a:defRPr/>
            </a:pPr>
            <a:r>
              <a:rPr lang="ar-JO" sz="4400" b="1" dirty="0">
                <a:solidFill>
                  <a:schemeClr val="bg1"/>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19 : 2 </a:t>
            </a:r>
          </a:p>
          <a:p>
            <a:pPr algn="ctr" eaLnBrk="1" hangingPunct="1">
              <a:spcBef>
                <a:spcPct val="50000"/>
              </a:spcBef>
              <a:defRPr/>
            </a:pPr>
            <a:r>
              <a:rPr lang="ar-JO" sz="4400" b="1" dirty="0">
                <a:solidFill>
                  <a:schemeClr val="bg1"/>
                </a:solidFill>
                <a:effectLst>
                  <a:glow rad="228600">
                    <a:schemeClr val="accent4">
                      <a:satMod val="175000"/>
                      <a:alpha val="83000"/>
                    </a:schemeClr>
                  </a:glow>
                </a:effectLst>
                <a:latin typeface="Arial" panose="020B0604020202020204" pitchFamily="34" charset="0"/>
                <a:cs typeface="Arial" panose="020B0604020202020204" pitchFamily="34" charset="0"/>
              </a:rPr>
              <a:t>يوم إلى يوم يذيع كلاماً وليل إلى ليل يبدي علماً.</a:t>
            </a:r>
            <a:endParaRPr lang="en-US" sz="4400" b="1" dirty="0">
              <a:solidFill>
                <a:schemeClr val="bg1"/>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a:extLst>
              <a:ext uri="{FF2B5EF4-FFF2-40B4-BE49-F238E27FC236}">
                <a16:creationId xmlns:a16="http://schemas.microsoft.com/office/drawing/2014/main" id="{95672C5D-A242-A5A2-687D-B22495618BE1}"/>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a:extLst>
              <a:ext uri="{FF2B5EF4-FFF2-40B4-BE49-F238E27FC236}">
                <a16:creationId xmlns:a16="http://schemas.microsoft.com/office/drawing/2014/main" id="{023F085D-E2BB-C302-8760-D1D906813BFC}"/>
              </a:ext>
            </a:extLst>
          </p:cNvPr>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40963573"/>
      </p:ext>
    </p:extLst>
  </p:cSld>
  <p:clrMapOvr>
    <a:masterClrMapping/>
  </p:clrMapOvr>
  <p:transition spd="med">
    <p:randomBar dir="vert"/>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05408731"/>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31358933"/>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457200" rtl="0" eaLnBrk="0" fontAlgn="base" hangingPunct="0">
              <a:spcAft>
                <a:spcPct val="0"/>
              </a:spcAft>
            </a:pPr>
            <a:r>
              <a:rPr lang="ar-IQ"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46 : 10    </a:t>
            </a:r>
            <a:endParaRPr lang="en-US"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كفوا واعلموا </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ني </a:t>
            </a: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الله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7143762"/>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حكمة</a:t>
            </a:r>
            <a:endParaRPr lang="en-US" dirty="0">
              <a:solidFill>
                <a:srgbClr val="F8F8F8"/>
              </a:solidFill>
            </a:endParaRPr>
          </a:p>
          <a:p>
            <a:pPr algn="r" rtl="1" eaLnBrk="1" hangingPunct="1">
              <a:lnSpc>
                <a:spcPct val="90000"/>
              </a:lnSpc>
            </a:pPr>
            <a:r>
              <a:rPr lang="ar-IQ" sz="4400" dirty="0">
                <a:solidFill>
                  <a:srgbClr val="F8F8F8"/>
                </a:solidFill>
              </a:rPr>
              <a:t>ملكي</a:t>
            </a:r>
            <a:r>
              <a:rPr lang="ar-IQ" sz="3600" dirty="0">
                <a:solidFill>
                  <a:srgbClr val="F8F8F8"/>
                </a:solidFill>
              </a:rPr>
              <a:t> </a:t>
            </a:r>
            <a:endParaRPr lang="en-US" sz="3600" dirty="0">
              <a:solidFill>
                <a:srgbClr val="F8F8F8"/>
              </a:solidFill>
            </a:endParaRPr>
          </a:p>
          <a:p>
            <a:pPr algn="r" rtl="1" eaLnBrk="1" hangingPunct="1">
              <a:lnSpc>
                <a:spcPct val="90000"/>
              </a:lnSpc>
            </a:pPr>
            <a:r>
              <a:rPr lang="ar-SA" dirty="0">
                <a:solidFill>
                  <a:srgbClr val="F8F8F8"/>
                </a:solidFill>
              </a:rPr>
              <a:t>مسياني</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لعن</a:t>
            </a:r>
            <a:endParaRPr lang="en-US" dirty="0">
              <a:solidFill>
                <a:srgbClr val="F8F8F8"/>
              </a:solidFill>
            </a:endParaRPr>
          </a:p>
          <a:p>
            <a:pPr algn="r" rtl="1" eaLnBrk="1" hangingPunct="1">
              <a:lnSpc>
                <a:spcPct val="90000"/>
              </a:lnSpc>
            </a:pPr>
            <a:r>
              <a:rPr lang="ar-IQ" dirty="0">
                <a:solidFill>
                  <a:srgbClr val="F8F8F8"/>
                </a:solidFill>
              </a:rPr>
              <a:t>تاريخي</a:t>
            </a:r>
            <a:endParaRPr lang="en-US" dirty="0">
              <a:solidFill>
                <a:srgbClr val="F8F8F8"/>
              </a:solidFill>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1" name="Text Box 5"/>
          <p:cNvSpPr txBox="1">
            <a:spLocks noChangeArrowheads="1"/>
          </p:cNvSpPr>
          <p:nvPr/>
        </p:nvSpPr>
        <p:spPr bwMode="auto">
          <a:xfrm>
            <a:off x="973250" y="1268760"/>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 الله  ملك الارض كلها  رنموا  قصيدة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47 : 7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2501"/>
                                        </p:tgtEl>
                                        <p:attrNameLst>
                                          <p:attrName>style.visibility</p:attrName>
                                        </p:attrNameLst>
                                      </p:cBhvr>
                                      <p:to>
                                        <p:strVal val="visible"/>
                                      </p:to>
                                    </p:set>
                                    <p:anim calcmode="lin" valueType="num">
                                      <p:cBhvr additive="base">
                                        <p:cTn id="7" dur="2000" fill="hold"/>
                                        <p:tgtEl>
                                          <p:spTgt spid="362501"/>
                                        </p:tgtEl>
                                        <p:attrNameLst>
                                          <p:attrName>ppt_x</p:attrName>
                                        </p:attrNameLst>
                                      </p:cBhvr>
                                      <p:tavLst>
                                        <p:tav tm="0">
                                          <p:val>
                                            <p:strVal val="#ppt_x"/>
                                          </p:val>
                                        </p:tav>
                                        <p:tav tm="100000">
                                          <p:val>
                                            <p:strVal val="#ppt_x"/>
                                          </p:val>
                                        </p:tav>
                                      </p:tavLst>
                                    </p:anim>
                                    <p:anim calcmode="lin" valueType="num">
                                      <p:cBhvr additive="base">
                                        <p:cTn id="8"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men-Back1.jpg">
            <a:extLst>
              <a:ext uri="{FF2B5EF4-FFF2-40B4-BE49-F238E27FC236}">
                <a16:creationId xmlns:a16="http://schemas.microsoft.com/office/drawing/2014/main" id="{2941F454-C734-402A-99BC-D517F4BD1455}"/>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9922"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9922" y="220762"/>
            <a:ext cx="8760778" cy="5816977"/>
          </a:xfrm>
          <a:prstGeom prst="rect">
            <a:avLst/>
          </a:prstGeom>
        </p:spPr>
        <p:txBody>
          <a:bodyPr wrap="square">
            <a:spAutoFit/>
          </a:bodyPr>
          <a:lstStyle/>
          <a:p>
            <a:pPr algn="ctr" defTabSz="457177" fontAlgn="auto">
              <a:spcBef>
                <a:spcPts val="0"/>
              </a:spcBef>
              <a:spcAft>
                <a:spcPts val="0"/>
              </a:spcAft>
            </a:pPr>
            <a:r>
              <a:rPr lang="ar-JO" sz="3600" b="1" dirty="0">
                <a:solidFill>
                  <a:prstClr val="black"/>
                </a:solidFill>
                <a:latin typeface="Arial" panose="020B0604020202020204" pitchFamily="34" charset="0"/>
                <a:ea typeface="+mn-ea"/>
                <a:cs typeface="Arial" panose="020B0604020202020204" pitchFamily="34" charset="0"/>
              </a:rPr>
              <a:t>مزمور 47</a:t>
            </a:r>
            <a:endParaRPr lang="en-US" sz="36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latin typeface="Arial" panose="020B0604020202020204" pitchFamily="34" charset="0"/>
                <a:cs typeface="Arial" panose="020B0604020202020204" pitchFamily="34" charset="0"/>
              </a:rPr>
              <a:t>لإمام المغنين</a:t>
            </a:r>
            <a:br>
              <a:rPr lang="en-SG" sz="2800" b="1" dirty="0">
                <a:latin typeface="Arial" panose="020B0604020202020204" pitchFamily="34" charset="0"/>
                <a:cs typeface="Arial" panose="020B0604020202020204" pitchFamily="34" charset="0"/>
              </a:rPr>
            </a:br>
            <a:r>
              <a:rPr lang="ar-JO" sz="2800" b="1" dirty="0">
                <a:latin typeface="Arial" panose="020B0604020202020204" pitchFamily="34" charset="0"/>
                <a:cs typeface="Arial" panose="020B0604020202020204" pitchFamily="34" charset="0"/>
              </a:rPr>
              <a:t>لبني قورح، مزمور</a:t>
            </a:r>
            <a:r>
              <a:rPr lang="en-SG" sz="2800" b="1" dirty="0">
                <a:latin typeface="Arial" panose="020B0604020202020204" pitchFamily="34" charset="0"/>
                <a:cs typeface="Arial" panose="020B0604020202020204" pitchFamily="34" charset="0"/>
              </a:rPr>
              <a:t>.</a:t>
            </a:r>
          </a:p>
          <a:p>
            <a:pPr algn="ctr" defTabSz="457177" fontAlgn="auto">
              <a:spcBef>
                <a:spcPts val="0"/>
              </a:spcBef>
              <a:spcAft>
                <a:spcPts val="0"/>
              </a:spcAft>
            </a:pPr>
            <a:endParaRPr lang="en-SG"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يا جميع الأمم صفقوا بالأيادي</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اهتفوا لله بصوت الإبتهاج</a:t>
            </a: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لأن الرب علي مخوف</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ملك كبير على كل الأرض</a:t>
            </a: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يخضع الشعوب تحتنا</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والأمم تحت أقدامنا</a:t>
            </a:r>
            <a:endParaRPr lang="en-US" sz="2800" b="1"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64000767"/>
      </p:ext>
    </p:extLst>
  </p:cSld>
  <p:clrMapOvr>
    <a:masterClrMapping/>
  </p:clrMapOvr>
  <p:transition/>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1CCE00B6-9103-8443-8B03-FDBD944EFBEC}"/>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310091" y="247345"/>
            <a:ext cx="8608724" cy="4401205"/>
          </a:xfrm>
          <a:prstGeom prst="rect">
            <a:avLst/>
          </a:prstGeom>
        </p:spPr>
        <p:txBody>
          <a:bodyPr wrap="square">
            <a:spAutoFit/>
          </a:bodyPr>
          <a:lstStyle/>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يختار لنا نصيبنا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فخر يعقوب الذي أحبه</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en-US" sz="2800" b="1" dirty="0">
                <a:solidFill>
                  <a:prstClr val="black"/>
                </a:solidFill>
                <a:latin typeface="Calibri"/>
                <a:ea typeface="+mn-ea"/>
                <a:cs typeface="+mn-cs"/>
              </a:rPr>
              <a:t>—</a:t>
            </a:r>
            <a:r>
              <a:rPr lang="ar-JO" sz="2800" b="1" dirty="0">
                <a:solidFill>
                  <a:prstClr val="black"/>
                </a:solidFill>
                <a:latin typeface="Calibri"/>
                <a:ea typeface="+mn-ea"/>
                <a:cs typeface="Arial" panose="020B0604020202020204" pitchFamily="34" charset="0"/>
              </a:rPr>
              <a:t>سلاه</a:t>
            </a:r>
            <a:r>
              <a:rPr lang="en-US" sz="2800" b="1" dirty="0">
                <a:solidFill>
                  <a:prstClr val="black"/>
                </a:solidFill>
                <a:latin typeface="Calibri"/>
                <a:ea typeface="+mn-ea"/>
                <a:cs typeface="+mn-cs"/>
              </a:rPr>
              <a:t>—</a:t>
            </a: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صعد الله بهتاف</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الرب بصوت الصور</a:t>
            </a: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رنموا لله رنموا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رنموا لملكنا رنموا</a:t>
            </a:r>
            <a:endParaRPr lang="en-US" sz="2800" b="1" dirty="0">
              <a:solidFill>
                <a:prstClr val="black"/>
              </a:solidFill>
              <a:latin typeface="Calibri"/>
              <a:ea typeface="+mn-ea"/>
              <a:cs typeface="+mn-cs"/>
            </a:endParaRPr>
          </a:p>
        </p:txBody>
      </p:sp>
    </p:spTree>
    <p:extLst>
      <p:ext uri="{BB962C8B-B14F-4D97-AF65-F5344CB8AC3E}">
        <p14:creationId xmlns:p14="http://schemas.microsoft.com/office/powerpoint/2010/main" val="1089675909"/>
      </p:ext>
    </p:extLst>
  </p:cSld>
  <p:clrMapOvr>
    <a:masterClrMapping/>
  </p:clrMapOvr>
  <p:transition/>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541E5605-F619-5642-B53A-C7E77278AF98}"/>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236259" y="252138"/>
            <a:ext cx="8693186" cy="4401205"/>
          </a:xfrm>
          <a:prstGeom prst="rect">
            <a:avLst/>
          </a:prstGeom>
        </p:spPr>
        <p:txBody>
          <a:bodyPr wrap="square">
            <a:spAutoFit/>
          </a:bodyPr>
          <a:lstStyle/>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لأن الله ملك الأرض كلها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رنموا قصيدة</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ملك الله على الأمم</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الله جلس على كرسي قدسه</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شرفاء الشعوب اجتمعوا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شعب إله إبراهيم</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لأن لله مجان الأرض</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هو متعال جداً</a:t>
            </a:r>
            <a:endParaRPr lang="en-US" sz="2800" b="1" dirty="0">
              <a:solidFill>
                <a:prstClr val="black"/>
              </a:solidFill>
              <a:latin typeface="Calibri"/>
              <a:ea typeface="+mn-ea"/>
              <a:cs typeface="+mn-cs"/>
            </a:endParaRPr>
          </a:p>
        </p:txBody>
      </p:sp>
    </p:spTree>
    <p:extLst>
      <p:ext uri="{BB962C8B-B14F-4D97-AF65-F5344CB8AC3E}">
        <p14:creationId xmlns:p14="http://schemas.microsoft.com/office/powerpoint/2010/main" val="974175428"/>
      </p:ext>
    </p:extLst>
  </p:cSld>
  <p:clrMapOvr>
    <a:masterClrMapping/>
  </p:clrMapOvr>
  <p:transition/>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04390387"/>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436640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823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p:cNvSpPr/>
          <p:nvPr/>
        </p:nvSpPr>
        <p:spPr>
          <a:xfrm>
            <a:off x="251520" y="1124744"/>
            <a:ext cx="8640960" cy="2462213"/>
          </a:xfrm>
          <a:prstGeom prst="rect">
            <a:avLst/>
          </a:prstGeom>
        </p:spPr>
        <p:txBody>
          <a:bodyPr wrap="square">
            <a:spAutoFit/>
          </a:bodyPr>
          <a:lstStyle/>
          <a:p>
            <a:pPr algn="ctr" eaLnBrk="1" hangingPunct="1">
              <a:spcBef>
                <a:spcPct val="50000"/>
              </a:spcBef>
              <a:defRPr/>
            </a:pPr>
            <a:r>
              <a:rPr lang="ar-JO" sz="4400" b="1" dirty="0">
                <a:solidFill>
                  <a:srgbClr val="FFFFFF"/>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19 : 2 </a:t>
            </a:r>
          </a:p>
          <a:p>
            <a:pPr algn="ctr" eaLnBrk="1" hangingPunct="1">
              <a:spcBef>
                <a:spcPct val="50000"/>
              </a:spcBef>
              <a:defRPr/>
            </a:pPr>
            <a:r>
              <a:rPr lang="ar-JO" sz="4400" b="1"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يوم إلى يوم </a:t>
            </a:r>
            <a:r>
              <a:rPr lang="ar-JO" sz="4400" b="1"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t>يذيع كلاماً </a:t>
            </a:r>
            <a:r>
              <a:rPr lang="ar-JO" sz="4400" b="1"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وليل إلى ليل </a:t>
            </a:r>
            <a:r>
              <a:rPr lang="ar-JO" sz="4400" b="1"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t>يبدي علماً</a:t>
            </a:r>
            <a:r>
              <a:rPr lang="ar-JO" sz="4400" b="1" dirty="0">
                <a:solidFill>
                  <a:schemeClr val="bg1"/>
                </a:solidFill>
                <a:effectLst>
                  <a:glow rad="228600">
                    <a:schemeClr val="accent4">
                      <a:satMod val="175000"/>
                      <a:alpha val="83000"/>
                    </a:schemeClr>
                  </a:glow>
                </a:effectLst>
                <a:latin typeface="Arial" panose="020B0604020202020204" pitchFamily="34" charset="0"/>
                <a:cs typeface="Arial" panose="020B0604020202020204" pitchFamily="34" charset="0"/>
              </a:rPr>
              <a:t>.</a:t>
            </a:r>
            <a:endParaRPr lang="en-US" sz="4400" b="1" dirty="0">
              <a:solidFill>
                <a:schemeClr val="bg1"/>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71909570"/>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44111689"/>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lgn="r">
              <a:buFontTx/>
              <a:buNone/>
            </a:pPr>
            <a:r>
              <a:rPr lang="ar-JO" sz="2800" b="1" dirty="0">
                <a:latin typeface="Arial" panose="020B0604020202020204" pitchFamily="34" charset="0"/>
                <a:cs typeface="Arial" panose="020B0604020202020204" pitchFamily="34" charset="0"/>
              </a:rPr>
              <a:t>البالغون</a:t>
            </a:r>
            <a:endParaRPr lang="en-US" sz="2800" b="1" dirty="0">
              <a:latin typeface="Arial" panose="020B0604020202020204" pitchFamily="34" charset="0"/>
              <a:cs typeface="Arial" panose="020B0604020202020204" pitchFamily="34" charset="0"/>
            </a:endParaRPr>
          </a:p>
          <a:p>
            <a:pPr marL="0" indent="0" algn="r">
              <a:buNone/>
            </a:pPr>
            <a:r>
              <a:rPr lang="ar-JO" sz="2800" b="1" dirty="0">
                <a:latin typeface="Arial" panose="020B0604020202020204" pitchFamily="34" charset="0"/>
                <a:cs typeface="Arial" panose="020B0604020202020204" pitchFamily="34" charset="0"/>
              </a:rPr>
              <a:t>1 ارحمني يا الله حسب رحمتك</a:t>
            </a:r>
          </a:p>
          <a:p>
            <a:pPr marL="0" indent="0" algn="r">
              <a:buNone/>
            </a:pPr>
            <a:r>
              <a:rPr lang="ar-JO" sz="2800" b="1" dirty="0">
                <a:latin typeface="Arial" panose="020B0604020202020204" pitchFamily="34" charset="0"/>
                <a:cs typeface="Arial" panose="020B0604020202020204" pitchFamily="34" charset="0"/>
              </a:rPr>
              <a:t>   حسب كثرة رأفتك امح معاصيّ</a:t>
            </a:r>
          </a:p>
          <a:p>
            <a:pPr marL="0" indent="0" algn="r">
              <a:buNone/>
            </a:pPr>
            <a:r>
              <a:rPr lang="ar-JO" sz="2800" b="1" dirty="0">
                <a:latin typeface="Arial" panose="020B0604020202020204" pitchFamily="34" charset="0"/>
                <a:cs typeface="Arial" panose="020B0604020202020204" pitchFamily="34" charset="0"/>
              </a:rPr>
              <a:t>2 اغسلني كثيراً من إثمي</a:t>
            </a:r>
          </a:p>
          <a:p>
            <a:pPr marL="0" indent="0" algn="r">
              <a:buNone/>
            </a:pPr>
            <a:r>
              <a:rPr lang="ar-JO" sz="2800" b="1" dirty="0">
                <a:latin typeface="Arial" panose="020B0604020202020204" pitchFamily="34" charset="0"/>
                <a:cs typeface="Arial" panose="020B0604020202020204" pitchFamily="34" charset="0"/>
              </a:rPr>
              <a:t>   ومن خطيتي طهرني</a:t>
            </a:r>
          </a:p>
          <a:p>
            <a:pPr marL="0" indent="0" algn="r">
              <a:buNone/>
            </a:pPr>
            <a:r>
              <a:rPr lang="ar-JO" sz="2800" b="1" dirty="0">
                <a:latin typeface="Arial" panose="020B0604020202020204" pitchFamily="34" charset="0"/>
                <a:cs typeface="Arial" panose="020B0604020202020204" pitchFamily="34" charset="0"/>
              </a:rPr>
              <a:t>3 لأني عارف بمعاصيّ</a:t>
            </a:r>
          </a:p>
          <a:p>
            <a:pPr marL="0" indent="0" algn="r">
              <a:buNone/>
            </a:pPr>
            <a:r>
              <a:rPr lang="ar-JO" sz="2800" b="1" dirty="0">
                <a:latin typeface="Arial" panose="020B0604020202020204" pitchFamily="34" charset="0"/>
                <a:cs typeface="Arial" panose="020B0604020202020204" pitchFamily="34" charset="0"/>
              </a:rPr>
              <a:t>    وخطيتي أمامي دائماً</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66313089"/>
      </p:ext>
    </p:extLst>
  </p:cSld>
  <p:clrMapOvr>
    <a:masterClrMapping/>
  </p:clrMapOvr>
  <p:transition/>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614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النساء :</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4 إليك وحدك أخطأت</a:t>
            </a:r>
          </a:p>
          <a:p>
            <a:pPr algn="r">
              <a:buFontTx/>
              <a:buNone/>
            </a:pPr>
            <a:r>
              <a:rPr lang="ar-JO" b="1" dirty="0">
                <a:latin typeface="Arial" panose="020B0604020202020204" pitchFamily="34" charset="0"/>
                <a:cs typeface="Arial" panose="020B0604020202020204" pitchFamily="34" charset="0"/>
              </a:rPr>
              <a:t>   والشر قدام عينيك صنعت</a:t>
            </a:r>
          </a:p>
          <a:p>
            <a:pPr algn="r">
              <a:buFontTx/>
              <a:buNone/>
            </a:pPr>
            <a:r>
              <a:rPr lang="ar-JO" b="1" dirty="0">
                <a:latin typeface="Arial" panose="020B0604020202020204" pitchFamily="34" charset="0"/>
                <a:cs typeface="Arial" panose="020B0604020202020204" pitchFamily="34" charset="0"/>
              </a:rPr>
              <a:t>   لكي تتبرر في أقوالك   </a:t>
            </a:r>
          </a:p>
          <a:p>
            <a:pPr algn="r">
              <a:buFontTx/>
              <a:buNone/>
            </a:pPr>
            <a:r>
              <a:rPr lang="ar-JO" b="1" dirty="0">
                <a:latin typeface="Arial" panose="020B0604020202020204" pitchFamily="34" charset="0"/>
                <a:cs typeface="Arial" panose="020B0604020202020204" pitchFamily="34" charset="0"/>
              </a:rPr>
              <a:t>   وتزكو في قضائك</a:t>
            </a:r>
          </a:p>
          <a:p>
            <a:pPr algn="r">
              <a:buFontTx/>
              <a:buNone/>
            </a:pPr>
            <a:r>
              <a:rPr lang="ar-JO" b="1" dirty="0">
                <a:latin typeface="Arial" panose="020B0604020202020204" pitchFamily="34" charset="0"/>
                <a:cs typeface="Arial" panose="020B0604020202020204" pitchFamily="34" charset="0"/>
              </a:rPr>
              <a:t>5 هأنذا بالإثم صورت</a:t>
            </a:r>
          </a:p>
          <a:p>
            <a:pPr algn="r">
              <a:buFontTx/>
              <a:buNone/>
            </a:pPr>
            <a:r>
              <a:rPr lang="ar-JO" b="1" dirty="0">
                <a:latin typeface="Arial" panose="020B0604020202020204" pitchFamily="34" charset="0"/>
                <a:cs typeface="Arial" panose="020B0604020202020204" pitchFamily="34" charset="0"/>
              </a:rPr>
              <a:t>   وبالخطية حبلت بي أمي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7176318"/>
      </p:ext>
    </p:extLst>
  </p:cSld>
  <p:clrMapOvr>
    <a:masterClrMapping/>
  </p:clrMapOvr>
  <p:transition/>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7171"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lgn="r">
              <a:buFontTx/>
              <a:buNone/>
            </a:pPr>
            <a:r>
              <a:rPr lang="ar-JO" b="1" dirty="0">
                <a:latin typeface="Arial" panose="020B0604020202020204" pitchFamily="34" charset="0"/>
                <a:cs typeface="Arial" panose="020B0604020202020204" pitchFamily="34" charset="0"/>
              </a:rPr>
              <a:t>الرجال</a:t>
            </a:r>
            <a:endParaRPr lang="en-US" b="1" dirty="0">
              <a:latin typeface="Arial" panose="020B0604020202020204" pitchFamily="34" charset="0"/>
              <a:cs typeface="Arial" panose="020B0604020202020204" pitchFamily="34" charset="0"/>
            </a:endParaRPr>
          </a:p>
          <a:p>
            <a:pPr marL="609600" indent="-609600" algn="r">
              <a:buFontTx/>
              <a:buNone/>
            </a:pPr>
            <a:r>
              <a:rPr lang="ar-JO" sz="2800" b="1" dirty="0">
                <a:latin typeface="Arial" panose="020B0604020202020204" pitchFamily="34" charset="0"/>
                <a:cs typeface="Arial" panose="020B0604020202020204" pitchFamily="34" charset="0"/>
              </a:rPr>
              <a:t>10 قلباً نقياً اخلق فيّ يا الله</a:t>
            </a:r>
          </a:p>
          <a:p>
            <a:pPr marL="609600" indent="-609600" algn="r">
              <a:buFontTx/>
              <a:buNone/>
            </a:pPr>
            <a:r>
              <a:rPr lang="ar-JO" sz="2800" b="1" dirty="0">
                <a:latin typeface="Arial" panose="020B0604020202020204" pitchFamily="34" charset="0"/>
                <a:cs typeface="Arial" panose="020B0604020202020204" pitchFamily="34" charset="0"/>
              </a:rPr>
              <a:t>     وروحاً مستقيماً جدد في داخلي</a:t>
            </a:r>
          </a:p>
          <a:p>
            <a:pPr marL="609600" indent="-609600" algn="r">
              <a:buFontTx/>
              <a:buNone/>
            </a:pPr>
            <a:r>
              <a:rPr lang="ar-JO" sz="2800" b="1" dirty="0">
                <a:latin typeface="Arial" panose="020B0604020202020204" pitchFamily="34" charset="0"/>
                <a:cs typeface="Arial" panose="020B0604020202020204" pitchFamily="34" charset="0"/>
              </a:rPr>
              <a:t>11 لا تطرحني من قدام وجهك</a:t>
            </a:r>
          </a:p>
          <a:p>
            <a:pPr marL="609600" indent="-609600" algn="r">
              <a:buFontTx/>
              <a:buNone/>
            </a:pPr>
            <a:r>
              <a:rPr lang="ar-JO" sz="2800" b="1" dirty="0">
                <a:latin typeface="Arial" panose="020B0604020202020204" pitchFamily="34" charset="0"/>
                <a:cs typeface="Arial" panose="020B0604020202020204" pitchFamily="34" charset="0"/>
              </a:rPr>
              <a:t>     وروحك القدوس لا تنزعه مني</a:t>
            </a:r>
          </a:p>
          <a:p>
            <a:pPr marL="609600" indent="-609600" algn="r">
              <a:buFontTx/>
              <a:buNone/>
            </a:pPr>
            <a:r>
              <a:rPr lang="ar-JO" sz="2800" b="1" dirty="0">
                <a:latin typeface="Arial" panose="020B0604020202020204" pitchFamily="34" charset="0"/>
                <a:cs typeface="Arial" panose="020B0604020202020204" pitchFamily="34" charset="0"/>
              </a:rPr>
              <a:t>12 رد لي بهجة خلاصك</a:t>
            </a:r>
          </a:p>
          <a:p>
            <a:pPr marL="609600" indent="-609600" algn="r">
              <a:buFontTx/>
              <a:buNone/>
            </a:pPr>
            <a:r>
              <a:rPr lang="ar-JO" sz="2800" b="1" dirty="0">
                <a:latin typeface="Arial" panose="020B0604020202020204" pitchFamily="34" charset="0"/>
                <a:cs typeface="Arial" panose="020B0604020202020204" pitchFamily="34" charset="0"/>
              </a:rPr>
              <a:t>     وبروح منتدبة اعضدني</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7111899"/>
      </p:ext>
    </p:extLst>
  </p:cSld>
  <p:clrMapOvr>
    <a:masterClrMapping/>
  </p:clrMapOvr>
  <p:transition/>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الجميع :</a:t>
            </a:r>
            <a:endParaRPr lang="en-US" b="1" dirty="0">
              <a:latin typeface="Arial" panose="020B0604020202020204" pitchFamily="34" charset="0"/>
              <a:cs typeface="Arial" panose="020B0604020202020204" pitchFamily="34" charset="0"/>
            </a:endParaRPr>
          </a:p>
          <a:p>
            <a:pPr algn="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17 ذبائح الله هي روح منكسرة</a:t>
            </a:r>
          </a:p>
          <a:p>
            <a:pPr algn="r">
              <a:buFontTx/>
              <a:buNone/>
            </a:pPr>
            <a:r>
              <a:rPr lang="ar-JO" b="1" dirty="0">
                <a:latin typeface="Arial" panose="020B0604020202020204" pitchFamily="34" charset="0"/>
                <a:cs typeface="Arial" panose="020B0604020202020204" pitchFamily="34" charset="0"/>
              </a:rPr>
              <a:t>     القلب المنكسر والمنسحق</a:t>
            </a:r>
          </a:p>
          <a:p>
            <a:pPr algn="r">
              <a:buFontTx/>
              <a:buNone/>
            </a:pPr>
            <a:r>
              <a:rPr lang="ar-JO" b="1" dirty="0">
                <a:latin typeface="Arial" panose="020B0604020202020204" pitchFamily="34" charset="0"/>
                <a:cs typeface="Arial" panose="020B0604020202020204" pitchFamily="34" charset="0"/>
              </a:rPr>
              <a:t>     يا الله لا تحتقره</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3797427"/>
      </p:ext>
    </p:extLst>
  </p:cSld>
  <p:clrMapOvr>
    <a:masterClrMapping/>
  </p:clrMapOvr>
  <p:transition/>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7" name="Picture 9" descr="King David"/>
          <p:cNvPicPr>
            <a:picLocks noGrp="1" noChangeAspect="1" noChangeArrowheads="1"/>
          </p:cNvPicPr>
          <p:nvPr>
            <p:ph idx="1"/>
          </p:nvPr>
        </p:nvPicPr>
        <p:blipFill>
          <a:blip r:embed="rId3"/>
          <a:srcRect/>
          <a:stretch>
            <a:fillRect/>
          </a:stretch>
        </p:blipFill>
        <p:spPr>
          <a:xfrm>
            <a:off x="685800" y="1143000"/>
            <a:ext cx="3810000" cy="4572000"/>
          </a:xfrm>
        </p:spPr>
      </p:pic>
      <p:sp>
        <p:nvSpPr>
          <p:cNvPr id="206850" name="Rectangle 2"/>
          <p:cNvSpPr>
            <a:spLocks noGrp="1" noChangeArrowheads="1"/>
          </p:cNvSpPr>
          <p:nvPr>
            <p:ph type="title"/>
          </p:nvPr>
        </p:nvSpPr>
        <p:spPr>
          <a:xfrm>
            <a:off x="4953000" y="914400"/>
            <a:ext cx="3657600" cy="5524500"/>
          </a:xfrm>
          <a:effectLst/>
        </p:spPr>
        <p:txBody>
          <a:bodyPr/>
          <a:lstStyle/>
          <a:p>
            <a:pPr eaLnBrk="1" hangingPunct="1">
              <a:lnSpc>
                <a:spcPct val="90000"/>
              </a:lnSpc>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rPr>
              <a:t>مزمور 51: 11</a:t>
            </a:r>
            <a:br>
              <a:rPr lang="ar-JO" altLang="ja-JP" sz="4000" dirty="0">
                <a:solidFill>
                  <a:srgbClr val="FFFFFF"/>
                </a:solidFill>
                <a:effectLst>
                  <a:outerShdw blurRad="57150" dist="88900" dir="2700000" algn="tl" rotWithShape="0">
                    <a:srgbClr val="000000">
                      <a:alpha val="67000"/>
                    </a:srgbClr>
                  </a:outerShdw>
                </a:effectLst>
                <a:ea typeface="Osaka" charset="0"/>
              </a:rPr>
            </a:br>
            <a:r>
              <a:rPr lang="ar-JO" altLang="ja-JP" sz="4000" dirty="0">
                <a:solidFill>
                  <a:srgbClr val="FFFFFF"/>
                </a:solidFill>
                <a:effectLst>
                  <a:outerShdw blurRad="57150" dist="88900" dir="2700000" algn="tl" rotWithShape="0">
                    <a:srgbClr val="000000">
                      <a:alpha val="67000"/>
                    </a:srgbClr>
                  </a:outerShdw>
                </a:effectLst>
                <a:ea typeface="Osaka" charset="0"/>
              </a:rPr>
              <a:t>لا تطرحني </a:t>
            </a:r>
            <a:br>
              <a:rPr lang="ar-JO" altLang="ja-JP" sz="4000" dirty="0">
                <a:solidFill>
                  <a:srgbClr val="FFFFFF"/>
                </a:solidFill>
                <a:effectLst>
                  <a:outerShdw blurRad="57150" dist="88900" dir="2700000" algn="tl" rotWithShape="0">
                    <a:srgbClr val="000000">
                      <a:alpha val="67000"/>
                    </a:srgbClr>
                  </a:outerShdw>
                </a:effectLst>
                <a:ea typeface="Osaka" charset="0"/>
              </a:rPr>
            </a:br>
            <a:r>
              <a:rPr lang="ar-JO" altLang="ja-JP" sz="4000" dirty="0">
                <a:solidFill>
                  <a:srgbClr val="FFFFFF"/>
                </a:solidFill>
                <a:effectLst>
                  <a:outerShdw blurRad="57150" dist="88900" dir="2700000" algn="tl" rotWithShape="0">
                    <a:srgbClr val="000000">
                      <a:alpha val="67000"/>
                    </a:srgbClr>
                  </a:outerShdw>
                </a:effectLst>
                <a:ea typeface="Osaka" charset="0"/>
              </a:rPr>
              <a:t>من قدام وجهك وروحك القدوس </a:t>
            </a:r>
            <a:br>
              <a:rPr lang="ar-JO" altLang="ja-JP" sz="4000" dirty="0">
                <a:solidFill>
                  <a:srgbClr val="FFFFFF"/>
                </a:solidFill>
                <a:effectLst>
                  <a:outerShdw blurRad="57150" dist="88900" dir="2700000" algn="tl" rotWithShape="0">
                    <a:srgbClr val="000000">
                      <a:alpha val="67000"/>
                    </a:srgbClr>
                  </a:outerShdw>
                </a:effectLst>
                <a:ea typeface="Osaka" charset="0"/>
              </a:rPr>
            </a:br>
            <a:r>
              <a:rPr lang="ar-JO" altLang="ja-JP" sz="4000" dirty="0">
                <a:solidFill>
                  <a:srgbClr val="FFFFFF"/>
                </a:solidFill>
                <a:effectLst>
                  <a:outerShdw blurRad="57150" dist="88900" dir="2700000" algn="tl" rotWithShape="0">
                    <a:srgbClr val="000000">
                      <a:alpha val="67000"/>
                    </a:srgbClr>
                  </a:outerShdw>
                </a:effectLst>
                <a:ea typeface="Osaka" charset="0"/>
              </a:rPr>
              <a:t>لا تنزعه مني</a:t>
            </a:r>
            <a:endParaRPr lang="en-US" sz="4000" dirty="0">
              <a:solidFill>
                <a:srgbClr val="FFFFFF"/>
              </a:solidFill>
              <a:effectLst>
                <a:outerShdw blurRad="57150" dist="88900" dir="2700000" algn="tl" rotWithShape="0">
                  <a:srgbClr val="000000">
                    <a:alpha val="67000"/>
                  </a:srgbClr>
                </a:outerShdw>
              </a:effectLst>
              <a:ea typeface="Osaka" charset="0"/>
            </a:endParaRPr>
          </a:p>
        </p:txBody>
      </p:sp>
      <p:sp>
        <p:nvSpPr>
          <p:cNvPr id="251907" name="TextBox 4"/>
          <p:cNvSpPr txBox="1">
            <a:spLocks noChangeArrowheads="1"/>
          </p:cNvSpPr>
          <p:nvPr/>
        </p:nvSpPr>
        <p:spPr bwMode="auto">
          <a:xfrm>
            <a:off x="8101013" y="9525"/>
            <a:ext cx="1008062" cy="8302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Pt. 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06850"/>
                                        </p:tgtEl>
                                        <p:attrNameLst>
                                          <p:attrName>style.visibility</p:attrName>
                                        </p:attrNameLst>
                                      </p:cBhvr>
                                      <p:to>
                                        <p:strVal val="visible"/>
                                      </p:to>
                                    </p:set>
                                    <p:anim calcmode="lin" valueType="num">
                                      <p:cBhvr>
                                        <p:cTn id="7" dur="500" fill="hold"/>
                                        <p:tgtEl>
                                          <p:spTgt spid="2068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06850"/>
                                        </p:tgtEl>
                                        <p:attrNameLst>
                                          <p:attrName>ppt_y</p:attrName>
                                        </p:attrNameLst>
                                      </p:cBhvr>
                                      <p:tavLst>
                                        <p:tav tm="0">
                                          <p:val>
                                            <p:strVal val="#ppt_y"/>
                                          </p:val>
                                        </p:tav>
                                        <p:tav tm="100000">
                                          <p:val>
                                            <p:strVal val="#ppt_y"/>
                                          </p:val>
                                        </p:tav>
                                      </p:tavLst>
                                    </p:anim>
                                    <p:anim calcmode="lin" valueType="num">
                                      <p:cBhvr>
                                        <p:cTn id="9" dur="500" fill="hold"/>
                                        <p:tgtEl>
                                          <p:spTgt spid="2068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068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06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0"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a:effectLst>
            <a:outerShdw blurRad="50800" dist="38100" dir="2700000">
              <a:srgbClr val="000000">
                <a:alpha val="43000"/>
              </a:srgb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220162" name="Rectangle 2"/>
          <p:cNvSpPr>
            <a:spLocks noGrp="1" noChangeArrowheads="1"/>
          </p:cNvSpPr>
          <p:nvPr>
            <p:ph type="title"/>
          </p:nvPr>
        </p:nvSpPr>
        <p:spPr>
          <a:xfrm>
            <a:off x="457200" y="2057400"/>
            <a:ext cx="8229600" cy="1676400"/>
          </a:xfrm>
          <a:effectLst>
            <a:outerShdw blurRad="50800" dist="38100" dir="2700000">
              <a:srgbClr val="000000">
                <a:alpha val="43000"/>
              </a:srgbClr>
            </a:outerShdw>
          </a:effectLst>
        </p:spPr>
        <p:txBody>
          <a:bodyPr/>
          <a:lstStyle/>
          <a:p>
            <a:pPr eaLnBrk="1" hangingPunct="1">
              <a:defRPr/>
            </a:pPr>
            <a:r>
              <a:rPr lang="ar-JO" sz="6000" dirty="0">
                <a:cs typeface="Arial" panose="020B0604020202020204" pitchFamily="34" charset="0"/>
              </a:rPr>
              <a:t>اخلق فيّ</a:t>
            </a:r>
            <a:endParaRPr lang="en-US" sz="6000" dirty="0">
              <a:cs typeface="Arial" panose="020B0604020202020204" pitchFamily="34" charset="0"/>
            </a:endParaRPr>
          </a:p>
        </p:txBody>
      </p:sp>
      <p:sp>
        <p:nvSpPr>
          <p:cNvPr id="220163" name="Rectangle 3"/>
          <p:cNvSpPr>
            <a:spLocks noGrp="1" noChangeArrowheads="1"/>
          </p:cNvSpPr>
          <p:nvPr>
            <p:ph type="body" idx="1"/>
          </p:nvPr>
        </p:nvSpPr>
        <p:spPr>
          <a:xfrm>
            <a:off x="457200" y="3716338"/>
            <a:ext cx="8229600" cy="649287"/>
          </a:xfrm>
          <a:effectLst>
            <a:outerShdw blurRad="50800" dist="38100" dir="2700000">
              <a:srgbClr val="000000">
                <a:alpha val="43000"/>
              </a:srgbClr>
            </a:outerShdw>
          </a:effectLst>
        </p:spPr>
        <p:txBody>
          <a:bodyPr/>
          <a:lstStyle/>
          <a:p>
            <a:pPr eaLnBrk="1" hangingPunct="1">
              <a:defRPr/>
            </a:pPr>
            <a:r>
              <a:rPr lang="ar-JO" sz="2800" dirty="0">
                <a:cs typeface="Arial" panose="020B0604020202020204" pitchFamily="34" charset="0"/>
              </a:rPr>
              <a:t> يوحنا كارتر©1992 شركة بيكينهورست للصحافة </a:t>
            </a:r>
          </a:p>
        </p:txBody>
      </p:sp>
      <p:sp>
        <p:nvSpPr>
          <p:cNvPr id="253956" name="Rectangle 1"/>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dirty="0">
                <a:cs typeface="Arial" panose="020B0604020202020204" pitchFamily="34" charset="0"/>
              </a:rPr>
              <a:t>اخلق فيّ</a:t>
            </a:r>
            <a:endParaRPr lang="en-US" sz="4800" dirty="0">
              <a:cs typeface="Arial" panose="020B0604020202020204" pitchFamily="34" charset="0"/>
            </a:endParaRPr>
          </a:p>
        </p:txBody>
      </p:sp>
      <p:sp>
        <p:nvSpPr>
          <p:cNvPr id="526339" name="Rectangle 3"/>
          <p:cNvSpPr>
            <a:spLocks noGrp="1" noChangeArrowheads="1"/>
          </p:cNvSpPr>
          <p:nvPr>
            <p:ph type="body" idx="1"/>
          </p:nvPr>
        </p:nvSpPr>
        <p:spPr>
          <a:xfrm>
            <a:off x="0" y="1066800"/>
            <a:ext cx="9144000" cy="3657600"/>
          </a:xfrm>
          <a:ln>
            <a:miter lim="800000"/>
            <a:headEnd/>
            <a:tailEnd/>
          </a:ln>
        </p:spPr>
        <p:txBody>
          <a:bodyPr anchor="ct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اخلق فيّ قلباً نقياً يا الله</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وروحاً مستقيماً جدد في داخلي</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(مرتين)</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لا تطرحني من قدام وجهك يا رب</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وروحك القدوس لا تنزعه مني</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وبروح منتدبة اعضدني</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ar-JO"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هللويا أحمد الرب بكل قلبي </a:t>
            </a:r>
          </a:p>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في مجلس المستقيمين</a:t>
            </a:r>
            <a:r>
              <a:rPr lang="ar-JO" b="1" dirty="0">
                <a:latin typeface="Arial" panose="020B0604020202020204" pitchFamily="34" charset="0"/>
                <a:cs typeface="Arial" panose="020B0604020202020204" pitchFamily="34" charset="0"/>
              </a:rPr>
              <a:t> </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وجماعتهم.</a:t>
            </a: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a:p>
            <a:pPr defTabSz="457200">
              <a:defRPr/>
            </a:pP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مزامير 111 : 1</a:t>
            </a: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endParaRPr lang="en-US"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۳۸٠</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30460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9B9FCE6-DD1C-8B6F-6CEE-E0DA16B0F682}"/>
              </a:ext>
            </a:extLst>
          </p:cNvPr>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p:cNvSpPr/>
          <p:nvPr/>
        </p:nvSpPr>
        <p:spPr>
          <a:xfrm>
            <a:off x="107504" y="980728"/>
            <a:ext cx="8928992" cy="2554545"/>
          </a:xfrm>
          <a:prstGeom prst="rect">
            <a:avLst/>
          </a:prstGeom>
        </p:spPr>
        <p:txBody>
          <a:bodyPr wrap="square">
            <a:spAutoFit/>
          </a:bodyPr>
          <a:lstStyle/>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مزمور 27 : 1</a:t>
            </a:r>
          </a:p>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الرب نوري وخلاصي ممن أخاف.</a:t>
            </a:r>
          </a:p>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الرب حصن حياتي ممن أرتعب</a:t>
            </a:r>
            <a:endParaRPr lang="en-US" sz="4000" b="1" dirty="0">
              <a:solidFill>
                <a:schemeClr val="bg1"/>
              </a:solidFill>
              <a:effectLst>
                <a:glow rad="228600">
                  <a:srgbClr val="100D00"/>
                </a:glo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5" descr="Indwelling"/>
          <p:cNvPicPr>
            <a:picLocks noChangeAspect="1" noChangeArrowheads="1"/>
          </p:cNvPicPr>
          <p:nvPr/>
        </p:nvPicPr>
        <p:blipFill>
          <a:blip r:embed="rId3">
            <a:extLst>
              <a:ext uri="{28A0092B-C50C-407E-A947-70E740481C1C}">
                <a14:useLocalDpi xmlns:a14="http://schemas.microsoft.com/office/drawing/2010/main" val="0"/>
              </a:ext>
            </a:extLst>
          </a:blip>
          <a:srcRect t="3136" b="2788"/>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8772" name="Rectangle 4"/>
          <p:cNvSpPr>
            <a:spLocks noGrp="1" noChangeArrowheads="1"/>
          </p:cNvSpPr>
          <p:nvPr>
            <p:ph type="title" idx="4294967295"/>
          </p:nvPr>
        </p:nvSpPr>
        <p:spPr>
          <a:xfrm>
            <a:off x="0" y="0"/>
            <a:ext cx="5638800" cy="1752600"/>
          </a:xfrm>
          <a:solidFill>
            <a:srgbClr val="000000"/>
          </a:solidFill>
          <a:effectLst>
            <a:outerShdw blurRad="38100" dist="38099" dir="2700000" algn="ctr" rotWithShape="0">
              <a:srgbClr val="000000">
                <a:alpha val="99962"/>
              </a:srgbClr>
            </a:outerShdw>
          </a:effectLst>
        </p:spPr>
        <p:txBody>
          <a:bodyPr/>
          <a:lstStyle/>
          <a:p>
            <a:pPr rtl="1">
              <a:defRPr/>
            </a:pPr>
            <a:r>
              <a:rPr lang="ar-JO" dirty="0">
                <a:solidFill>
                  <a:srgbClr val="FFFFFF"/>
                </a:solidFill>
                <a:latin typeface="Arial" panose="020B0604020202020204" pitchFamily="34" charset="0"/>
                <a:cs typeface="Arial" panose="020B0604020202020204" pitchFamily="34" charset="0"/>
              </a:rPr>
              <a:t>سكنى الروح القدس</a:t>
            </a:r>
            <a:br>
              <a:rPr lang="ar-JO" dirty="0">
                <a:solidFill>
                  <a:srgbClr val="FFFFFF"/>
                </a:solidFill>
                <a:latin typeface="Arial" panose="020B0604020202020204" pitchFamily="34" charset="0"/>
                <a:cs typeface="Arial" panose="020B0604020202020204" pitchFamily="34" charset="0"/>
              </a:rPr>
            </a:br>
            <a:r>
              <a:rPr lang="ar-JO" dirty="0">
                <a:solidFill>
                  <a:srgbClr val="FFFFFF"/>
                </a:solidFill>
                <a:latin typeface="Arial" panose="020B0604020202020204" pitchFamily="34" charset="0"/>
                <a:cs typeface="Arial" panose="020B0604020202020204" pitchFamily="34" charset="0"/>
              </a:rPr>
              <a:t>هو عمل الله الجديد!</a:t>
            </a:r>
            <a:endParaRPr lang="en-US" dirty="0">
              <a:solidFill>
                <a:srgbClr val="FFFFFF"/>
              </a:solidFill>
              <a:latin typeface="Arial" panose="020B0604020202020204" pitchFamily="34" charset="0"/>
              <a:cs typeface="Arial" panose="020B0604020202020204" pitchFamily="34" charset="0"/>
            </a:endParaRPr>
          </a:p>
        </p:txBody>
      </p:sp>
      <p:pic>
        <p:nvPicPr>
          <p:cNvPr id="4" name="Picture 1">
            <a:extLst>
              <a:ext uri="{FF2B5EF4-FFF2-40B4-BE49-F238E27FC236}">
                <a16:creationId xmlns:a16="http://schemas.microsoft.com/office/drawing/2014/main" id="{8C2375B1-9F6C-3E44-9204-9C8CB9582384}"/>
              </a:ext>
            </a:extLst>
          </p:cNvPr>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6097593"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745773"/>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٥٢</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214C5234-7EE6-AA6C-9514-646FD1699BDC}"/>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err="1">
                <a:effectLst/>
                <a:latin typeface="Salaam" pitchFamily="2" charset="0"/>
              </a:rPr>
              <a:t>âdôwaâDõ</a:t>
            </a:r>
            <a:r>
              <a:rPr lang="en-US" sz="3200" dirty="0">
                <a:effectLst/>
                <a:latin typeface="Salaam" pitchFamily="2" charset="0"/>
              </a:rPr>
              <a:t>¬ </a:t>
            </a:r>
            <a:r>
              <a:rPr lang="en-US" sz="3200" dirty="0" err="1">
                <a:effectLst/>
                <a:latin typeface="Salaam" pitchFamily="2" charset="0"/>
              </a:rPr>
              <a:t>ö∑âDÁÑÍâœ</a:t>
            </a:r>
            <a:r>
              <a:rPr lang="en-US" sz="3200" dirty="0">
                <a:effectLst/>
                <a:latin typeface="Salaam" pitchFamily="2" charset="0"/>
              </a:rPr>
              <a:t>.</a:t>
            </a:r>
            <a:r>
              <a:rPr lang="en-US" sz="3200" dirty="0" err="1">
                <a:effectLst/>
                <a:latin typeface="Salaam" pitchFamily="2" charset="0"/>
              </a:rPr>
              <a:t>âNÁûõ˜â´ôÂè¬Õa</a:t>
            </a:r>
            <a:r>
              <a:rPr lang="en-US" sz="3200" dirty="0">
                <a:effectLst/>
                <a:latin typeface="Salaam" pitchFamily="2" charset="0"/>
              </a:rPr>
              <a:t> </a:t>
            </a:r>
            <a:r>
              <a:rPr lang="en-US" sz="3200" dirty="0" err="1">
                <a:effectLst/>
                <a:latin typeface="Salaam" pitchFamily="2" charset="0"/>
              </a:rPr>
              <a:t>õmAâµõ</a:t>
            </a:r>
            <a:r>
              <a:rPr lang="en-US" sz="3200" dirty="0">
                <a:effectLst/>
                <a:latin typeface="Salaam" pitchFamily="2" charset="0"/>
              </a:rPr>
              <a:t>%¡</a:t>
            </a:r>
          </a:p>
          <a:p>
            <a:r>
              <a:rPr lang="en-US" sz="3200" dirty="0" err="1">
                <a:effectLst/>
                <a:latin typeface="Salaam" pitchFamily="2" charset="0"/>
              </a:rPr>
              <a:t>âRâıê≈à›aâw</a:t>
            </a:r>
            <a:r>
              <a:rPr lang="en-US" sz="3200" dirty="0">
                <a:effectLst/>
                <a:latin typeface="Salaam" pitchFamily="2" charset="0"/>
              </a:rPr>
              <a:t> </a:t>
            </a:r>
            <a:r>
              <a:rPr lang="en-US" sz="3200" dirty="0" err="1">
                <a:effectLst/>
                <a:latin typeface="Salaam" pitchFamily="2" charset="0"/>
              </a:rPr>
              <a:t>ûôYõµwôdà</a:t>
            </a:r>
            <a:r>
              <a:rPr lang="en-US" sz="3200" dirty="0">
                <a:effectLst/>
                <a:latin typeface="Salaam" pitchFamily="2" charset="0"/>
              </a:rPr>
              <a:t>›™</a:t>
            </a:r>
            <a:r>
              <a:rPr lang="en-US" sz="3200" dirty="0" err="1">
                <a:effectLst/>
                <a:latin typeface="Salaam" pitchFamily="2" charset="0"/>
              </a:rPr>
              <a:t>è¡àa</a:t>
            </a:r>
            <a:r>
              <a:rPr lang="en-US" sz="3200" dirty="0">
                <a:effectLst/>
                <a:latin typeface="Salaam" pitchFamily="2" charset="0"/>
              </a:rPr>
              <a:t> </a:t>
            </a:r>
            <a:r>
              <a:rPr lang="en-US" sz="3200" dirty="0" err="1">
                <a:effectLst/>
                <a:latin typeface="Salaam" pitchFamily="2" charset="0"/>
              </a:rPr>
              <a:t>ôeaâwôd</a:t>
            </a:r>
            <a:r>
              <a:rPr lang="en-US" sz="3200" dirty="0">
                <a:effectLst/>
                <a:latin typeface="Salaam" pitchFamily="2" charset="0"/>
              </a:rPr>
              <a:t> </a:t>
            </a:r>
            <a:r>
              <a:rPr lang="en-US" sz="3200" dirty="0" err="1">
                <a:effectLst/>
                <a:latin typeface="Salaam" pitchFamily="2" charset="0"/>
              </a:rPr>
              <a:t>â#Aâ</a:t>
            </a:r>
            <a:r>
              <a:rPr lang="en-US" sz="3200" dirty="0">
                <a:effectLst/>
                <a:latin typeface="Salaam" pitchFamily="2" charset="0"/>
              </a:rPr>
              <a:t>© </a:t>
            </a:r>
            <a:r>
              <a:rPr lang="en-US" sz="3200" dirty="0" err="1">
                <a:effectLst/>
                <a:latin typeface="Salaam" pitchFamily="2" charset="0"/>
              </a:rPr>
              <a:t>AâµâDê˜õø</a:t>
            </a:r>
            <a:endParaRPr lang="en-US" sz="3200" dirty="0">
              <a:effectLst/>
              <a:latin typeface="Salaam" pitchFamily="2" charset="0"/>
            </a:endParaRPr>
          </a:p>
          <a:p>
            <a:r>
              <a:rPr lang="en-US" sz="3200" dirty="0" err="1">
                <a:effectLst/>
                <a:latin typeface="Salaam" pitchFamily="2" charset="0"/>
              </a:rPr>
              <a:t>Åà¬õ%a</a:t>
            </a:r>
            <a:r>
              <a:rPr lang="en-US" sz="3200" dirty="0">
                <a:effectLst/>
                <a:latin typeface="Salaam" pitchFamily="2" charset="0"/>
              </a:rPr>
              <a:t> </a:t>
            </a:r>
            <a:r>
              <a:rPr lang="en-US" sz="3200" dirty="0" err="1">
                <a:effectLst/>
                <a:latin typeface="Salaam" pitchFamily="2" charset="0"/>
              </a:rPr>
              <a:t>ôdôwaâd</a:t>
            </a:r>
            <a:r>
              <a:rPr lang="en-US" sz="3200" dirty="0">
                <a:effectLst/>
                <a:latin typeface="Salaam" pitchFamily="2" charset="0"/>
              </a:rPr>
              <a:t> </a:t>
            </a:r>
            <a:r>
              <a:rPr lang="en-US" sz="3200" dirty="0" err="1">
                <a:effectLst/>
                <a:latin typeface="Salaam" pitchFamily="2" charset="0"/>
              </a:rPr>
              <a:t>â#Aâ</a:t>
            </a:r>
            <a:r>
              <a:rPr lang="en-US" sz="3200" dirty="0">
                <a:effectLst/>
                <a:latin typeface="Salaam" pitchFamily="2" charset="0"/>
              </a:rPr>
              <a:t>©” :</a:t>
            </a:r>
            <a:r>
              <a:rPr lang="en-US" sz="3200" dirty="0" err="1">
                <a:effectLst/>
                <a:latin typeface="Salaam" pitchFamily="2" charset="0"/>
              </a:rPr>
              <a:t>ôHà</a:t>
            </a:r>
            <a:r>
              <a:rPr lang="en-US" sz="3200" dirty="0">
                <a:effectLst/>
                <a:latin typeface="Salaam" pitchFamily="2" charset="0"/>
              </a:rPr>
              <a:t>¬ </a:t>
            </a:r>
            <a:r>
              <a:rPr lang="en-US" sz="3200" dirty="0" err="1">
                <a:effectLst/>
                <a:latin typeface="Salaam" pitchFamily="2" charset="0"/>
              </a:rPr>
              <a:t>àlAâœâw</a:t>
            </a:r>
            <a:r>
              <a:rPr lang="en-US" sz="3200" dirty="0">
                <a:effectLst/>
                <a:latin typeface="Salaam" pitchFamily="2" charset="0"/>
              </a:rPr>
              <a:t> </a:t>
            </a:r>
            <a:r>
              <a:rPr lang="en-US" sz="3200" dirty="0" err="1">
                <a:effectLst/>
                <a:latin typeface="Salaam" pitchFamily="2" charset="0"/>
              </a:rPr>
              <a:t>àlôwAâ</a:t>
            </a:r>
            <a:r>
              <a:rPr lang="en-US" sz="3200" dirty="0">
                <a:effectLst/>
                <a:latin typeface="Salaam" pitchFamily="2" charset="0"/>
              </a:rPr>
              <a:t>√</a:t>
            </a:r>
          </a:p>
          <a:p>
            <a:r>
              <a:rPr lang="en-US" sz="3200" dirty="0">
                <a:effectLst/>
                <a:latin typeface="Salaam" pitchFamily="2" charset="0"/>
              </a:rPr>
              <a:t>.“</a:t>
            </a:r>
            <a:r>
              <a:rPr lang="en-US" sz="3200" dirty="0" err="1">
                <a:effectLst/>
                <a:latin typeface="Salaam" pitchFamily="2" charset="0"/>
              </a:rPr>
              <a:t>àKõ¬AâÂÁõ≈à›a</a:t>
            </a:r>
            <a:r>
              <a:rPr lang="en-US" sz="3200" dirty="0">
                <a:effectLst/>
                <a:latin typeface="Salaam" pitchFamily="2" charset="0"/>
              </a:rPr>
              <a:t> </a:t>
            </a:r>
            <a:r>
              <a:rPr lang="en-US" sz="3200" dirty="0" err="1">
                <a:effectLst/>
                <a:latin typeface="Salaam" pitchFamily="2" charset="0"/>
              </a:rPr>
              <a:t>ÑTêÁâ</a:t>
            </a:r>
            <a:r>
              <a:rPr lang="en-US" sz="3200" dirty="0">
                <a:effectLst/>
                <a:latin typeface="Salaam" pitchFamily="2" charset="0"/>
              </a:rPr>
              <a:t>∫</a:t>
            </a:r>
          </a:p>
        </p:txBody>
      </p:sp>
    </p:spTree>
    <p:extLst>
      <p:ext uri="{BB962C8B-B14F-4D97-AF65-F5344CB8AC3E}">
        <p14:creationId xmlns:p14="http://schemas.microsoft.com/office/powerpoint/2010/main" val="2244838241"/>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لماذا تفتخر بالشر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يها الجبار؟  رحمة الله هي كل 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لسانك يخترع مفاسد ، كًمُوسى مسنونة يعمل بالغش.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حببت 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الخير ،الكذب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التكلم بالصدق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52 : 1- 3 </a:t>
            </a:r>
          </a:p>
        </p:txBody>
      </p:sp>
      <p:sp>
        <p:nvSpPr>
          <p:cNvPr id="126981"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توبيخ</a:t>
            </a:r>
            <a:endParaRPr lang="en-US" dirty="0">
              <a:latin typeface="Arial" panose="020B0604020202020204" pitchFamily="34" charset="0"/>
            </a:endParaRPr>
          </a:p>
        </p:txBody>
      </p:sp>
    </p:spTree>
  </p:cSld>
  <p:clrMapOvr>
    <a:masterClrMapping/>
  </p:clrMapOvr>
  <p:transition spd="slow"/>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25121077"/>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٥٤</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56D5E49C-783A-EDE1-2C11-4EFF7718A160}"/>
              </a:ext>
            </a:extLst>
          </p:cNvPr>
          <p:cNvSpPr txBox="1">
            <a:spLocks/>
          </p:cNvSpPr>
          <p:nvPr/>
        </p:nvSpPr>
        <p:spPr bwMode="auto">
          <a:xfrm>
            <a:off x="161764" y="4221088"/>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err="1">
                <a:effectLst/>
                <a:latin typeface="Salaam" pitchFamily="2" charset="0"/>
              </a:rPr>
              <a:t>Ñtaâwâ</a:t>
            </a:r>
            <a:r>
              <a:rPr lang="en-US" sz="3600" dirty="0">
                <a:effectLst/>
                <a:latin typeface="Salaam" pitchFamily="2" charset="0"/>
              </a:rPr>
              <a:t>∂” </a:t>
            </a:r>
            <a:r>
              <a:rPr lang="en-US" sz="3600" dirty="0" err="1">
                <a:effectLst/>
                <a:latin typeface="Salaam" pitchFamily="2" charset="0"/>
              </a:rPr>
              <a:t>ÅàÒâø</a:t>
            </a:r>
            <a:r>
              <a:rPr lang="en-US" sz="3600" dirty="0">
                <a:effectLst/>
                <a:latin typeface="Salaam" pitchFamily="2" charset="0"/>
              </a:rPr>
              <a:t> </a:t>
            </a:r>
            <a:r>
              <a:rPr lang="en-US" sz="3600" dirty="0" err="1">
                <a:effectLst/>
                <a:latin typeface="Salaam" pitchFamily="2" charset="0"/>
              </a:rPr>
              <a:t>âNÁûõ˜â´ôÂè¬Õa</a:t>
            </a:r>
            <a:r>
              <a:rPr lang="en-US" sz="3600" dirty="0">
                <a:effectLst/>
                <a:latin typeface="Salaam" pitchFamily="2" charset="0"/>
              </a:rPr>
              <a:t> </a:t>
            </a:r>
            <a:r>
              <a:rPr lang="en-US" sz="3600" dirty="0" err="1">
                <a:effectLst/>
                <a:latin typeface="Salaam" pitchFamily="2" charset="0"/>
              </a:rPr>
              <a:t>õmAâµõ</a:t>
            </a:r>
            <a:r>
              <a:rPr lang="en-US" sz="3600" dirty="0">
                <a:effectLst/>
                <a:latin typeface="Salaam" pitchFamily="2" charset="0"/>
              </a:rPr>
              <a:t>%¡  </a:t>
            </a:r>
          </a:p>
          <a:p>
            <a:r>
              <a:rPr lang="en-US" sz="3600" dirty="0" err="1">
                <a:effectLst/>
                <a:latin typeface="Salaam" pitchFamily="2" charset="0"/>
              </a:rPr>
              <a:t>Åâ†à›a</a:t>
            </a:r>
            <a:r>
              <a:rPr lang="en-US" sz="3600" dirty="0">
                <a:effectLst/>
                <a:latin typeface="Salaam" pitchFamily="2" charset="0"/>
              </a:rPr>
              <a:t> </a:t>
            </a:r>
            <a:r>
              <a:rPr lang="en-US" sz="3600" dirty="0" err="1">
                <a:effectLst/>
                <a:latin typeface="Salaam" pitchFamily="2" charset="0"/>
              </a:rPr>
              <a:t>AâµâDê˜õø</a:t>
            </a:r>
            <a:r>
              <a:rPr lang="en-US" sz="3600" dirty="0">
                <a:effectLst/>
                <a:latin typeface="Salaam" pitchFamily="2" charset="0"/>
              </a:rPr>
              <a:t> </a:t>
            </a:r>
            <a:r>
              <a:rPr lang="en-US" sz="3600" dirty="0" err="1">
                <a:effectLst/>
                <a:latin typeface="Salaam" pitchFamily="2" charset="0"/>
              </a:rPr>
              <a:t>âdôwaâDõ</a:t>
            </a:r>
            <a:r>
              <a:rPr lang="en-US" sz="3600" dirty="0">
                <a:effectLst/>
                <a:latin typeface="Salaam" pitchFamily="2" charset="0"/>
              </a:rPr>
              <a:t>¬ </a:t>
            </a:r>
            <a:r>
              <a:rPr lang="en-US" sz="3600" dirty="0" err="1">
                <a:effectLst/>
                <a:latin typeface="Salaam" pitchFamily="2" charset="0"/>
              </a:rPr>
              <a:t>ö∑âDÁÑÍâœ</a:t>
            </a:r>
            <a:r>
              <a:rPr lang="en-US" sz="3600" dirty="0">
                <a:effectLst/>
                <a:latin typeface="Salaam" pitchFamily="2" charset="0"/>
              </a:rPr>
              <a:t>.“</a:t>
            </a:r>
            <a:r>
              <a:rPr lang="en-US" sz="3600" dirty="0" err="1">
                <a:effectLst/>
                <a:latin typeface="Salaam" pitchFamily="2" charset="0"/>
              </a:rPr>
              <a:t>õrAâ†êwà</a:t>
            </a:r>
            <a:r>
              <a:rPr lang="en-US" sz="3600" dirty="0">
                <a:effectLst/>
                <a:latin typeface="Salaam" pitchFamily="2" charset="0"/>
              </a:rPr>
              <a:t>›™</a:t>
            </a:r>
            <a:r>
              <a:rPr lang="en-US" sz="3600" dirty="0" err="1">
                <a:effectLst/>
                <a:latin typeface="Salaam" pitchFamily="2" charset="0"/>
              </a:rPr>
              <a:t>è¡Õa</a:t>
            </a:r>
            <a:endParaRPr lang="en-US" sz="3600" dirty="0">
              <a:effectLst/>
              <a:latin typeface="Salaam" pitchFamily="2" charset="0"/>
            </a:endParaRPr>
          </a:p>
          <a:p>
            <a:r>
              <a:rPr lang="en-US" sz="3600" dirty="0" err="1">
                <a:effectLst/>
                <a:latin typeface="Salaam" pitchFamily="2" charset="0"/>
              </a:rPr>
              <a:t>áCêÁà¬à›a</a:t>
            </a:r>
            <a:r>
              <a:rPr lang="en-US" sz="3600" dirty="0">
                <a:effectLst/>
                <a:latin typeface="Salaam" pitchFamily="2" charset="0"/>
              </a:rPr>
              <a:t>” :</a:t>
            </a:r>
            <a:r>
              <a:rPr lang="en-US" sz="3600" dirty="0" err="1">
                <a:effectLst/>
                <a:latin typeface="Salaam" pitchFamily="2" charset="0"/>
              </a:rPr>
              <a:t>àlôwAâ◊õ</a:t>
            </a:r>
            <a:r>
              <a:rPr lang="en-US" sz="3600" dirty="0">
                <a:effectLst/>
                <a:latin typeface="Salaam" pitchFamily="2" charset="0"/>
              </a:rPr>
              <a:t>¬ </a:t>
            </a:r>
            <a:r>
              <a:rPr lang="en-US" sz="3600" dirty="0" err="1">
                <a:effectLst/>
                <a:latin typeface="Salaam" pitchFamily="2" charset="0"/>
              </a:rPr>
              <a:t>aWò¬Aâœâw</a:t>
            </a:r>
            <a:r>
              <a:rPr lang="en-US" sz="3600" dirty="0">
                <a:effectLst/>
                <a:latin typeface="Salaam" pitchFamily="2" charset="0"/>
              </a:rPr>
              <a:t> </a:t>
            </a:r>
            <a:r>
              <a:rPr lang="en-US" sz="3600" dirty="0" err="1">
                <a:effectLst/>
                <a:latin typeface="Salaam" pitchFamily="2" charset="0"/>
              </a:rPr>
              <a:t>ànWûôÁõ</a:t>
            </a:r>
            <a:r>
              <a:rPr lang="en-US" sz="3600" dirty="0">
                <a:effectLst/>
                <a:latin typeface="Salaam" pitchFamily="2" charset="0"/>
              </a:rPr>
              <a:t>∏¥</a:t>
            </a:r>
            <a:r>
              <a:rPr lang="en-US" sz="3600" dirty="0" err="1">
                <a:effectLst/>
                <a:latin typeface="Salaam" pitchFamily="2" charset="0"/>
              </a:rPr>
              <a:t>ûõZ¬Õa</a:t>
            </a:r>
            <a:endParaRPr lang="en-US" sz="3600" dirty="0">
              <a:effectLst/>
              <a:latin typeface="Salaam" pitchFamily="2" charset="0"/>
            </a:endParaRPr>
          </a:p>
          <a:p>
            <a:r>
              <a:rPr lang="en-US" sz="3600" dirty="0">
                <a:effectLst/>
                <a:latin typeface="Salaam" pitchFamily="2" charset="0"/>
              </a:rPr>
              <a:t>.“?</a:t>
            </a:r>
            <a:r>
              <a:rPr lang="en-US" sz="3600" dirty="0" err="1">
                <a:effectLst/>
                <a:latin typeface="Salaam" pitchFamily="2" charset="0"/>
              </a:rPr>
              <a:t>AâñâDê˜õø</a:t>
            </a:r>
            <a:r>
              <a:rPr lang="en-US" sz="3600" dirty="0">
                <a:effectLst/>
                <a:latin typeface="Salaam" pitchFamily="2" charset="0"/>
              </a:rPr>
              <a:t> </a:t>
            </a:r>
            <a:r>
              <a:rPr lang="en-US" sz="3600" dirty="0" err="1">
                <a:effectLst/>
                <a:latin typeface="Salaam" pitchFamily="2" charset="0"/>
              </a:rPr>
              <a:t>Aä»õıâˇê˛ô</a:t>
            </a:r>
            <a:r>
              <a:rPr lang="en-US" sz="3600" dirty="0">
                <a:effectLst/>
                <a:latin typeface="Salaam" pitchFamily="2" charset="0"/>
              </a:rPr>
              <a:t>µ </a:t>
            </a:r>
            <a:r>
              <a:rPr lang="en-US" sz="3600" dirty="0" err="1">
                <a:effectLst/>
                <a:latin typeface="Salaam" pitchFamily="2" charset="0"/>
              </a:rPr>
              <a:t>ôdôwaâd</a:t>
            </a:r>
            <a:endParaRPr lang="en-US" sz="3600" dirty="0">
              <a:effectLst/>
              <a:latin typeface="Salaam" pitchFamily="2" charset="0"/>
            </a:endParaRPr>
          </a:p>
        </p:txBody>
      </p:sp>
    </p:spTree>
    <p:extLst>
      <p:ext uri="{BB962C8B-B14F-4D97-AF65-F5344CB8AC3E}">
        <p14:creationId xmlns:p14="http://schemas.microsoft.com/office/powerpoint/2010/main" val="2360071980"/>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in on King David and the Kings">
            <a:extLst>
              <a:ext uri="{FF2B5EF4-FFF2-40B4-BE49-F238E27FC236}">
                <a16:creationId xmlns:a16="http://schemas.microsoft.com/office/drawing/2014/main" id="{810DCC5D-F156-9B05-553D-3D8E2D5A6F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800" y="620688"/>
            <a:ext cx="8255000" cy="6197600"/>
          </a:xfrm>
          <a:prstGeom prst="rect">
            <a:avLst/>
          </a:prstGeom>
          <a:noFill/>
          <a:extLst>
            <a:ext uri="{909E8E84-426E-40DD-AFC4-6F175D3DCCD1}">
              <a14:hiddenFill xmlns:a14="http://schemas.microsoft.com/office/drawing/2010/main">
                <a:solidFill>
                  <a:srgbClr val="FFFFFF"/>
                </a:solidFill>
              </a14:hiddenFill>
            </a:ext>
          </a:extLst>
        </p:spPr>
      </p:pic>
      <p:sp>
        <p:nvSpPr>
          <p:cNvPr id="215044" name="Text Box 4"/>
          <p:cNvSpPr txBox="1">
            <a:spLocks noChangeArrowheads="1"/>
          </p:cNvSpPr>
          <p:nvPr/>
        </p:nvSpPr>
        <p:spPr bwMode="auto">
          <a:xfrm>
            <a:off x="773708" y="1196752"/>
            <a:ext cx="7571184" cy="2062103"/>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lvl="0" algn="r"/>
            <a:r>
              <a:rPr lang="ar-SA" sz="3200" dirty="0">
                <a:latin typeface="Arial" panose="020B0604020202020204" pitchFamily="34" charset="0"/>
                <a:cs typeface="Arial" panose="020B0604020202020204" pitchFamily="34" charset="0"/>
              </a:rPr>
              <a:t>١ اَللهُمَّ بِاسْمِكَ خَلِّصْنِي وَبِقُوَّتِكَ احْكُمْ لِي.</a:t>
            </a:r>
            <a:br>
              <a:rPr lang="en-US" sz="3200" dirty="0">
                <a:latin typeface="Arial" panose="020B0604020202020204" pitchFamily="34" charset="0"/>
                <a:cs typeface="Arial" panose="020B0604020202020204" pitchFamily="34" charset="0"/>
              </a:rPr>
            </a:br>
            <a:r>
              <a:rPr lang="ar-SA" sz="3200" dirty="0">
                <a:latin typeface="Arial" panose="020B0604020202020204" pitchFamily="34" charset="0"/>
                <a:cs typeface="Arial" panose="020B0604020202020204" pitchFamily="34" charset="0"/>
              </a:rPr>
              <a:t> ٢ اسْمَعْ يَا اللهُ صَلاَتِي. اصْغَ إِلَى كَلاَمِ فَمِي.</a:t>
            </a:r>
            <a:br>
              <a:rPr lang="en-US" sz="3200" dirty="0">
                <a:latin typeface="Arial" panose="020B0604020202020204" pitchFamily="34" charset="0"/>
                <a:cs typeface="Arial" panose="020B0604020202020204" pitchFamily="34" charset="0"/>
              </a:rPr>
            </a:br>
            <a:r>
              <a:rPr lang="ar-SA" sz="3200" dirty="0">
                <a:latin typeface="Arial" panose="020B0604020202020204" pitchFamily="34" charset="0"/>
                <a:cs typeface="Arial" panose="020B0604020202020204" pitchFamily="34" charset="0"/>
              </a:rPr>
              <a:t> ٣ لأَنَّ غُرَبَاءَ قَدْ قَامُوا عَلَيَّ وَعُتَاةً طَلَبُوا نَفْسِي. لَمْ يَجْعَلُوا اللهَ أَمَامَهُمْ. سِلاَهْ. </a:t>
            </a:r>
          </a:p>
        </p:txBody>
      </p:sp>
      <p:sp>
        <p:nvSpPr>
          <p:cNvPr id="215045" name="Text Box 5"/>
          <p:cNvSpPr txBox="1">
            <a:spLocks noChangeArrowheads="1"/>
          </p:cNvSpPr>
          <p:nvPr/>
        </p:nvSpPr>
        <p:spPr bwMode="auto">
          <a:xfrm>
            <a:off x="431800" y="212725"/>
            <a:ext cx="8255000" cy="707886"/>
          </a:xfrm>
          <a:prstGeom prst="rect">
            <a:avLst/>
          </a:prstGeom>
          <a:solidFill>
            <a:srgbClr val="863E58"/>
          </a:solid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lvl="0"/>
            <a:r>
              <a:rPr lang="ar-SA" sz="4000" dirty="0">
                <a:latin typeface="Arial" panose="020B0604020202020204" pitchFamily="34" charset="0"/>
              </a:rPr>
              <a:t>مزامير ٥٤ : ١-٣</a:t>
            </a:r>
          </a:p>
        </p:txBody>
      </p:sp>
    </p:spTree>
    <p:extLst>
      <p:ext uri="{BB962C8B-B14F-4D97-AF65-F5344CB8AC3E}">
        <p14:creationId xmlns:p14="http://schemas.microsoft.com/office/powerpoint/2010/main" val="37850004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715101221"/>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b="1">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Arial" panose="020B0604020202020204" pitchFamily="34" charset="0"/>
              </a:rPr>
              <a:t>يتم إعطاء الأشياء غير الحيّة خصائص أو صفات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cs typeface="Arial" panose="020B0604020202020204" pitchFamily="34" charset="0"/>
              </a:rPr>
              <a:t>التجسيد</a:t>
            </a:r>
            <a:endParaRPr lang="en-US" dirty="0">
              <a:latin typeface="Arial" panose="020B0604020202020204" pitchFamily="34" charset="0"/>
              <a:cs typeface="Arial" panose="020B0604020202020204" pitchFamily="34" charset="0"/>
            </a:endParaRPr>
          </a:p>
        </p:txBody>
      </p:sp>
      <p:sp>
        <p:nvSpPr>
          <p:cNvPr id="215046" name="Text Box 6"/>
          <p:cNvSpPr txBox="1">
            <a:spLocks noChangeArrowheads="1"/>
          </p:cNvSpPr>
          <p:nvPr/>
        </p:nvSpPr>
        <p:spPr bwMode="auto">
          <a:xfrm>
            <a:off x="0" y="3659540"/>
            <a:ext cx="9144000" cy="1569660"/>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SA" sz="4800" dirty="0">
                <a:latin typeface="Arial" panose="020B0604020202020204" pitchFamily="34" charset="0"/>
                <a:cs typeface="Arial" panose="020B0604020202020204" pitchFamily="34" charset="0"/>
              </a:rPr>
              <a:t>لأَنَّهُ لَيْسَ عَدُوٌّ يُعَيِّرُنِي فَأَحْتَمِلَ. لَيْسَ مُبْغِضِي تَعَظَّمَ عَلَيَّ فَأَخْتَبِئَ مِنْهُ.</a:t>
            </a:r>
            <a:endParaRPr lang="en-US" sz="4800" dirty="0">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571C1CFC-3AE6-3C4E-82E6-BEA64BF68A75}"/>
              </a:ext>
            </a:extLst>
          </p:cNvPr>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a:extLst>
              <a:ext uri="{FF2B5EF4-FFF2-40B4-BE49-F238E27FC236}">
                <a16:creationId xmlns:a16="http://schemas.microsoft.com/office/drawing/2014/main" id="{157D1B8D-FCE7-7640-9B0F-0919AF82DBE1}"/>
              </a:ext>
            </a:extLst>
          </p:cNvPr>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6">
            <a:extLst>
              <a:ext uri="{FF2B5EF4-FFF2-40B4-BE49-F238E27FC236}">
                <a16:creationId xmlns:a16="http://schemas.microsoft.com/office/drawing/2014/main" id="{BEEDDF57-406E-6349-87CA-488230F2625F}"/>
              </a:ext>
            </a:extLst>
          </p:cNvPr>
          <p:cNvSpPr txBox="1">
            <a:spLocks noChangeArrowheads="1"/>
          </p:cNvSpPr>
          <p:nvPr/>
        </p:nvSpPr>
        <p:spPr bwMode="auto">
          <a:xfrm>
            <a:off x="53009" y="2896155"/>
            <a:ext cx="9144000" cy="646331"/>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rtl="1"/>
            <a:r>
              <a:rPr lang="ar-SA" sz="3600" dirty="0">
                <a:latin typeface="Arial" panose="020B0604020202020204" pitchFamily="34" charset="0"/>
                <a:ea typeface="Osaka" charset="0"/>
                <a:cs typeface="Arial" panose="020B0604020202020204" pitchFamily="34" charset="0"/>
              </a:rPr>
              <a:t>مزمور</a:t>
            </a:r>
            <a:r>
              <a:rPr lang="en-US" sz="3600" dirty="0">
                <a:latin typeface="Arial" panose="020B0604020202020204" pitchFamily="34" charset="0"/>
                <a:ea typeface="Osaka" charset="0"/>
                <a:cs typeface="Arial" panose="020B0604020202020204" pitchFamily="34" charset="0"/>
              </a:rPr>
              <a:t> </a:t>
            </a:r>
            <a:r>
              <a:rPr lang="en-US" sz="3600" dirty="0">
                <a:solidFill>
                  <a:schemeClr val="bg1"/>
                </a:solidFill>
                <a:latin typeface="Arial" panose="020B0604020202020204" pitchFamily="34" charset="0"/>
                <a:ea typeface="Osaka" charset="0"/>
                <a:cs typeface="Arial" panose="020B0604020202020204" pitchFamily="34" charset="0"/>
              </a:rPr>
              <a:t> 12 : 55 </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165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P spid="11" grpId="0" autoUpdateAnimBg="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٥٦</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FDFFAFDC-3679-2D8D-B8A4-53249F6426B9}"/>
              </a:ext>
            </a:extLst>
          </p:cNvPr>
          <p:cNvSpPr txBox="1">
            <a:spLocks/>
          </p:cNvSpPr>
          <p:nvPr/>
        </p:nvSpPr>
        <p:spPr bwMode="auto">
          <a:xfrm>
            <a:off x="161764" y="4221088"/>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err="1">
                <a:effectLst/>
                <a:latin typeface="Salaam" pitchFamily="2" charset="0"/>
              </a:rPr>
              <a:t>õ„âµAâÂâÔè¬Õa</a:t>
            </a:r>
            <a:r>
              <a:rPr lang="en-US" sz="3600" dirty="0">
                <a:effectLst/>
                <a:latin typeface="Salaam" pitchFamily="2" charset="0"/>
              </a:rPr>
              <a:t>” </a:t>
            </a:r>
            <a:r>
              <a:rPr lang="en-US" sz="3600" dirty="0" err="1">
                <a:effectLst/>
                <a:latin typeface="Salaam" pitchFamily="2" charset="0"/>
              </a:rPr>
              <a:t>ÅàÒâø</a:t>
            </a:r>
            <a:r>
              <a:rPr lang="en-US" sz="3600" dirty="0">
                <a:effectLst/>
                <a:latin typeface="Salaam" pitchFamily="2" charset="0"/>
              </a:rPr>
              <a:t> </a:t>
            </a:r>
            <a:r>
              <a:rPr lang="en-US" sz="3600" dirty="0" err="1">
                <a:effectLst/>
                <a:latin typeface="Salaam" pitchFamily="2" charset="0"/>
              </a:rPr>
              <a:t>âNÁûõ˜â´ôÂè¬Õa</a:t>
            </a:r>
            <a:r>
              <a:rPr lang="en-US" sz="3600" dirty="0">
                <a:effectLst/>
                <a:latin typeface="Salaam" pitchFamily="2" charset="0"/>
              </a:rPr>
              <a:t> </a:t>
            </a:r>
            <a:r>
              <a:rPr lang="en-US" sz="3600" dirty="0" err="1">
                <a:effectLst/>
                <a:latin typeface="Salaam" pitchFamily="2" charset="0"/>
              </a:rPr>
              <a:t>õmAâµõ</a:t>
            </a:r>
            <a:r>
              <a:rPr lang="en-US" sz="3600" dirty="0">
                <a:effectLst/>
                <a:latin typeface="Salaam" pitchFamily="2" charset="0"/>
              </a:rPr>
              <a:t>%¡</a:t>
            </a:r>
          </a:p>
          <a:p>
            <a:r>
              <a:rPr lang="en-US" sz="3600" dirty="0" err="1">
                <a:effectLst/>
                <a:latin typeface="Salaam" pitchFamily="2" charset="0"/>
              </a:rPr>
              <a:t>Ü„âıûâ˙âÎô</a:t>
            </a:r>
            <a:r>
              <a:rPr lang="en-US" sz="3600" dirty="0">
                <a:effectLst/>
                <a:latin typeface="Salaam" pitchFamily="2" charset="0"/>
              </a:rPr>
              <a:t>µ.“</a:t>
            </a:r>
            <a:r>
              <a:rPr lang="en-US" sz="3600" dirty="0" err="1">
                <a:effectLst/>
                <a:latin typeface="Salaam" pitchFamily="2" charset="0"/>
              </a:rPr>
              <a:t>õ#Aâ∫âRô´è¬Õa</a:t>
            </a:r>
            <a:r>
              <a:rPr lang="en-US" sz="3600" dirty="0">
                <a:effectLst/>
                <a:latin typeface="Salaam" pitchFamily="2" charset="0"/>
              </a:rPr>
              <a:t> </a:t>
            </a:r>
            <a:r>
              <a:rPr lang="en-US" sz="3600" dirty="0" err="1">
                <a:effectLst/>
                <a:latin typeface="Salaam" pitchFamily="2" charset="0"/>
              </a:rPr>
              <a:t>âNêÁâ</a:t>
            </a:r>
            <a:r>
              <a:rPr lang="en-US" sz="3600" dirty="0">
                <a:effectLst/>
                <a:latin typeface="Salaam" pitchFamily="2" charset="0"/>
              </a:rPr>
              <a:t>∫ </a:t>
            </a:r>
            <a:r>
              <a:rPr lang="en-US" sz="3600" dirty="0" err="1">
                <a:effectLst/>
                <a:latin typeface="Salaam" pitchFamily="2" charset="0"/>
              </a:rPr>
              <a:t>õ#AâÂèÛâıè¬Õa</a:t>
            </a:r>
            <a:endParaRPr lang="en-US" sz="3600" dirty="0">
              <a:effectLst/>
              <a:latin typeface="Salaam" pitchFamily="2" charset="0"/>
            </a:endParaRPr>
          </a:p>
          <a:p>
            <a:r>
              <a:rPr lang="en-US" sz="3600" dirty="0" err="1">
                <a:effectLst/>
                <a:latin typeface="Salaam" pitchFamily="2" charset="0"/>
              </a:rPr>
              <a:t>ànWûôÁõ˜ÁõÏêÇõÒõ∏è¬Õa</a:t>
            </a:r>
            <a:r>
              <a:rPr lang="en-US" sz="3600" dirty="0">
                <a:effectLst/>
                <a:latin typeface="Salaam" pitchFamily="2" charset="0"/>
              </a:rPr>
              <a:t> </a:t>
            </a:r>
            <a:r>
              <a:rPr lang="en-US" sz="3600" dirty="0" err="1">
                <a:effectLst/>
                <a:latin typeface="Salaam" pitchFamily="2" charset="0"/>
              </a:rPr>
              <a:t>ôhâÎâ≈à›a</a:t>
            </a:r>
            <a:r>
              <a:rPr lang="en-US" sz="3600" dirty="0">
                <a:effectLst/>
                <a:latin typeface="Salaam" pitchFamily="2" charset="0"/>
              </a:rPr>
              <a:t> </a:t>
            </a:r>
            <a:r>
              <a:rPr lang="en-US" sz="3600" dirty="0" err="1">
                <a:effectLst/>
                <a:latin typeface="Salaam" pitchFamily="2" charset="0"/>
              </a:rPr>
              <a:t>AâµâDê˜õøâdôwaâDõ</a:t>
            </a:r>
            <a:r>
              <a:rPr lang="en-US" sz="3600" dirty="0">
                <a:effectLst/>
                <a:latin typeface="Salaam" pitchFamily="2" charset="0"/>
              </a:rPr>
              <a:t>¬</a:t>
            </a:r>
          </a:p>
          <a:p>
            <a:r>
              <a:rPr lang="en-US" sz="3600" dirty="0">
                <a:effectLst/>
                <a:latin typeface="Salaam" pitchFamily="2" charset="0"/>
              </a:rPr>
              <a:t>.</a:t>
            </a:r>
            <a:r>
              <a:rPr lang="en-US" sz="3600" dirty="0" err="1">
                <a:effectLst/>
                <a:latin typeface="Salaam" pitchFamily="2" charset="0"/>
              </a:rPr>
              <a:t>úáTâ</a:t>
            </a:r>
            <a:r>
              <a:rPr lang="en-US" sz="3600" dirty="0">
                <a:effectLst/>
                <a:latin typeface="Salaam" pitchFamily="2" charset="0"/>
              </a:rPr>
              <a:t>© </a:t>
            </a:r>
            <a:r>
              <a:rPr lang="en-US" sz="3600" dirty="0" err="1">
                <a:effectLst/>
                <a:latin typeface="Salaam" pitchFamily="2" charset="0"/>
              </a:rPr>
              <a:t>Yõ</a:t>
            </a:r>
            <a:r>
              <a:rPr lang="el-GR" sz="3600" dirty="0">
                <a:effectLst/>
                <a:latin typeface="Salaam" pitchFamily="2" charset="0"/>
              </a:rPr>
              <a:t>π</a:t>
            </a:r>
          </a:p>
        </p:txBody>
      </p:sp>
    </p:spTree>
    <p:extLst>
      <p:ext uri="{BB962C8B-B14F-4D97-AF65-F5344CB8AC3E}">
        <p14:creationId xmlns:p14="http://schemas.microsoft.com/office/powerpoint/2010/main" val="429072260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Osaka"/>
              <a:cs typeface="Arial" panose="020B0604020202020204" pitchFamily="34" charset="0"/>
            </a:endParaRPr>
          </a:p>
        </p:txBody>
      </p:sp>
      <p:sp>
        <p:nvSpPr>
          <p:cNvPr id="215044" name="Text Box 4"/>
          <p:cNvSpPr txBox="1">
            <a:spLocks noChangeArrowheads="1"/>
          </p:cNvSpPr>
          <p:nvPr/>
        </p:nvSpPr>
        <p:spPr bwMode="auto">
          <a:xfrm>
            <a:off x="13704" y="1700808"/>
            <a:ext cx="8712968" cy="3785652"/>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lvl="0" algn="r"/>
            <a:r>
              <a:rPr lang="ar-SA" dirty="0">
                <a:latin typeface="Arial" panose="020B0604020202020204" pitchFamily="34" charset="0"/>
                <a:cs typeface="Arial" panose="020B0604020202020204" pitchFamily="34" charset="0"/>
              </a:rPr>
              <a:t>١ اِرْحَمْنِي يَا اللهُ لأَنَّ الإِنْسَانَ </a:t>
            </a:r>
            <a:r>
              <a:rPr lang="ar-SA" dirty="0" err="1">
                <a:latin typeface="Arial" panose="020B0604020202020204" pitchFamily="34" charset="0"/>
                <a:cs typeface="Arial" panose="020B0604020202020204" pitchFamily="34" charset="0"/>
              </a:rPr>
              <a:t>يَتَهَمَّمُنِي</a:t>
            </a:r>
            <a:r>
              <a:rPr lang="ar-SA" dirty="0">
                <a:latin typeface="Arial" panose="020B0604020202020204" pitchFamily="34" charset="0"/>
                <a:cs typeface="Arial" panose="020B0604020202020204" pitchFamily="34" charset="0"/>
              </a:rPr>
              <a:t> وَالْيَوْمَ كُلَّهُ مُحَارِباً يُضَايِقُنِي.</a:t>
            </a:r>
            <a:br>
              <a:rPr lang="en-US" dirty="0">
                <a:latin typeface="Arial" panose="020B0604020202020204" pitchFamily="34" charset="0"/>
                <a:cs typeface="Arial" panose="020B0604020202020204" pitchFamily="34" charset="0"/>
              </a:rPr>
            </a:br>
            <a:r>
              <a:rPr lang="ar-SA" dirty="0">
                <a:latin typeface="Arial" panose="020B0604020202020204" pitchFamily="34" charset="0"/>
                <a:cs typeface="Arial" panose="020B0604020202020204" pitchFamily="34" charset="0"/>
              </a:rPr>
              <a:t>٢ تَهَمَّمَنِي أَعْدَائِي الْيَوْمَ كُلَّهُ لأَنَّ كَثِيرِينَ يُقَاوِمُونَنِي بِكِبْرِيَاءٍ.</a:t>
            </a:r>
            <a:br>
              <a:rPr lang="en-US" dirty="0">
                <a:latin typeface="Arial" panose="020B0604020202020204" pitchFamily="34" charset="0"/>
                <a:cs typeface="Arial" panose="020B0604020202020204" pitchFamily="34" charset="0"/>
              </a:rPr>
            </a:br>
            <a:r>
              <a:rPr lang="ar-SA" dirty="0">
                <a:latin typeface="Arial" panose="020B0604020202020204" pitchFamily="34" charset="0"/>
                <a:cs typeface="Arial" panose="020B0604020202020204" pitchFamily="34" charset="0"/>
              </a:rPr>
              <a:t>٣ فِي يَوْمِ خَوْفِي أَنَا عَلَيْكَ أَتَّكِلُ. ٤ اَللهُ أَفْتَخِرُ بِكَلاَمِهِ. عَلَى اللهِ تَوَكَّلْتُ فَلاَ أَخَافُ. مَاذَا يَصْنَعُهُ بِي الْبَشَرُ! </a:t>
            </a:r>
          </a:p>
        </p:txBody>
      </p:sp>
      <p:sp>
        <p:nvSpPr>
          <p:cNvPr id="215045" name="Text Box 5"/>
          <p:cNvSpPr txBox="1">
            <a:spLocks noChangeArrowheads="1"/>
          </p:cNvSpPr>
          <p:nvPr/>
        </p:nvSpPr>
        <p:spPr bwMode="auto">
          <a:xfrm>
            <a:off x="457200" y="212725"/>
            <a:ext cx="8229600" cy="707886"/>
          </a:xfrm>
          <a:prstGeom prst="rect">
            <a:avLst/>
          </a:prstGeom>
          <a:solidFill>
            <a:schemeClr val="accent2"/>
          </a:solid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lvl="0"/>
            <a:r>
              <a:rPr lang="ar-SA" sz="4000" dirty="0">
                <a:latin typeface="Arial" panose="020B0604020202020204" pitchFamily="34" charset="0"/>
              </a:rPr>
              <a:t>مزامير ٥٦ : ١-٤</a:t>
            </a:r>
          </a:p>
        </p:txBody>
      </p:sp>
    </p:spTree>
    <p:extLst>
      <p:ext uri="{BB962C8B-B14F-4D97-AF65-F5344CB8AC3E}">
        <p14:creationId xmlns:p14="http://schemas.microsoft.com/office/powerpoint/2010/main" val="25999906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Mountain Scene 0030">
            <a:extLst>
              <a:ext uri="{FF2B5EF4-FFF2-40B4-BE49-F238E27FC236}">
                <a16:creationId xmlns:a16="http://schemas.microsoft.com/office/drawing/2014/main" id="{A9F47F31-F60F-5C2D-472E-EB0BC4DF50A9}"/>
              </a:ext>
            </a:extLst>
          </p:cNvPr>
          <p:cNvPicPr>
            <a:picLocks noChangeAspect="1" noChangeArrowheads="1"/>
          </p:cNvPicPr>
          <p:nvPr/>
        </p:nvPicPr>
        <p:blipFill>
          <a:blip r:embed="rId2" cstate="screen">
            <a:lum bright="-6000" contrast="12000"/>
            <a:extLst>
              <a:ext uri="{28A0092B-C50C-407E-A947-70E740481C1C}">
                <a14:useLocalDpi xmlns:a14="http://schemas.microsoft.com/office/drawing/2010/main"/>
              </a:ext>
            </a:extLst>
          </a:blip>
          <a:srcRect/>
          <a:stretch>
            <a:fillRect/>
          </a:stretch>
        </p:blipFill>
        <p:spPr bwMode="auto">
          <a:xfrm>
            <a:off x="0" y="8"/>
            <a:ext cx="9144000"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p:cNvSpPr/>
          <p:nvPr/>
        </p:nvSpPr>
        <p:spPr>
          <a:xfrm>
            <a:off x="107504" y="2428155"/>
            <a:ext cx="9036496" cy="2554545"/>
          </a:xfrm>
          <a:prstGeom prst="rect">
            <a:avLst/>
          </a:prstGeom>
        </p:spPr>
        <p:txBody>
          <a:bodyPr wrap="square">
            <a:spAutoFit/>
          </a:bodyPr>
          <a:lstStyle/>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Times New Roman" charset="0"/>
              </a:rPr>
              <a:t>مزمور 27 : 1</a:t>
            </a:r>
          </a:p>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Times New Roman" charset="0"/>
              </a:rPr>
              <a:t>الرب نوري وخلاصي ممن أخاف.</a:t>
            </a:r>
          </a:p>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Times New Roman" charset="0"/>
              </a:rPr>
              <a:t>الرب حصن حياتي ممن أرتعب</a:t>
            </a:r>
            <a:endParaRPr lang="en-US" sz="4000" b="1" dirty="0">
              <a:solidFill>
                <a:schemeClr val="bg1"/>
              </a:solidFill>
              <a:effectLst>
                <a:glow rad="228600">
                  <a:srgbClr val="100D00"/>
                </a:glow>
              </a:effectLst>
              <a:latin typeface="Arial" panose="020B0604020202020204" pitchFamily="34" charset="0"/>
              <a:cs typeface="Times New Roman"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259638884"/>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21804874"/>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٥٩</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A74AE588-2B91-5113-AD72-60A67191353B}"/>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4000" dirty="0">
                <a:effectLst/>
                <a:latin typeface="Salaam" pitchFamily="2" charset="0"/>
              </a:rPr>
              <a:t>.“</a:t>
            </a:r>
            <a:r>
              <a:rPr lang="en-US" sz="4000" dirty="0" err="1">
                <a:effectLst/>
                <a:latin typeface="Salaam" pitchFamily="2" charset="0"/>
              </a:rPr>
              <a:t>èKõÒêÓô</a:t>
            </a:r>
            <a:r>
              <a:rPr lang="en-US" sz="4000" dirty="0">
                <a:effectLst/>
                <a:latin typeface="Salaam" pitchFamily="2" charset="0"/>
              </a:rPr>
              <a:t>† </a:t>
            </a:r>
            <a:r>
              <a:rPr lang="en-US" sz="4000" dirty="0" err="1">
                <a:effectLst/>
                <a:latin typeface="Salaam" pitchFamily="2" charset="0"/>
              </a:rPr>
              <a:t>à</a:t>
            </a:r>
            <a:r>
              <a:rPr lang="en-US" sz="4000" dirty="0">
                <a:effectLst/>
                <a:latin typeface="Salaam" pitchFamily="2" charset="0"/>
              </a:rPr>
              <a:t>™¡” </a:t>
            </a:r>
            <a:r>
              <a:rPr lang="en-US" sz="4000" dirty="0" err="1">
                <a:effectLst/>
                <a:latin typeface="Salaam" pitchFamily="2" charset="0"/>
              </a:rPr>
              <a:t>ÅàÒâø</a:t>
            </a:r>
            <a:r>
              <a:rPr lang="en-US" sz="4000" dirty="0">
                <a:effectLst/>
                <a:latin typeface="Salaam" pitchFamily="2" charset="0"/>
              </a:rPr>
              <a:t>.</a:t>
            </a:r>
            <a:r>
              <a:rPr lang="en-US" sz="4000" dirty="0" err="1">
                <a:effectLst/>
                <a:latin typeface="Salaam" pitchFamily="2" charset="0"/>
              </a:rPr>
              <a:t>âNÁûõ˜â´ôÂè¬Õa</a:t>
            </a:r>
            <a:r>
              <a:rPr lang="en-US" sz="4000" dirty="0">
                <a:effectLst/>
                <a:latin typeface="Salaam" pitchFamily="2" charset="0"/>
              </a:rPr>
              <a:t> </a:t>
            </a:r>
            <a:r>
              <a:rPr lang="en-US" sz="4000" dirty="0" err="1">
                <a:effectLst/>
                <a:latin typeface="Salaam" pitchFamily="2" charset="0"/>
              </a:rPr>
              <a:t>õmAâµõ</a:t>
            </a:r>
            <a:r>
              <a:rPr lang="en-US" sz="4000" dirty="0">
                <a:effectLst/>
                <a:latin typeface="Salaam" pitchFamily="2" charset="0"/>
              </a:rPr>
              <a:t>%¡</a:t>
            </a:r>
          </a:p>
          <a:p>
            <a:r>
              <a:rPr lang="en-US" sz="4000" dirty="0" err="1">
                <a:effectLst/>
                <a:latin typeface="Salaam" pitchFamily="2" charset="0"/>
              </a:rPr>
              <a:t>òlôwAâ</a:t>
            </a:r>
            <a:r>
              <a:rPr lang="en-US" sz="4000" dirty="0">
                <a:effectLst/>
                <a:latin typeface="Salaam" pitchFamily="2" charset="0"/>
              </a:rPr>
              <a:t>√ </a:t>
            </a:r>
            <a:r>
              <a:rPr lang="en-US" sz="4000" dirty="0" err="1">
                <a:effectLst/>
                <a:latin typeface="Salaam" pitchFamily="2" charset="0"/>
              </a:rPr>
              <a:t>àLâçêrà›a</a:t>
            </a:r>
            <a:r>
              <a:rPr lang="en-US" sz="4000" dirty="0">
                <a:effectLst/>
                <a:latin typeface="Salaam" pitchFamily="2" charset="0"/>
              </a:rPr>
              <a:t> </a:t>
            </a:r>
            <a:r>
              <a:rPr lang="en-US" sz="4000" dirty="0" err="1">
                <a:effectLst/>
                <a:latin typeface="Salaam" pitchFamily="2" charset="0"/>
              </a:rPr>
              <a:t>AûâÂà</a:t>
            </a:r>
            <a:r>
              <a:rPr lang="en-US" sz="4000" dirty="0">
                <a:effectLst/>
                <a:latin typeface="Salaam" pitchFamily="2" charset="0"/>
              </a:rPr>
              <a:t>¬ </a:t>
            </a:r>
            <a:r>
              <a:rPr lang="en-US" sz="4000" dirty="0" err="1">
                <a:effectLst/>
                <a:latin typeface="Salaam" pitchFamily="2" charset="0"/>
              </a:rPr>
              <a:t>âdôwaâDõ</a:t>
            </a:r>
            <a:r>
              <a:rPr lang="en-US" sz="4000" dirty="0">
                <a:effectLst/>
                <a:latin typeface="Salaam" pitchFamily="2" charset="0"/>
              </a:rPr>
              <a:t>¬ </a:t>
            </a:r>
            <a:r>
              <a:rPr lang="en-US" sz="4000" dirty="0" err="1">
                <a:effectLst/>
                <a:latin typeface="Salaam" pitchFamily="2" charset="0"/>
              </a:rPr>
              <a:t>Ü„âıûâ˙âÎô</a:t>
            </a:r>
            <a:r>
              <a:rPr lang="en-US" sz="4000" dirty="0">
                <a:effectLst/>
                <a:latin typeface="Salaam" pitchFamily="2" charset="0"/>
              </a:rPr>
              <a:t>µ</a:t>
            </a:r>
          </a:p>
          <a:p>
            <a:r>
              <a:rPr lang="en-US" sz="4000" dirty="0">
                <a:effectLst/>
                <a:latin typeface="Salaam" pitchFamily="2" charset="0"/>
              </a:rPr>
              <a:t>.</a:t>
            </a:r>
            <a:r>
              <a:rPr lang="en-US" sz="4000" dirty="0" err="1">
                <a:effectLst/>
                <a:latin typeface="Salaam" pitchFamily="2" charset="0"/>
              </a:rPr>
              <a:t>ôhWòÒôˇêŒâÁõ</a:t>
            </a:r>
            <a:r>
              <a:rPr lang="en-US" sz="4000" dirty="0">
                <a:effectLst/>
                <a:latin typeface="Salaam" pitchFamily="2" charset="0"/>
              </a:rPr>
              <a:t>¬ </a:t>
            </a:r>
            <a:r>
              <a:rPr lang="en-US" sz="4000" dirty="0" err="1">
                <a:effectLst/>
                <a:latin typeface="Salaam" pitchFamily="2" charset="0"/>
              </a:rPr>
              <a:t>áTêÁâıè¬Õa</a:t>
            </a:r>
            <a:r>
              <a:rPr lang="en-US" sz="4000" dirty="0">
                <a:effectLst/>
                <a:latin typeface="Salaam" pitchFamily="2" charset="0"/>
              </a:rPr>
              <a:t> </a:t>
            </a:r>
            <a:r>
              <a:rPr lang="en-US" sz="4000" dirty="0" err="1">
                <a:effectLst/>
                <a:latin typeface="Salaam" pitchFamily="2" charset="0"/>
              </a:rPr>
              <a:t>aWôıâœaârâw</a:t>
            </a:r>
            <a:endParaRPr lang="en-US" sz="4000" dirty="0">
              <a:effectLst/>
              <a:latin typeface="Salaam" pitchFamily="2" charset="0"/>
            </a:endParaRPr>
          </a:p>
        </p:txBody>
      </p:sp>
    </p:spTree>
    <p:extLst>
      <p:ext uri="{BB962C8B-B14F-4D97-AF65-F5344CB8AC3E}">
        <p14:creationId xmlns:p14="http://schemas.microsoft.com/office/powerpoint/2010/main" val="1608435625"/>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Osaka"/>
              <a:cs typeface="Arial" panose="020B0604020202020204" pitchFamily="34" charset="0"/>
            </a:endParaRPr>
          </a:p>
        </p:txBody>
      </p:sp>
      <p:sp>
        <p:nvSpPr>
          <p:cNvPr id="215044" name="Text Box 4"/>
          <p:cNvSpPr txBox="1">
            <a:spLocks noChangeArrowheads="1"/>
          </p:cNvSpPr>
          <p:nvPr/>
        </p:nvSpPr>
        <p:spPr bwMode="auto">
          <a:xfrm>
            <a:off x="251520" y="1636345"/>
            <a:ext cx="8712968" cy="2800767"/>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r" rtl="1"/>
            <a:r>
              <a:rPr lang="ar-SA" sz="4400" dirty="0">
                <a:latin typeface="Arial" panose="020B0604020202020204" pitchFamily="34" charset="0"/>
                <a:cs typeface="Arial" panose="020B0604020202020204" pitchFamily="34" charset="0"/>
              </a:rPr>
              <a:t>أَنْقِذْنِي مِنْ أَعْدَائِي يَا إِلَهِي. مِنْ مُقَاوِمِيَّ احْمِنِي. نَجِّنِي مِنْ فَاعِلِي الإِثْمِ وَمِنْ رِجَالِ الدِّمَاءِ خَلِّصْنِي لأَنَّهُمْ يَكْمُنُونَ لِنَفْسِي. الأَقْوِيَاءُ يَجْتَمِعُونَ عَلَيَّ لاَ لإِثْمِي وَلاَ لِخَطِيَّتِي يَا رَبُّ.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rtl="1"/>
            <a:r>
              <a:rPr lang="ar-SA" sz="4000" dirty="0">
                <a:latin typeface="Arial" panose="020B0604020202020204" pitchFamily="34" charset="0"/>
              </a:rPr>
              <a:t>مزامير ٥٩ : ١-٣</a:t>
            </a:r>
          </a:p>
        </p:txBody>
      </p:sp>
    </p:spTree>
    <p:extLst>
      <p:ext uri="{BB962C8B-B14F-4D97-AF65-F5344CB8AC3E}">
        <p14:creationId xmlns:p14="http://schemas.microsoft.com/office/powerpoint/2010/main" val="32484034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22812441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003848591"/>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38214400"/>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على يدوثون</a:t>
            </a:r>
            <a:br>
              <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لإمام المغنين</a:t>
            </a:r>
            <a:br>
              <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لداود</a:t>
            </a:r>
            <a:endPar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26245291"/>
      </p:ext>
    </p:extLst>
  </p:cSld>
  <p:clrMapOvr>
    <a:masterClrMapping/>
  </p:clrMapOvr>
  <p:transition/>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79511" y="1198036"/>
            <a:ext cx="864096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1 إنما لله انتظرت نفسي</a:t>
            </a:r>
          </a:p>
          <a:p>
            <a:pPr marL="357188" indent="-357188" algn="r"/>
            <a:r>
              <a:rPr lang="ar-JO" sz="5400" baseline="30000" dirty="0">
                <a:latin typeface="Arial" panose="020B0604020202020204" pitchFamily="34" charset="0"/>
                <a:cs typeface="Arial" panose="020B0604020202020204" pitchFamily="34" charset="0"/>
              </a:rPr>
              <a:t>   من قبله خلاصي</a:t>
            </a:r>
          </a:p>
          <a:p>
            <a:pPr marL="357188" indent="-357188" algn="r"/>
            <a:r>
              <a:rPr lang="ar-JO" sz="5400" baseline="30000" dirty="0">
                <a:latin typeface="Arial" panose="020B0604020202020204" pitchFamily="34" charset="0"/>
                <a:cs typeface="Arial" panose="020B0604020202020204" pitchFamily="34" charset="0"/>
              </a:rPr>
              <a:t>2 إنما هو صخرتي وخلاصي</a:t>
            </a:r>
          </a:p>
          <a:p>
            <a:pPr marL="357188" indent="-357188" algn="r"/>
            <a:r>
              <a:rPr lang="ar-JO" sz="5400" baseline="30000" dirty="0">
                <a:latin typeface="Arial" panose="020B0604020202020204" pitchFamily="34" charset="0"/>
                <a:cs typeface="Arial" panose="020B0604020202020204" pitchFamily="34" charset="0"/>
              </a:rPr>
              <a:t>   ملجأي لا أتزعزع كثيراً</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5800008"/>
      </p:ext>
    </p:extLst>
  </p:cSld>
  <p:clrMapOvr>
    <a:masterClrMapping/>
  </p:clrMapOvr>
  <p:transition/>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3 إلى متى تهجمون </a:t>
            </a:r>
          </a:p>
          <a:p>
            <a:pPr marL="357188" indent="-357188" algn="r"/>
            <a:r>
              <a:rPr lang="ar-JO" sz="5400" baseline="30000" dirty="0">
                <a:latin typeface="Arial" panose="020B0604020202020204" pitchFamily="34" charset="0"/>
                <a:cs typeface="Arial" panose="020B0604020202020204" pitchFamily="34" charset="0"/>
              </a:rPr>
              <a:t>   على الإنسان</a:t>
            </a:r>
          </a:p>
          <a:p>
            <a:pPr marL="357188" indent="-357188" algn="r"/>
            <a:r>
              <a:rPr lang="ar-JO" sz="5400" baseline="30000" dirty="0">
                <a:latin typeface="Arial" panose="020B0604020202020204" pitchFamily="34" charset="0"/>
                <a:cs typeface="Arial" panose="020B0604020202020204" pitchFamily="34" charset="0"/>
              </a:rPr>
              <a:t>   تهدمونه كلكم كحائط منقض</a:t>
            </a:r>
          </a:p>
          <a:p>
            <a:pPr marL="357188" indent="-357188" algn="r"/>
            <a:r>
              <a:rPr lang="ar-JO" sz="5400" baseline="30000" dirty="0">
                <a:latin typeface="Arial" panose="020B0604020202020204" pitchFamily="34" charset="0"/>
                <a:cs typeface="Arial" panose="020B0604020202020204" pitchFamily="34" charset="0"/>
              </a:rPr>
              <a:t>   كجدار واقع</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6879777"/>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4F5FCC-CF5A-BCEA-B311-82A9CDB8BF87}"/>
            </a:ext>
          </a:extLst>
        </p:cNvPr>
        <p:cNvGrpSpPr/>
        <p:nvPr/>
      </p:nvGrpSpPr>
      <p:grpSpPr>
        <a:xfrm>
          <a:off x="0" y="0"/>
          <a:ext cx="0" cy="0"/>
          <a:chOff x="0" y="0"/>
          <a:chExt cx="0" cy="0"/>
        </a:xfrm>
      </p:grpSpPr>
      <p:pic>
        <p:nvPicPr>
          <p:cNvPr id="356353" name="Picture 4" descr="Clouds &amp; Sky 0876">
            <a:extLst>
              <a:ext uri="{FF2B5EF4-FFF2-40B4-BE49-F238E27FC236}">
                <a16:creationId xmlns:a16="http://schemas.microsoft.com/office/drawing/2014/main" id="{5EFD7903-22B7-373C-2C8A-280CE5572035}"/>
              </a:ext>
            </a:extLst>
          </p:cNvPr>
          <p:cNvPicPr>
            <a:picLocks noChangeAspect="1" noChangeArrowheads="1"/>
          </p:cNvPicPr>
          <p:nvPr/>
        </p:nvPicPr>
        <p:blipFill>
          <a:blip r:embed="rId2"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a:extLst>
              <a:ext uri="{FF2B5EF4-FFF2-40B4-BE49-F238E27FC236}">
                <a16:creationId xmlns:a16="http://schemas.microsoft.com/office/drawing/2014/main" id="{731632BA-E1DD-E452-D39D-F3064CC5C3A0}"/>
              </a:ext>
            </a:extLst>
          </p:cNvPr>
          <p:cNvSpPr/>
          <p:nvPr/>
        </p:nvSpPr>
        <p:spPr>
          <a:xfrm>
            <a:off x="107504" y="2428155"/>
            <a:ext cx="9036496" cy="2554545"/>
          </a:xfrm>
          <a:prstGeom prst="rect">
            <a:avLst/>
          </a:prstGeom>
        </p:spPr>
        <p:txBody>
          <a:bodyPr wrap="square">
            <a:spAutoFit/>
          </a:bodyPr>
          <a:lstStyle/>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مزمور 27 : 1</a:t>
            </a:r>
          </a:p>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الرب </a:t>
            </a:r>
            <a:r>
              <a:rPr lang="ar-JO" sz="4000" b="1" dirty="0">
                <a:solidFill>
                  <a:srgbClr val="FFFF00"/>
                </a:solidFill>
                <a:effectLst>
                  <a:glow rad="228600">
                    <a:srgbClr val="100D00"/>
                  </a:glow>
                </a:effectLst>
                <a:latin typeface="Arial" panose="020B0604020202020204" pitchFamily="34" charset="0"/>
                <a:cs typeface="Times New Roman" charset="0"/>
              </a:rPr>
              <a:t>نوري وخلاصي </a:t>
            </a:r>
            <a:r>
              <a:rPr lang="ar-JO" sz="4000" b="1" dirty="0">
                <a:solidFill>
                  <a:srgbClr val="FFFFFF"/>
                </a:solidFill>
                <a:effectLst>
                  <a:glow rad="228600">
                    <a:srgbClr val="100D00"/>
                  </a:glow>
                </a:effectLst>
                <a:latin typeface="Arial" panose="020B0604020202020204" pitchFamily="34" charset="0"/>
                <a:cs typeface="Times New Roman" charset="0"/>
              </a:rPr>
              <a:t>ممن أخاف.</a:t>
            </a:r>
          </a:p>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الرب </a:t>
            </a:r>
            <a:r>
              <a:rPr lang="ar-JO" sz="4000" b="1" dirty="0">
                <a:solidFill>
                  <a:srgbClr val="FFFF00"/>
                </a:solidFill>
                <a:effectLst>
                  <a:glow rad="228600">
                    <a:srgbClr val="100D00"/>
                  </a:glow>
                </a:effectLst>
                <a:latin typeface="Arial" panose="020B0604020202020204" pitchFamily="34" charset="0"/>
                <a:cs typeface="Times New Roman" charset="0"/>
              </a:rPr>
              <a:t>حصن حياتي </a:t>
            </a:r>
            <a:r>
              <a:rPr lang="ar-JO" sz="4000" b="1" dirty="0">
                <a:solidFill>
                  <a:srgbClr val="FFFFFF"/>
                </a:solidFill>
                <a:effectLst>
                  <a:glow rad="228600">
                    <a:srgbClr val="100D00"/>
                  </a:glow>
                </a:effectLst>
                <a:latin typeface="Arial" panose="020B0604020202020204" pitchFamily="34" charset="0"/>
                <a:cs typeface="Times New Roman" charset="0"/>
              </a:rPr>
              <a:t>ممن أرتعب</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8" name="Text Box 4">
            <a:extLst>
              <a:ext uri="{FF2B5EF4-FFF2-40B4-BE49-F238E27FC236}">
                <a16:creationId xmlns:a16="http://schemas.microsoft.com/office/drawing/2014/main" id="{1D3249BC-1407-9D7A-F7E1-D2C2C072AA67}"/>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a:extLst>
              <a:ext uri="{FF2B5EF4-FFF2-40B4-BE49-F238E27FC236}">
                <a16:creationId xmlns:a16="http://schemas.microsoft.com/office/drawing/2014/main" id="{0A9A7FD3-0532-206D-5D28-F55C981EFF94}"/>
              </a:ext>
            </a:extLst>
          </p:cNvPr>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extLst>
      <p:ext uri="{BB962C8B-B14F-4D97-AF65-F5344CB8AC3E}">
        <p14:creationId xmlns:p14="http://schemas.microsoft.com/office/powerpoint/2010/main" val="22251050"/>
      </p:ext>
    </p:extLst>
  </p:cSld>
  <p:clrMapOvr>
    <a:masterClrMapping/>
  </p:clrMapOvr>
  <p:transition spd="med">
    <p:randomBar dir="vert"/>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4 إنما يتآمرون </a:t>
            </a:r>
          </a:p>
          <a:p>
            <a:pPr marL="357188" indent="-357188" algn="r"/>
            <a:r>
              <a:rPr lang="ar-JO" sz="5400" baseline="30000" dirty="0">
                <a:latin typeface="Arial" panose="020B0604020202020204" pitchFamily="34" charset="0"/>
                <a:cs typeface="Arial" panose="020B0604020202020204" pitchFamily="34" charset="0"/>
              </a:rPr>
              <a:t>   ليدفعوه عن شرفه</a:t>
            </a:r>
          </a:p>
          <a:p>
            <a:pPr marL="357188" indent="-357188" algn="r"/>
            <a:r>
              <a:rPr lang="ar-JO" sz="5400" baseline="30000" dirty="0">
                <a:latin typeface="Arial" panose="020B0604020202020204" pitchFamily="34" charset="0"/>
                <a:cs typeface="Arial" panose="020B0604020202020204" pitchFamily="34" charset="0"/>
              </a:rPr>
              <a:t>   يرضون بالكذب</a:t>
            </a:r>
          </a:p>
          <a:p>
            <a:pPr marL="357188" indent="-357188" algn="r"/>
            <a:r>
              <a:rPr lang="ar-JO" sz="5400" baseline="30000" dirty="0">
                <a:latin typeface="Arial" panose="020B0604020202020204" pitchFamily="34" charset="0"/>
                <a:cs typeface="Arial" panose="020B0604020202020204" pitchFamily="34" charset="0"/>
              </a:rPr>
              <a:t>   بأفواههم يباركون</a:t>
            </a:r>
          </a:p>
          <a:p>
            <a:pPr marL="357188" indent="-357188" algn="r"/>
            <a:r>
              <a:rPr lang="ar-JO" sz="5400" baseline="30000" dirty="0">
                <a:latin typeface="Arial" panose="020B0604020202020204" pitchFamily="34" charset="0"/>
                <a:cs typeface="Arial" panose="020B0604020202020204" pitchFamily="34" charset="0"/>
              </a:rPr>
              <a:t>   وبقلوبهم يلعنون</a:t>
            </a:r>
          </a:p>
          <a:p>
            <a:pPr marL="357188" indent="-357188" algn="r"/>
            <a:r>
              <a:rPr lang="ar-JO" sz="5400" baseline="30000" dirty="0">
                <a:latin typeface="Arial" panose="020B0604020202020204" pitchFamily="34" charset="0"/>
                <a:cs typeface="Arial" panose="020B0604020202020204" pitchFamily="34" charset="0"/>
              </a:rPr>
              <a:t>   سلاه</a:t>
            </a:r>
          </a:p>
          <a:p>
            <a:pPr marL="357188" indent="-3571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22896769"/>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5 إنما لله انتظري يا نفسي</a:t>
            </a:r>
          </a:p>
          <a:p>
            <a:pPr marL="357188" indent="-357188" algn="r"/>
            <a:r>
              <a:rPr lang="ar-JO" sz="5400" baseline="30000" dirty="0">
                <a:latin typeface="Arial" panose="020B0604020202020204" pitchFamily="34" charset="0"/>
                <a:cs typeface="Arial" panose="020B0604020202020204" pitchFamily="34" charset="0"/>
              </a:rPr>
              <a:t>   لأن من قبله رجائي</a:t>
            </a:r>
          </a:p>
          <a:p>
            <a:pPr marL="357188" indent="-357188" algn="r"/>
            <a:r>
              <a:rPr lang="ar-JO" sz="5400" baseline="30000" dirty="0">
                <a:latin typeface="Arial" panose="020B0604020202020204" pitchFamily="34" charset="0"/>
                <a:cs typeface="Arial" panose="020B0604020202020204" pitchFamily="34" charset="0"/>
              </a:rPr>
              <a:t>6 إنما هو صخرتي وخلاصي</a:t>
            </a:r>
          </a:p>
          <a:p>
            <a:pPr marL="357188" indent="-357188" algn="r"/>
            <a:r>
              <a:rPr lang="ar-JO" sz="5400" baseline="30000" dirty="0">
                <a:latin typeface="Arial" panose="020B0604020202020204" pitchFamily="34" charset="0"/>
                <a:cs typeface="Arial" panose="020B0604020202020204" pitchFamily="34" charset="0"/>
              </a:rPr>
              <a:t>   ملجأي فلا أتزعزع</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8728199"/>
      </p:ext>
    </p:extLst>
  </p:cSld>
  <p:clrMapOvr>
    <a:masterClrMapping/>
  </p:clrMapOvr>
  <p:transition/>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651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7 على الله خلاصي ومجدي</a:t>
            </a:r>
          </a:p>
          <a:p>
            <a:pPr marL="357188" indent="-357188" algn="r"/>
            <a:r>
              <a:rPr lang="ar-JO" sz="5400" baseline="30000" dirty="0">
                <a:latin typeface="Arial" panose="020B0604020202020204" pitchFamily="34" charset="0"/>
                <a:cs typeface="Arial" panose="020B0604020202020204" pitchFamily="34" charset="0"/>
              </a:rPr>
              <a:t>   صخرة قوتي محتماي في الله</a:t>
            </a:r>
          </a:p>
          <a:p>
            <a:pPr marL="357188" indent="-357188" algn="r"/>
            <a:r>
              <a:rPr lang="ar-JO" sz="5400" baseline="30000" dirty="0">
                <a:latin typeface="Arial" panose="020B0604020202020204" pitchFamily="34" charset="0"/>
                <a:cs typeface="Arial" panose="020B0604020202020204" pitchFamily="34" charset="0"/>
              </a:rPr>
              <a:t>8 توكلوا عليه في كل حين يا قوم</a:t>
            </a:r>
          </a:p>
          <a:p>
            <a:pPr marL="357188" indent="-357188" algn="r"/>
            <a:r>
              <a:rPr lang="ar-JO" sz="5400" baseline="30000" dirty="0">
                <a:latin typeface="Arial" panose="020B0604020202020204" pitchFamily="34" charset="0"/>
                <a:cs typeface="Arial" panose="020B0604020202020204" pitchFamily="34" charset="0"/>
              </a:rPr>
              <a:t>   اسكبوا قدامه قلوبكم</a:t>
            </a:r>
          </a:p>
          <a:p>
            <a:pPr marL="357188" indent="-357188" algn="r"/>
            <a:r>
              <a:rPr lang="ar-JO" sz="5400" baseline="30000" dirty="0">
                <a:latin typeface="Arial" panose="020B0604020202020204" pitchFamily="34" charset="0"/>
                <a:cs typeface="Arial" panose="020B0604020202020204" pitchFamily="34" charset="0"/>
              </a:rPr>
              <a:t>   الله ملجاً لنا، سلاه</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9083263"/>
      </p:ext>
    </p:extLst>
  </p:cSld>
  <p:clrMapOvr>
    <a:masterClrMapping/>
  </p:clrMapOvr>
  <p:transition/>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651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indent="-357188" algn="r"/>
            <a:r>
              <a:rPr lang="ar-JO" sz="5400" baseline="30000" dirty="0">
                <a:latin typeface="Arial" panose="020B0604020202020204" pitchFamily="34" charset="0"/>
                <a:cs typeface="Arial" panose="020B0604020202020204" pitchFamily="34" charset="0"/>
              </a:rPr>
              <a:t>9 إنما باطل بنو آدم</a:t>
            </a:r>
          </a:p>
          <a:p>
            <a:pPr marL="401638" indent="-357188" algn="r"/>
            <a:r>
              <a:rPr lang="ar-JO" sz="5400" baseline="30000" dirty="0">
                <a:latin typeface="Arial" panose="020B0604020202020204" pitchFamily="34" charset="0"/>
                <a:cs typeface="Arial" panose="020B0604020202020204" pitchFamily="34" charset="0"/>
              </a:rPr>
              <a:t>   كذب بنو البشر</a:t>
            </a:r>
          </a:p>
          <a:p>
            <a:pPr marL="401638" indent="-357188" algn="r"/>
            <a:r>
              <a:rPr lang="ar-JO" sz="5400" baseline="30000" dirty="0">
                <a:latin typeface="Arial" panose="020B0604020202020204" pitchFamily="34" charset="0"/>
                <a:cs typeface="Arial" panose="020B0604020202020204" pitchFamily="34" charset="0"/>
              </a:rPr>
              <a:t>   في الموازين هم إلى فوق</a:t>
            </a:r>
          </a:p>
          <a:p>
            <a:pPr marL="401638" indent="-357188" algn="r"/>
            <a:r>
              <a:rPr lang="ar-JO" sz="5400" baseline="30000" dirty="0">
                <a:latin typeface="Arial" panose="020B0604020202020204" pitchFamily="34" charset="0"/>
                <a:cs typeface="Arial" panose="020B0604020202020204" pitchFamily="34" charset="0"/>
              </a:rPr>
              <a:t>   هم من باطل أجمعون</a:t>
            </a:r>
          </a:p>
          <a:p>
            <a:pPr marL="401638" indent="-3571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3849629"/>
      </p:ext>
    </p:extLst>
  </p:cSld>
  <p:clrMapOvr>
    <a:masterClrMapping/>
  </p:clrMapOvr>
  <p:transition/>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lgn="r"/>
            <a:r>
              <a:rPr lang="ar-JO" sz="5400" baseline="30000" dirty="0">
                <a:latin typeface="Arial" panose="020B0604020202020204" pitchFamily="34" charset="0"/>
                <a:cs typeface="Arial" panose="020B0604020202020204" pitchFamily="34" charset="0"/>
              </a:rPr>
              <a:t>10 لا تتكلوا على الظلم</a:t>
            </a:r>
          </a:p>
          <a:p>
            <a:pPr marL="446088" indent="-446088" algn="r"/>
            <a:r>
              <a:rPr lang="ar-JO" sz="5400" baseline="30000" dirty="0">
                <a:latin typeface="Arial" panose="020B0604020202020204" pitchFamily="34" charset="0"/>
                <a:cs typeface="Arial" panose="020B0604020202020204" pitchFamily="34" charset="0"/>
              </a:rPr>
              <a:t>     ولا تصيروا باطلاً في الخطف</a:t>
            </a:r>
          </a:p>
          <a:p>
            <a:pPr marL="446088" indent="-446088" algn="r"/>
            <a:r>
              <a:rPr lang="ar-JO" sz="5400" baseline="30000" dirty="0">
                <a:latin typeface="Arial" panose="020B0604020202020204" pitchFamily="34" charset="0"/>
                <a:cs typeface="Arial" panose="020B0604020202020204" pitchFamily="34" charset="0"/>
              </a:rPr>
              <a:t>     إن زاد الغنى</a:t>
            </a:r>
          </a:p>
          <a:p>
            <a:pPr marL="446088" indent="-446088" algn="r"/>
            <a:r>
              <a:rPr lang="ar-JO" sz="5400" baseline="30000" dirty="0">
                <a:latin typeface="Arial" panose="020B0604020202020204" pitchFamily="34" charset="0"/>
                <a:cs typeface="Arial" panose="020B0604020202020204" pitchFamily="34" charset="0"/>
              </a:rPr>
              <a:t>     فلا تضعوا عليه قلباً</a:t>
            </a:r>
          </a:p>
          <a:p>
            <a:pPr marL="446088" indent="-4460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00938691"/>
      </p:ext>
    </p:extLst>
  </p:cSld>
  <p:clrMapOvr>
    <a:masterClrMapping/>
  </p:clrMapOvr>
  <p:transition/>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90538" indent="-490538" algn="r"/>
            <a:r>
              <a:rPr lang="ar-JO" sz="5400" baseline="30000" dirty="0">
                <a:latin typeface="Arial" panose="020B0604020202020204" pitchFamily="34" charset="0"/>
                <a:cs typeface="Arial" panose="020B0604020202020204" pitchFamily="34" charset="0"/>
              </a:rPr>
              <a:t>11 مرة واحدة تكلم الرب</a:t>
            </a:r>
          </a:p>
          <a:p>
            <a:pPr marL="490538" indent="-490538" algn="r"/>
            <a:r>
              <a:rPr lang="ar-JO" sz="5400" baseline="30000" dirty="0">
                <a:latin typeface="Arial" panose="020B0604020202020204" pitchFamily="34" charset="0"/>
                <a:cs typeface="Arial" panose="020B0604020202020204" pitchFamily="34" charset="0"/>
              </a:rPr>
              <a:t>     وهاتين الإثنتين سمعت</a:t>
            </a:r>
          </a:p>
          <a:p>
            <a:pPr marL="490538" indent="-490538" algn="r"/>
            <a:r>
              <a:rPr lang="ar-JO" sz="5400" baseline="30000" dirty="0">
                <a:latin typeface="Arial" panose="020B0604020202020204" pitchFamily="34" charset="0"/>
                <a:cs typeface="Arial" panose="020B0604020202020204" pitchFamily="34" charset="0"/>
              </a:rPr>
              <a:t>     أن العزة لله</a:t>
            </a:r>
          </a:p>
          <a:p>
            <a:pPr marL="490538" indent="-49053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3754904"/>
      </p:ext>
    </p:extLst>
  </p:cSld>
  <p:clrMapOvr>
    <a:masterClrMapping/>
  </p:clrMapOvr>
  <p:transition/>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lgn="r"/>
            <a:r>
              <a:rPr lang="ar-JO" sz="5400" baseline="30000" dirty="0">
                <a:latin typeface="Arial" panose="020B0604020202020204" pitchFamily="34" charset="0"/>
                <a:cs typeface="Arial" panose="020B0604020202020204" pitchFamily="34" charset="0"/>
              </a:rPr>
              <a:t>12 ولك يا رب الرحمة</a:t>
            </a:r>
          </a:p>
          <a:p>
            <a:pPr marL="446088" indent="-446088" algn="r"/>
            <a:r>
              <a:rPr lang="ar-JO" sz="5400" baseline="30000" dirty="0">
                <a:latin typeface="Arial" panose="020B0604020202020204" pitchFamily="34" charset="0"/>
                <a:cs typeface="Arial" panose="020B0604020202020204" pitchFamily="34" charset="0"/>
              </a:rPr>
              <a:t>     لأنك أنت تجازي</a:t>
            </a:r>
          </a:p>
          <a:p>
            <a:pPr marL="446088" indent="-446088" algn="r"/>
            <a:r>
              <a:rPr lang="ar-JO" sz="5400" baseline="30000" dirty="0">
                <a:latin typeface="Arial" panose="020B0604020202020204" pitchFamily="34" charset="0"/>
                <a:cs typeface="Arial" panose="020B0604020202020204" pitchFamily="34" charset="0"/>
              </a:rPr>
              <a:t>     الإنسان كعمله</a:t>
            </a:r>
          </a:p>
          <a:p>
            <a:pPr marL="446088" indent="-4460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9171989"/>
      </p:ext>
    </p:extLst>
  </p:cSld>
  <p:clrMapOvr>
    <a:masterClrMapping/>
  </p:clrMapOvr>
  <p:transition/>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546478236"/>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dirty="0">
                <a:solidFill>
                  <a:schemeClr val="bg1"/>
                </a:solidFill>
              </a:rPr>
              <a:t>مزمور 63: 2-8</a:t>
            </a:r>
            <a:endParaRPr lang="en-US" sz="4000" dirty="0">
              <a:solidFill>
                <a:schemeClr val="bg1"/>
              </a:solidFill>
            </a:endParaRPr>
          </a:p>
        </p:txBody>
      </p:sp>
      <p:sp>
        <p:nvSpPr>
          <p:cNvPr id="4099"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lgn="r"/>
            <a:r>
              <a:rPr lang="ar-JO" dirty="0">
                <a:solidFill>
                  <a:schemeClr val="bg1"/>
                </a:solidFill>
                <a:cs typeface="Arial" panose="020B0604020202020204" pitchFamily="34" charset="0"/>
              </a:rPr>
              <a:t>الجماعة بانسجام</a:t>
            </a:r>
            <a:endParaRPr lang="en-US" dirty="0">
              <a:solidFill>
                <a:schemeClr val="bg1"/>
              </a:solidFill>
              <a:cs typeface="Arial" panose="020B0604020202020204" pitchFamily="34" charset="0"/>
            </a:endParaRPr>
          </a:p>
          <a:p>
            <a:pPr marL="114300" lvl="1" indent="0"/>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يا الله إلهي أنت</a:t>
            </a:r>
          </a:p>
          <a:p>
            <a:pPr marL="114300" lvl="1" indent="0" algn="r"/>
            <a:r>
              <a:rPr lang="ar-JO" sz="3200" dirty="0">
                <a:solidFill>
                  <a:schemeClr val="bg1"/>
                </a:solidFill>
                <a:cs typeface="Arial" panose="020B0604020202020204" pitchFamily="34" charset="0"/>
              </a:rPr>
              <a:t>إليك أبكر</a:t>
            </a:r>
          </a:p>
          <a:p>
            <a:pPr marL="114300" lvl="1" indent="0" algn="r"/>
            <a:r>
              <a:rPr lang="ar-JO" sz="3200" dirty="0">
                <a:solidFill>
                  <a:schemeClr val="bg1"/>
                </a:solidFill>
                <a:cs typeface="Arial" panose="020B0604020202020204" pitchFamily="34" charset="0"/>
              </a:rPr>
              <a:t>عطشت إليك نفسي</a:t>
            </a:r>
          </a:p>
          <a:p>
            <a:pPr marL="114300" lvl="1" indent="0" algn="r"/>
            <a:r>
              <a:rPr lang="ar-JO" sz="3200" dirty="0">
                <a:solidFill>
                  <a:schemeClr val="bg1"/>
                </a:solidFill>
                <a:cs typeface="Arial" panose="020B0604020202020204" pitchFamily="34" charset="0"/>
              </a:rPr>
              <a:t>يشتاق إليك جسدي</a:t>
            </a:r>
          </a:p>
          <a:p>
            <a:pPr marL="114300" lvl="1" indent="0" algn="r"/>
            <a:r>
              <a:rPr lang="ar-JO" sz="3200" dirty="0">
                <a:solidFill>
                  <a:schemeClr val="bg1"/>
                </a:solidFill>
                <a:cs typeface="Arial" panose="020B0604020202020204" pitchFamily="34" charset="0"/>
              </a:rPr>
              <a:t>في أرض ناشفة</a:t>
            </a:r>
          </a:p>
          <a:p>
            <a:pPr marL="114300" lvl="1" indent="0" algn="r"/>
            <a:r>
              <a:rPr lang="ar-JO" sz="3200" dirty="0">
                <a:solidFill>
                  <a:schemeClr val="bg1"/>
                </a:solidFill>
                <a:cs typeface="Arial" panose="020B0604020202020204" pitchFamily="34" charset="0"/>
              </a:rPr>
              <a:t>ويابسة بلا ماء</a:t>
            </a:r>
            <a:endParaRPr lang="en-US"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3013478379"/>
      </p:ext>
    </p:extLst>
  </p:cSld>
  <p:clrMapOvr>
    <a:masterClrMapping/>
  </p:clrMapOvr>
  <p:transition/>
</p:sld>
</file>

<file path=ppt/slides/slide4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dirty="0">
                <a:solidFill>
                  <a:schemeClr val="bg1"/>
                </a:solidFill>
              </a:rPr>
              <a:t>مزمور 63: 2-8</a:t>
            </a:r>
            <a:endParaRPr lang="en-US" sz="4000" dirty="0">
              <a:solidFill>
                <a:schemeClr val="bg1"/>
              </a:solidFill>
            </a:endParaRPr>
          </a:p>
        </p:txBody>
      </p:sp>
      <p:sp>
        <p:nvSpPr>
          <p:cNvPr id="5123" name="Rectangle 3"/>
          <p:cNvSpPr>
            <a:spLocks noGrp="1" noChangeArrowheads="1"/>
          </p:cNvSpPr>
          <p:nvPr>
            <p:ph type="body" idx="1"/>
          </p:nvPr>
        </p:nvSpPr>
        <p:spPr>
          <a:xfrm>
            <a:off x="914400" y="1752600"/>
            <a:ext cx="7162800" cy="4724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0" indent="0" algn="r"/>
            <a:r>
              <a:rPr lang="ar-JO" dirty="0">
                <a:solidFill>
                  <a:schemeClr val="bg1"/>
                </a:solidFill>
                <a:cs typeface="Arial" panose="020B0604020202020204" pitchFamily="34" charset="0"/>
              </a:rPr>
              <a:t>النساء :</a:t>
            </a:r>
            <a:endParaRPr lang="en-US"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لأن رحمتك أفضل من الحياة</a:t>
            </a:r>
          </a:p>
          <a:p>
            <a:pPr marL="114300" lvl="1" indent="0" algn="r"/>
            <a:r>
              <a:rPr lang="ar-JO" sz="3200" dirty="0">
                <a:solidFill>
                  <a:schemeClr val="bg1"/>
                </a:solidFill>
                <a:cs typeface="Arial" panose="020B0604020202020204" pitchFamily="34" charset="0"/>
              </a:rPr>
              <a:t>شفتاي تسبحانك</a:t>
            </a:r>
            <a:endParaRPr lang="en-US" sz="3200" dirty="0">
              <a:solidFill>
                <a:schemeClr val="bg1"/>
              </a:solidFill>
              <a:cs typeface="Arial" panose="020B0604020202020204" pitchFamily="34" charset="0"/>
            </a:endParaRPr>
          </a:p>
          <a:p>
            <a:pPr marL="0" indent="0" algn="r"/>
            <a:endParaRPr lang="en-US" dirty="0">
              <a:solidFill>
                <a:schemeClr val="bg1"/>
              </a:solidFill>
              <a:cs typeface="Arial" panose="020B0604020202020204" pitchFamily="34" charset="0"/>
            </a:endParaRPr>
          </a:p>
          <a:p>
            <a:pPr marL="0" indent="0" algn="r"/>
            <a:r>
              <a:rPr lang="ar-JO" dirty="0">
                <a:solidFill>
                  <a:schemeClr val="bg1"/>
                </a:solidFill>
                <a:cs typeface="Arial" panose="020B0604020202020204" pitchFamily="34" charset="0"/>
              </a:rPr>
              <a:t>الرجال :</a:t>
            </a:r>
            <a:endParaRPr lang="en-US"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هكذا أباركك في حياتي</a:t>
            </a:r>
          </a:p>
          <a:p>
            <a:pPr marL="114300" lvl="1" indent="0" algn="r"/>
            <a:r>
              <a:rPr lang="ar-JO" sz="3200" dirty="0">
                <a:solidFill>
                  <a:schemeClr val="bg1"/>
                </a:solidFill>
                <a:cs typeface="Arial" panose="020B0604020202020204" pitchFamily="34" charset="0"/>
              </a:rPr>
              <a:t>باسمك أرفع يدي</a:t>
            </a:r>
            <a:endParaRPr lang="en-US" sz="3200" dirty="0">
              <a:solidFill>
                <a:schemeClr val="bg1"/>
              </a:solidFill>
              <a:cs typeface="Arial" panose="020B0604020202020204" pitchFamily="34" charset="0"/>
            </a:endParaRPr>
          </a:p>
          <a:p>
            <a:pPr marL="114300" lvl="1" indent="0" algn="r"/>
            <a:endParaRPr lang="en-US"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194267421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806F57-1F25-0A33-773E-FA1CF393AC15}"/>
            </a:ext>
          </a:extLst>
        </p:cNvPr>
        <p:cNvGrpSpPr/>
        <p:nvPr/>
      </p:nvGrpSpPr>
      <p:grpSpPr>
        <a:xfrm>
          <a:off x="0" y="0"/>
          <a:ext cx="0" cy="0"/>
          <a:chOff x="0" y="0"/>
          <a:chExt cx="0" cy="0"/>
        </a:xfrm>
      </p:grpSpPr>
      <p:pic>
        <p:nvPicPr>
          <p:cNvPr id="356353" name="Picture 4" descr="Clouds &amp; Sky 0876">
            <a:extLst>
              <a:ext uri="{FF2B5EF4-FFF2-40B4-BE49-F238E27FC236}">
                <a16:creationId xmlns:a16="http://schemas.microsoft.com/office/drawing/2014/main" id="{EE366382-D0A9-A222-A883-96D9F460CEF0}"/>
              </a:ext>
            </a:extLst>
          </p:cNvPr>
          <p:cNvPicPr>
            <a:picLocks noChangeAspect="1" noChangeArrowheads="1"/>
          </p:cNvPicPr>
          <p:nvPr/>
        </p:nvPicPr>
        <p:blipFill>
          <a:blip r:embed="rId2"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a:extLst>
              <a:ext uri="{FF2B5EF4-FFF2-40B4-BE49-F238E27FC236}">
                <a16:creationId xmlns:a16="http://schemas.microsoft.com/office/drawing/2014/main" id="{8B4CDD7D-FFFF-FD30-0967-FDB651DA5754}"/>
              </a:ext>
            </a:extLst>
          </p:cNvPr>
          <p:cNvSpPr/>
          <p:nvPr/>
        </p:nvSpPr>
        <p:spPr>
          <a:xfrm>
            <a:off x="107504" y="2428155"/>
            <a:ext cx="9036496" cy="2554545"/>
          </a:xfrm>
          <a:prstGeom prst="rect">
            <a:avLst/>
          </a:prstGeom>
        </p:spPr>
        <p:txBody>
          <a:bodyPr wrap="square">
            <a:spAutoFit/>
          </a:bodyPr>
          <a:lstStyle/>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مزمور 27 : 1</a:t>
            </a:r>
          </a:p>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الرب </a:t>
            </a:r>
            <a:r>
              <a:rPr lang="ar-JO" sz="4000" b="1" dirty="0">
                <a:solidFill>
                  <a:srgbClr val="FFFF00"/>
                </a:solidFill>
                <a:effectLst>
                  <a:glow rad="228600">
                    <a:srgbClr val="100D00"/>
                  </a:glow>
                </a:effectLst>
                <a:latin typeface="Arial" panose="020B0604020202020204" pitchFamily="34" charset="0"/>
                <a:cs typeface="Times New Roman" charset="0"/>
              </a:rPr>
              <a:t>نوري وخلاصي </a:t>
            </a:r>
            <a:r>
              <a:rPr lang="ar-JO" sz="4000" b="1" dirty="0">
                <a:solidFill>
                  <a:schemeClr val="accent6">
                    <a:lumMod val="20000"/>
                    <a:lumOff val="80000"/>
                  </a:schemeClr>
                </a:solidFill>
                <a:effectLst>
                  <a:glow rad="228600">
                    <a:srgbClr val="100D00"/>
                  </a:glow>
                </a:effectLst>
                <a:latin typeface="Arial" panose="020B0604020202020204" pitchFamily="34" charset="0"/>
                <a:cs typeface="Times New Roman" charset="0"/>
              </a:rPr>
              <a:t>ممن أخاف</a:t>
            </a:r>
            <a:r>
              <a:rPr lang="ar-JO" sz="4000" b="1" dirty="0">
                <a:solidFill>
                  <a:srgbClr val="FFFFFF"/>
                </a:solidFill>
                <a:effectLst>
                  <a:glow rad="228600">
                    <a:srgbClr val="100D00"/>
                  </a:glow>
                </a:effectLst>
                <a:latin typeface="Arial" panose="020B0604020202020204" pitchFamily="34" charset="0"/>
                <a:cs typeface="Times New Roman" charset="0"/>
              </a:rPr>
              <a:t>.</a:t>
            </a:r>
          </a:p>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الرب </a:t>
            </a:r>
            <a:r>
              <a:rPr lang="ar-JO" sz="4000" b="1" dirty="0">
                <a:solidFill>
                  <a:srgbClr val="FFFF00"/>
                </a:solidFill>
                <a:effectLst>
                  <a:glow rad="228600">
                    <a:srgbClr val="100D00"/>
                  </a:glow>
                </a:effectLst>
                <a:latin typeface="Arial" panose="020B0604020202020204" pitchFamily="34" charset="0"/>
                <a:cs typeface="Times New Roman" charset="0"/>
              </a:rPr>
              <a:t>حصن حياتي </a:t>
            </a:r>
            <a:r>
              <a:rPr lang="ar-JO" sz="4000" b="1" dirty="0">
                <a:solidFill>
                  <a:schemeClr val="accent6">
                    <a:lumMod val="20000"/>
                    <a:lumOff val="80000"/>
                  </a:schemeClr>
                </a:solidFill>
                <a:effectLst>
                  <a:glow rad="228600">
                    <a:srgbClr val="100D00"/>
                  </a:glow>
                </a:effectLst>
                <a:latin typeface="Arial" panose="020B0604020202020204" pitchFamily="34" charset="0"/>
                <a:cs typeface="Times New Roman" charset="0"/>
              </a:rPr>
              <a:t>ممن أرتعب</a:t>
            </a:r>
            <a:endParaRPr lang="en-US" sz="4000" b="1" dirty="0">
              <a:solidFill>
                <a:schemeClr val="accent6">
                  <a:lumMod val="20000"/>
                  <a:lumOff val="80000"/>
                </a:schemeClr>
              </a:solidFill>
              <a:effectLst>
                <a:glow rad="228600">
                  <a:srgbClr val="100D00"/>
                </a:glow>
              </a:effectLst>
              <a:latin typeface="Arial" panose="020B0604020202020204" pitchFamily="34" charset="0"/>
              <a:cs typeface="Times New Roman" charset="0"/>
            </a:endParaRPr>
          </a:p>
        </p:txBody>
      </p:sp>
      <p:sp>
        <p:nvSpPr>
          <p:cNvPr id="8" name="Text Box 4">
            <a:extLst>
              <a:ext uri="{FF2B5EF4-FFF2-40B4-BE49-F238E27FC236}">
                <a16:creationId xmlns:a16="http://schemas.microsoft.com/office/drawing/2014/main" id="{8E424FEA-88AA-0F45-7475-D1807EC5DBED}"/>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a:extLst>
              <a:ext uri="{FF2B5EF4-FFF2-40B4-BE49-F238E27FC236}">
                <a16:creationId xmlns:a16="http://schemas.microsoft.com/office/drawing/2014/main" id="{401EB1D3-35E4-02D7-1B17-3D4B9347DF61}"/>
              </a:ext>
            </a:extLst>
          </p:cNvPr>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extLst>
      <p:ext uri="{BB962C8B-B14F-4D97-AF65-F5344CB8AC3E}">
        <p14:creationId xmlns:p14="http://schemas.microsoft.com/office/powerpoint/2010/main" val="492132690"/>
      </p:ext>
    </p:extLst>
  </p:cSld>
  <p:clrMapOvr>
    <a:masterClrMapping/>
  </p:clrMapOvr>
  <p:transition spd="med">
    <p:randomBar dir="vert"/>
  </p:transition>
</p:sld>
</file>

<file path=ppt/slides/slide4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dirty="0">
                <a:solidFill>
                  <a:schemeClr val="bg1"/>
                </a:solidFill>
              </a:rPr>
              <a:t>مزمور 63: 2-8</a:t>
            </a:r>
            <a:endParaRPr lang="en-US" sz="4000" dirty="0">
              <a:solidFill>
                <a:schemeClr val="bg1"/>
              </a:solidFill>
            </a:endParaRPr>
          </a:p>
        </p:txBody>
      </p:sp>
      <p:sp>
        <p:nvSpPr>
          <p:cNvPr id="6147" name="Rectangle 3"/>
          <p:cNvSpPr>
            <a:spLocks noGrp="1" noChangeArrowheads="1"/>
          </p:cNvSpPr>
          <p:nvPr>
            <p:ph type="body" idx="1"/>
          </p:nvPr>
        </p:nvSpPr>
        <p:spPr>
          <a:xfrm>
            <a:off x="914400" y="1752600"/>
            <a:ext cx="7162800" cy="4724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0" indent="0" algn="r"/>
            <a:r>
              <a:rPr lang="ar-JO" dirty="0">
                <a:solidFill>
                  <a:schemeClr val="bg1"/>
                </a:solidFill>
                <a:cs typeface="Arial" panose="020B0604020202020204" pitchFamily="34" charset="0"/>
              </a:rPr>
              <a:t>الجماعة بانسجام</a:t>
            </a:r>
            <a:endParaRPr lang="en-US" dirty="0">
              <a:solidFill>
                <a:schemeClr val="bg1"/>
              </a:solidFill>
              <a:cs typeface="Arial" panose="020B0604020202020204" pitchFamily="34" charset="0"/>
            </a:endParaRPr>
          </a:p>
          <a:p>
            <a:pPr marL="114300" lvl="1" indent="0" algn="r"/>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إذا ذكرتك على فراشي</a:t>
            </a:r>
          </a:p>
          <a:p>
            <a:pPr marL="114300" lvl="1" indent="0" algn="r"/>
            <a:r>
              <a:rPr lang="ar-JO" sz="3200" dirty="0">
                <a:solidFill>
                  <a:schemeClr val="bg1"/>
                </a:solidFill>
                <a:cs typeface="Arial" panose="020B0604020202020204" pitchFamily="34" charset="0"/>
              </a:rPr>
              <a:t>في السهد ألهج بك</a:t>
            </a:r>
          </a:p>
          <a:p>
            <a:pPr marL="114300" lvl="1" indent="0" algn="r"/>
            <a:r>
              <a:rPr lang="ar-JO" sz="3200" dirty="0">
                <a:solidFill>
                  <a:schemeClr val="bg1"/>
                </a:solidFill>
                <a:cs typeface="Arial" panose="020B0604020202020204" pitchFamily="34" charset="0"/>
              </a:rPr>
              <a:t>لأنك كنت عوناً لي</a:t>
            </a:r>
          </a:p>
          <a:p>
            <a:pPr marL="114300" lvl="1" indent="0" algn="r"/>
            <a:r>
              <a:rPr lang="ar-JO" sz="3200" dirty="0">
                <a:solidFill>
                  <a:schemeClr val="bg1"/>
                </a:solidFill>
                <a:cs typeface="Arial" panose="020B0604020202020204" pitchFamily="34" charset="0"/>
              </a:rPr>
              <a:t>وبظل جناحيك أبتهج</a:t>
            </a:r>
            <a:endParaRPr lang="en-US"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485146213"/>
      </p:ext>
    </p:extLst>
  </p:cSld>
  <p:clrMapOvr>
    <a:masterClrMapping/>
  </p:clrMapOvr>
  <p:transition/>
</p:sld>
</file>

<file path=ppt/slides/slide43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914400" y="1752600"/>
            <a:ext cx="7041976" cy="3962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114300" lvl="1" indent="0" algn="r"/>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القائد :</a:t>
            </a:r>
            <a:endParaRPr lang="en-US" sz="3200" dirty="0">
              <a:solidFill>
                <a:schemeClr val="bg1"/>
              </a:solidFill>
              <a:cs typeface="Arial" panose="020B0604020202020204" pitchFamily="34" charset="0"/>
            </a:endParaRPr>
          </a:p>
          <a:p>
            <a:pPr marL="114300" lvl="1" indent="0" algn="r"/>
            <a:r>
              <a:rPr lang="en-US" sz="3200" dirty="0">
                <a:solidFill>
                  <a:schemeClr val="bg1"/>
                </a:solidFill>
                <a:cs typeface="Arial" panose="020B0604020202020204" pitchFamily="34" charset="0"/>
              </a:rPr>
              <a:t>	</a:t>
            </a:r>
            <a:r>
              <a:rPr lang="ar-JO" sz="3200" dirty="0">
                <a:solidFill>
                  <a:schemeClr val="bg1"/>
                </a:solidFill>
                <a:cs typeface="Arial" panose="020B0604020202020204" pitchFamily="34" charset="0"/>
              </a:rPr>
              <a:t>هذا كلام الرب</a:t>
            </a:r>
            <a:endParaRPr lang="en-US" sz="3200" dirty="0">
              <a:solidFill>
                <a:schemeClr val="bg1"/>
              </a:solidFill>
              <a:cs typeface="Arial" panose="020B0604020202020204" pitchFamily="34" charset="0"/>
            </a:endParaRPr>
          </a:p>
          <a:p>
            <a:pPr marL="114300" lvl="1" indent="0" algn="r"/>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الشعب :</a:t>
            </a:r>
            <a:endParaRPr lang="en-US" sz="3200" dirty="0">
              <a:solidFill>
                <a:schemeClr val="bg1"/>
              </a:solidFill>
              <a:cs typeface="Arial" panose="020B0604020202020204" pitchFamily="34" charset="0"/>
            </a:endParaRPr>
          </a:p>
          <a:p>
            <a:pPr marL="114300" lvl="1" indent="0" algn="r"/>
            <a:r>
              <a:rPr lang="en-US" sz="3200" dirty="0">
                <a:solidFill>
                  <a:schemeClr val="bg1"/>
                </a:solidFill>
                <a:cs typeface="Arial" panose="020B0604020202020204" pitchFamily="34" charset="0"/>
              </a:rPr>
              <a:t>	</a:t>
            </a:r>
            <a:r>
              <a:rPr lang="ar-JO" sz="3200" dirty="0">
                <a:solidFill>
                  <a:schemeClr val="bg1"/>
                </a:solidFill>
                <a:cs typeface="Arial" panose="020B0604020202020204" pitchFamily="34" charset="0"/>
              </a:rPr>
              <a:t>الشكر لله</a:t>
            </a:r>
            <a:endParaRPr lang="en-US" sz="3200" dirty="0">
              <a:solidFill>
                <a:schemeClr val="bg1"/>
              </a:solidFill>
              <a:cs typeface="Arial" panose="020B0604020202020204" pitchFamily="34" charset="0"/>
            </a:endParaRPr>
          </a:p>
        </p:txBody>
      </p:sp>
      <p:sp>
        <p:nvSpPr>
          <p:cNvPr id="7171" name="Rectangle 3"/>
          <p:cNvSpPr>
            <a:spLocks noGrp="1" noChangeArrowheads="1"/>
          </p:cNvSpPr>
          <p:nvPr>
            <p:ph type="title"/>
          </p:nvPr>
        </p:nvSpPr>
        <p:spPr>
          <a:xfrm>
            <a:off x="3810000" y="762000"/>
            <a:ext cx="5029200" cy="609600"/>
          </a:xfrm>
          <a:noFill/>
          <a:ln/>
          <a:effectLst>
            <a:outerShdw blurRad="63500" dist="38099" dir="2700000" algn="ctr" rotWithShape="0">
              <a:srgbClr val="333399">
                <a:alpha val="74998"/>
              </a:srgbClr>
            </a:outerShdw>
          </a:effectLst>
        </p:spPr>
        <p:txBody>
          <a:bodyPr/>
          <a:lstStyle/>
          <a:p>
            <a:pPr algn="r"/>
            <a:r>
              <a:rPr lang="ar-JO" sz="4000" dirty="0">
                <a:solidFill>
                  <a:schemeClr val="bg1"/>
                </a:solidFill>
              </a:rPr>
              <a:t>التجاوب</a:t>
            </a:r>
            <a:endParaRPr lang="en-US" sz="4000" dirty="0">
              <a:solidFill>
                <a:schemeClr val="bg1"/>
              </a:solidFill>
            </a:endParaRPr>
          </a:p>
        </p:txBody>
      </p:sp>
    </p:spTree>
    <p:extLst>
      <p:ext uri="{BB962C8B-B14F-4D97-AF65-F5344CB8AC3E}">
        <p14:creationId xmlns:p14="http://schemas.microsoft.com/office/powerpoint/2010/main" val="3318309022"/>
      </p:ext>
    </p:extLst>
  </p:cSld>
  <p:clrMapOvr>
    <a:masterClrMapping/>
  </p:clrMapOvr>
  <p:transition/>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6050024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04849959"/>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9175047"/>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03351118"/>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21638208"/>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المواكب: مزمور 68</a:t>
            </a:r>
            <a:endParaRPr lang="en-GB" sz="4000" kern="1200" dirty="0">
              <a:solidFill>
                <a:srgbClr val="FFFFFF"/>
              </a:solidFill>
              <a:effectLst>
                <a:glow rad="228600">
                  <a:srgbClr val="100D00"/>
                </a:glow>
              </a:effectLst>
              <a:cs typeface="Times New Roman" charset="0"/>
            </a:endParaRPr>
          </a:p>
        </p:txBody>
      </p:sp>
      <p:sp>
        <p:nvSpPr>
          <p:cNvPr id="428035" name="Rectangle 3"/>
          <p:cNvSpPr>
            <a:spLocks noGrp="1" noChangeArrowheads="1"/>
          </p:cNvSpPr>
          <p:nvPr>
            <p:ph type="body" idx="1"/>
          </p:nvPr>
        </p:nvSpPr>
        <p:spPr>
          <a:xfrm>
            <a:off x="35496" y="1556792"/>
            <a:ext cx="3263280" cy="5301208"/>
          </a:xfrm>
          <a:noFill/>
          <a:ln>
            <a:noFill/>
          </a:ln>
        </p:spPr>
        <p:txBody>
          <a:bodyPr vert="horz" wrap="square" lIns="91440" tIns="45720" rIns="91440" bIns="45720" numCol="1" anchor="t" anchorCtr="0" compatLnSpc="1">
            <a:prstTxWarp prst="textNoShape">
              <a:avLst/>
            </a:prstTxWarp>
          </a:bodyPr>
          <a:lstStyle/>
          <a:p>
            <a:pPr marL="0" indent="0" algn="r" eaLnBrk="1" hangingPunct="1">
              <a:buNone/>
            </a:pPr>
            <a:r>
              <a:rPr lang="ar-JO" sz="4400" dirty="0">
                <a:solidFill>
                  <a:srgbClr val="FFFFFF"/>
                </a:solidFill>
              </a:rPr>
              <a:t>"لقد ظهر موكبك يا الله موكب إلهي وملكي إلى الهيكل..."</a:t>
            </a:r>
            <a:endParaRPr lang="en-GB" sz="4400" dirty="0">
              <a:solidFill>
                <a:srgbClr val="FFFFFF"/>
              </a:solidFill>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داود وتابوت العهد – آديموليو - 1816</a:t>
            </a:r>
            <a:endParaRPr kumimoji="0" lang="en-GB"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9160093"/>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0"/>
            <a:ext cx="9144000" cy="5143500"/>
            <a:chOff x="0" y="0"/>
            <a:chExt cx="9144000" cy="5143500"/>
          </a:xfrm>
        </p:grpSpPr>
        <p:pic>
          <p:nvPicPr>
            <p:cNvPr id="3" name="Picture 2" descr="Psalm 69v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2" name="Picture 1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836712"/>
              <a:ext cx="2187974" cy="852494"/>
            </a:xfrm>
            <a:prstGeom prst="rect">
              <a:avLst/>
            </a:prstGeom>
          </p:spPr>
        </p:pic>
        <p:pic>
          <p:nvPicPr>
            <p:cNvPr id="16" name="Picture 15"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836712"/>
              <a:ext cx="2187974" cy="852494"/>
            </a:xfrm>
            <a:prstGeom prst="rect">
              <a:avLst/>
            </a:prstGeom>
          </p:spPr>
        </p:pic>
        <p:pic>
          <p:nvPicPr>
            <p:cNvPr id="17" name="Picture 16"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88024" y="1556792"/>
              <a:ext cx="2187974" cy="852494"/>
            </a:xfrm>
            <a:prstGeom prst="rect">
              <a:avLst/>
            </a:prstGeom>
          </p:spPr>
        </p:pic>
        <p:pic>
          <p:nvPicPr>
            <p:cNvPr id="18" name="Picture 17"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88224" y="1556792"/>
              <a:ext cx="2187974" cy="852494"/>
            </a:xfrm>
            <a:prstGeom prst="rect">
              <a:avLst/>
            </a:prstGeom>
          </p:spPr>
        </p:pic>
        <p:pic>
          <p:nvPicPr>
            <p:cNvPr id="19" name="Picture 18"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132856"/>
              <a:ext cx="2187974" cy="852494"/>
            </a:xfrm>
            <a:prstGeom prst="rect">
              <a:avLst/>
            </a:prstGeom>
          </p:spPr>
        </p:pic>
        <p:pic>
          <p:nvPicPr>
            <p:cNvPr id="20" name="Picture 19"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132856"/>
              <a:ext cx="2187974" cy="852494"/>
            </a:xfrm>
            <a:prstGeom prst="rect">
              <a:avLst/>
            </a:prstGeom>
          </p:spPr>
        </p:pic>
        <p:pic>
          <p:nvPicPr>
            <p:cNvPr id="21" name="Picture 20"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852936"/>
              <a:ext cx="2187974" cy="852494"/>
            </a:xfrm>
            <a:prstGeom prst="rect">
              <a:avLst/>
            </a:prstGeom>
          </p:spPr>
        </p:pic>
        <p:pic>
          <p:nvPicPr>
            <p:cNvPr id="22" name="Picture 2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852936"/>
              <a:ext cx="2187974" cy="852494"/>
            </a:xfrm>
            <a:prstGeom prst="rect">
              <a:avLst/>
            </a:prstGeom>
          </p:spPr>
        </p:pic>
      </p:grpSp>
      <p:sp>
        <p:nvSpPr>
          <p:cNvPr id="2" name="Title 1"/>
          <p:cNvSpPr>
            <a:spLocks noGrp="1"/>
          </p:cNvSpPr>
          <p:nvPr>
            <p:ph type="title"/>
          </p:nvPr>
        </p:nvSpPr>
        <p:spPr>
          <a:xfrm>
            <a:off x="4644008" y="2996952"/>
            <a:ext cx="4427984" cy="720080"/>
          </a:xfrm>
          <a:noFill/>
        </p:spPr>
        <p:txBody>
          <a:bodyPr/>
          <a:lstStyle/>
          <a:p>
            <a:pPr algn="l"/>
            <a:r>
              <a:rPr lang="ar-JO" sz="3600" dirty="0">
                <a:cs typeface="Arial" panose="020B0604020202020204" pitchFamily="34" charset="0"/>
              </a:rPr>
              <a:t>مزمور 69: 5</a:t>
            </a:r>
            <a:endParaRPr lang="en-US" sz="3600" dirty="0">
              <a:cs typeface="Arial" panose="020B0604020202020204" pitchFamily="34" charset="0"/>
            </a:endParaRPr>
          </a:p>
        </p:txBody>
      </p:sp>
      <p:sp>
        <p:nvSpPr>
          <p:cNvPr id="4" name="Title 1"/>
          <p:cNvSpPr txBox="1">
            <a:spLocks/>
          </p:cNvSpPr>
          <p:nvPr/>
        </p:nvSpPr>
        <p:spPr bwMode="auto">
          <a:xfrm>
            <a:off x="4644008" y="1628800"/>
            <a:ext cx="4427984" cy="144016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4800" dirty="0">
                <a:solidFill>
                  <a:srgbClr val="9DCCE4"/>
                </a:solidFill>
                <a:latin typeface="Arial" panose="020B0604020202020204" pitchFamily="34" charset="0"/>
                <a:cs typeface="Arial" panose="020B0604020202020204" pitchFamily="34" charset="0"/>
              </a:rPr>
              <a:t>عنك</a:t>
            </a:r>
          </a:p>
          <a:p>
            <a:r>
              <a:rPr lang="ar-JO" sz="4800" dirty="0">
                <a:solidFill>
                  <a:srgbClr val="9DCCE4"/>
                </a:solidFill>
                <a:latin typeface="Arial" panose="020B0604020202020204" pitchFamily="34" charset="0"/>
                <a:cs typeface="Arial" panose="020B0604020202020204" pitchFamily="34" charset="0"/>
              </a:rPr>
              <a:t>لم تخف</a:t>
            </a:r>
            <a:endParaRPr lang="en-US" sz="4800" dirty="0">
              <a:solidFill>
                <a:srgbClr val="9DCCE4"/>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4644008" y="620688"/>
            <a:ext cx="4427984" cy="1008112"/>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3200" dirty="0">
                <a:latin typeface="Arial" panose="020B0604020202020204" pitchFamily="34" charset="0"/>
                <a:cs typeface="Arial" panose="020B0604020202020204" pitchFamily="34" charset="0"/>
              </a:rPr>
              <a:t>يا الله أنت عرفت</a:t>
            </a:r>
          </a:p>
          <a:p>
            <a:r>
              <a:rPr lang="ar-JO" sz="3200" dirty="0">
                <a:latin typeface="Arial" panose="020B0604020202020204" pitchFamily="34" charset="0"/>
                <a:cs typeface="Arial" panose="020B0604020202020204" pitchFamily="34" charset="0"/>
              </a:rPr>
              <a:t>حماقتي وذنوبي</a:t>
            </a:r>
            <a:endParaRPr lang="en-US" sz="3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742650"/>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a:extLst>
              <a:ext uri="{FF2B5EF4-FFF2-40B4-BE49-F238E27FC236}">
                <a16:creationId xmlns:a16="http://schemas.microsoft.com/office/drawing/2014/main" id="{7F79A803-E6ED-E5BE-57F2-863DAB1E2ABB}"/>
              </a:ext>
            </a:extLst>
          </p:cNvPr>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p:cNvSpPr txBox="1">
            <a:spLocks noChangeArrowheads="1"/>
          </p:cNvSpPr>
          <p:nvPr/>
        </p:nvSpPr>
        <p:spPr bwMode="auto">
          <a:xfrm>
            <a:off x="8032" y="2636912"/>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chemeClr val="bg1"/>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مزمور 34 : 3</a:t>
            </a:r>
          </a:p>
          <a:p>
            <a:pPr algn="ctr" eaLnBrk="1" hangingPunct="1">
              <a:spcBef>
                <a:spcPct val="50000"/>
              </a:spcBef>
              <a:defRPr/>
            </a:pPr>
            <a:r>
              <a:rPr lang="ar-JO" sz="4800" b="1" dirty="0">
                <a:solidFill>
                  <a:schemeClr val="bg1"/>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عظّموا الرب معي ولنعلِ اسمه معاً</a:t>
            </a:r>
            <a:endParaRPr lang="en-US" sz="4800" b="1" dirty="0">
              <a:solidFill>
                <a:schemeClr val="bg1"/>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ar-SA" sz="2400" dirty="0">
                <a:solidFill>
                  <a:srgbClr val="FFFF66"/>
                </a:solidFill>
              </a:rPr>
              <a:t>ترنيمة</a:t>
            </a:r>
          </a:p>
          <a:p>
            <a:pPr eaLnBrk="1" hangingPunct="1"/>
            <a:r>
              <a:rPr lang="ar-SA" sz="2400" dirty="0">
                <a:solidFill>
                  <a:srgbClr val="FFFF66"/>
                </a:solidFill>
              </a:rPr>
              <a:t>رثاء</a:t>
            </a:r>
          </a:p>
          <a:p>
            <a:pPr eaLnBrk="1" hangingPunct="1"/>
            <a:r>
              <a:rPr lang="ar-SA" sz="2400" dirty="0">
                <a:solidFill>
                  <a:srgbClr val="FFFF66"/>
                </a:solidFill>
              </a:rPr>
              <a:t>حكمة</a:t>
            </a:r>
          </a:p>
          <a:p>
            <a:pPr eaLnBrk="1" hangingPunct="1"/>
            <a:r>
              <a:rPr lang="ar-SA" sz="2400" dirty="0">
                <a:solidFill>
                  <a:srgbClr val="FFFF66"/>
                </a:solidFill>
              </a:rPr>
              <a:t>ملكي </a:t>
            </a:r>
          </a:p>
          <a:p>
            <a:pPr eaLnBrk="1" hangingPunct="1"/>
            <a:r>
              <a:rPr lang="ar-SA" sz="2400" dirty="0">
                <a:solidFill>
                  <a:srgbClr val="FFFF66"/>
                </a:solidFill>
              </a:rPr>
              <a:t>مسياني</a:t>
            </a:r>
          </a:p>
          <a:p>
            <a:pPr eaLnBrk="1" hangingPunct="1"/>
            <a:r>
              <a:rPr lang="ar-SA" sz="2400" dirty="0">
                <a:solidFill>
                  <a:srgbClr val="FFFF66"/>
                </a:solidFill>
              </a:rPr>
              <a:t>رثاء</a:t>
            </a:r>
          </a:p>
          <a:p>
            <a:pPr eaLnBrk="1" hangingPunct="1"/>
            <a:r>
              <a:rPr lang="ar-SA" sz="2400" dirty="0">
                <a:solidFill>
                  <a:srgbClr val="FFFF66"/>
                </a:solidFill>
              </a:rPr>
              <a:t>لعن</a:t>
            </a:r>
          </a:p>
          <a:p>
            <a:pPr eaLnBrk="1" hangingPunct="1"/>
            <a:r>
              <a:rPr lang="ar-SA" sz="2400" dirty="0">
                <a:solidFill>
                  <a:srgbClr val="FFFF66"/>
                </a:solidFill>
              </a:rPr>
              <a:t>تاريخي</a:t>
            </a:r>
          </a:p>
        </p:txBody>
      </p:sp>
      <p:sp>
        <p:nvSpPr>
          <p:cNvPr id="368644" name="Text Box 4"/>
          <p:cNvSpPr txBox="1">
            <a:spLocks noChangeArrowheads="1"/>
          </p:cNvSpPr>
          <p:nvPr/>
        </p:nvSpPr>
        <p:spPr bwMode="auto">
          <a:xfrm>
            <a:off x="1143000" y="4191000"/>
            <a:ext cx="7010400" cy="24622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ليمحوا من سفر ال</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حياء ،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ومع الصديقين لا </a:t>
            </a:r>
            <a:r>
              <a:rPr kumimoji="0" lang="ar-IQ" sz="2800" b="1" u="none" strike="noStrike" kern="1200" cap="none" spc="0" normalizeH="0" baseline="0" noProof="0" dirty="0" err="1">
                <a:ln>
                  <a:noFill/>
                </a:ln>
                <a:solidFill>
                  <a:srgbClr val="FFFF66"/>
                </a:solidFill>
                <a:effectLst/>
                <a:uLnTx/>
                <a:uFillTx/>
                <a:latin typeface="Arial" panose="020B0604020202020204" pitchFamily="34" charset="0"/>
                <a:cs typeface="Arial" panose="020B0604020202020204" pitchFamily="34" charset="0"/>
              </a:rPr>
              <a:t>يُكتيوا</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 28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صب  عليهم  سخطك وليدركهم حمو غضبك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:24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6662" name="Rectangle 7"/>
          <p:cNvSpPr>
            <a:spLocks noGrp="1" noChangeArrowheads="1"/>
          </p:cNvSpPr>
          <p:nvPr>
            <p:ph type="title"/>
          </p:nvPr>
        </p:nvSpPr>
        <p:spPr>
          <a:xfrm>
            <a:off x="609600" y="152400"/>
            <a:ext cx="7462862" cy="1143000"/>
          </a:xfrm>
        </p:spPr>
        <p:txBody>
          <a:bodyPr/>
          <a:lstStyle/>
          <a:p>
            <a:pPr eaLnBrk="1" hangingPunct="1"/>
            <a:r>
              <a:rPr lang="ar-JO" sz="4000" dirty="0">
                <a:solidFill>
                  <a:srgbClr val="E5F8FB"/>
                </a:solidFill>
              </a:rPr>
              <a:t>أ</a:t>
            </a:r>
            <a:r>
              <a:rPr lang="ar-IQ" sz="4000" dirty="0">
                <a:solidFill>
                  <a:srgbClr val="E5F8FB"/>
                </a:solidFill>
              </a:rPr>
              <a:t>نواع المزامير</a:t>
            </a:r>
            <a:endParaRPr lang="en-US" dirty="0"/>
          </a:p>
        </p:txBody>
      </p:sp>
      <p:sp>
        <p:nvSpPr>
          <p:cNvPr id="36864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26664" name="TextBox 8"/>
          <p:cNvSpPr txBox="1">
            <a:spLocks noChangeArrowheads="1"/>
          </p:cNvSpPr>
          <p:nvPr/>
        </p:nvSpPr>
        <p:spPr bwMode="auto">
          <a:xfrm>
            <a:off x="76200" y="3544895"/>
            <a:ext cx="2125903" cy="64633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مزامير اللعنة</a:t>
            </a:r>
            <a:endParaRPr kumimoji="0" lang="en-US" sz="36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8"/>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368646"/>
                                        </p:tgtEl>
                                        <p:attrNameLst>
                                          <p:attrName>style.visibility</p:attrName>
                                        </p:attrNameLst>
                                      </p:cBhvr>
                                      <p:to>
                                        <p:strVal val="visible"/>
                                      </p:to>
                                    </p:set>
                                    <p:animEffect transition="in" filter="fade">
                                      <p:cBhvr>
                                        <p:cTn id="7" dur="770" decel="100000"/>
                                        <p:tgtEl>
                                          <p:spTgt spid="368646"/>
                                        </p:tgtEl>
                                      </p:cBhvr>
                                    </p:animEffect>
                                    <p:animScale>
                                      <p:cBhvr>
                                        <p:cTn id="8" dur="770" decel="100000"/>
                                        <p:tgtEl>
                                          <p:spTgt spid="368646"/>
                                        </p:tgtEl>
                                      </p:cBhvr>
                                      <p:from x="10000" y="10000"/>
                                      <p:to x="200000" y="450000"/>
                                    </p:animScale>
                                    <p:animScale>
                                      <p:cBhvr>
                                        <p:cTn id="9" dur="1230" accel="100000" fill="hold">
                                          <p:stCondLst>
                                            <p:cond delay="770"/>
                                          </p:stCondLst>
                                        </p:cTn>
                                        <p:tgtEl>
                                          <p:spTgt spid="368646"/>
                                        </p:tgtEl>
                                      </p:cBhvr>
                                      <p:from x="200000" y="450000"/>
                                      <p:to x="100000" y="100000"/>
                                    </p:animScale>
                                    <p:set>
                                      <p:cBhvr>
                                        <p:cTn id="10" dur="770" fill="hold"/>
                                        <p:tgtEl>
                                          <p:spTgt spid="368646"/>
                                        </p:tgtEl>
                                        <p:attrNameLst>
                                          <p:attrName>ppt_x</p:attrName>
                                        </p:attrNameLst>
                                      </p:cBhvr>
                                      <p:to>
                                        <p:strVal val="(0.5)"/>
                                      </p:to>
                                    </p:set>
                                    <p:anim from="(0.5)" to="(#ppt_x)" calcmode="lin" valueType="num">
                                      <p:cBhvr>
                                        <p:cTn id="11" dur="1230" accel="100000" fill="hold">
                                          <p:stCondLst>
                                            <p:cond delay="770"/>
                                          </p:stCondLst>
                                        </p:cTn>
                                        <p:tgtEl>
                                          <p:spTgt spid="368646"/>
                                        </p:tgtEl>
                                        <p:attrNameLst>
                                          <p:attrName>ppt_x</p:attrName>
                                        </p:attrNameLst>
                                      </p:cBhvr>
                                    </p:anim>
                                    <p:set>
                                      <p:cBhvr>
                                        <p:cTn id="12" dur="770" fill="hold"/>
                                        <p:tgtEl>
                                          <p:spTgt spid="368646"/>
                                        </p:tgtEl>
                                        <p:attrNameLst>
                                          <p:attrName>ppt_y</p:attrName>
                                        </p:attrNameLst>
                                      </p:cBhvr>
                                      <p:to>
                                        <p:strVal val="(#ppt_y+0.4)"/>
                                      </p:to>
                                    </p:set>
                                    <p:anim from="(#ppt_y+0.4)" to="(#ppt_y)" calcmode="lin" valueType="num">
                                      <p:cBhvr>
                                        <p:cTn id="13" dur="1230" accel="100000" fill="hold">
                                          <p:stCondLst>
                                            <p:cond delay="770"/>
                                          </p:stCondLst>
                                        </p:cTn>
                                        <p:tgtEl>
                                          <p:spTgt spid="368646"/>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68644"/>
                                        </p:tgtEl>
                                        <p:attrNameLst>
                                          <p:attrName>style.visibility</p:attrName>
                                        </p:attrNameLst>
                                      </p:cBhvr>
                                      <p:to>
                                        <p:strVal val="visible"/>
                                      </p:to>
                                    </p:set>
                                    <p:animEffect transition="in" filter="fade">
                                      <p:cBhvr>
                                        <p:cTn id="17" dur="770" decel="100000"/>
                                        <p:tgtEl>
                                          <p:spTgt spid="368644"/>
                                        </p:tgtEl>
                                      </p:cBhvr>
                                    </p:animEffect>
                                    <p:animScale>
                                      <p:cBhvr>
                                        <p:cTn id="18" dur="770" decel="100000"/>
                                        <p:tgtEl>
                                          <p:spTgt spid="368644"/>
                                        </p:tgtEl>
                                      </p:cBhvr>
                                      <p:from x="10000" y="10000"/>
                                      <p:to x="200000" y="450000"/>
                                    </p:animScale>
                                    <p:animScale>
                                      <p:cBhvr>
                                        <p:cTn id="19" dur="1230" accel="100000" fill="hold">
                                          <p:stCondLst>
                                            <p:cond delay="770"/>
                                          </p:stCondLst>
                                        </p:cTn>
                                        <p:tgtEl>
                                          <p:spTgt spid="368644"/>
                                        </p:tgtEl>
                                      </p:cBhvr>
                                      <p:from x="200000" y="450000"/>
                                      <p:to x="100000" y="100000"/>
                                    </p:animScale>
                                    <p:set>
                                      <p:cBhvr>
                                        <p:cTn id="20" dur="770" fill="hold"/>
                                        <p:tgtEl>
                                          <p:spTgt spid="368644"/>
                                        </p:tgtEl>
                                        <p:attrNameLst>
                                          <p:attrName>ppt_x</p:attrName>
                                        </p:attrNameLst>
                                      </p:cBhvr>
                                      <p:to>
                                        <p:strVal val="(0.5)"/>
                                      </p:to>
                                    </p:set>
                                    <p:anim from="(0.5)" to="(#ppt_x)" calcmode="lin" valueType="num">
                                      <p:cBhvr>
                                        <p:cTn id="21" dur="1230" accel="100000" fill="hold">
                                          <p:stCondLst>
                                            <p:cond delay="770"/>
                                          </p:stCondLst>
                                        </p:cTn>
                                        <p:tgtEl>
                                          <p:spTgt spid="368644"/>
                                        </p:tgtEl>
                                        <p:attrNameLst>
                                          <p:attrName>ppt_x</p:attrName>
                                        </p:attrNameLst>
                                      </p:cBhvr>
                                    </p:anim>
                                    <p:set>
                                      <p:cBhvr>
                                        <p:cTn id="22" dur="770" fill="hold"/>
                                        <p:tgtEl>
                                          <p:spTgt spid="368644"/>
                                        </p:tgtEl>
                                        <p:attrNameLst>
                                          <p:attrName>ppt_y</p:attrName>
                                        </p:attrNameLst>
                                      </p:cBhvr>
                                      <p:to>
                                        <p:strVal val="(#ppt_y+0.4)"/>
                                      </p:to>
                                    </p:set>
                                    <p:anim from="(#ppt_y+0.4)" to="(#ppt_y)" calcmode="lin" valueType="num">
                                      <p:cBhvr>
                                        <p:cTn id="23"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07373230"/>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80408244"/>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57954549"/>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54692622"/>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صفات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
        <p:nvSpPr>
          <p:cNvPr id="215046" name="Text Box 6"/>
          <p:cNvSpPr txBox="1">
            <a:spLocks noChangeArrowheads="1"/>
          </p:cNvSpPr>
          <p:nvPr/>
        </p:nvSpPr>
        <p:spPr bwMode="auto">
          <a:xfrm>
            <a:off x="0" y="3706843"/>
            <a:ext cx="9144000" cy="163121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73 : 9 </a:t>
            </a:r>
          </a:p>
          <a:p>
            <a:r>
              <a:rPr lang="ar-JO" dirty="0">
                <a:latin typeface="Arial" panose="020B0604020202020204" pitchFamily="34" charset="0"/>
              </a:rPr>
              <a:t>جعلوا أفواههم في السماء وألسنتهم تتمشى في الارض.</a:t>
            </a:r>
            <a:endParaRPr lang="en-US" dirty="0">
              <a:latin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53289866"/>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745332214"/>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70122003"/>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1384232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62FEE-174E-515C-F282-94982CF41748}"/>
            </a:ext>
          </a:extLst>
        </p:cNvPr>
        <p:cNvGrpSpPr/>
        <p:nvPr/>
      </p:nvGrpSpPr>
      <p:grpSpPr>
        <a:xfrm>
          <a:off x="0" y="0"/>
          <a:ext cx="0" cy="0"/>
          <a:chOff x="0" y="0"/>
          <a:chExt cx="0" cy="0"/>
        </a:xfrm>
      </p:grpSpPr>
      <p:pic>
        <p:nvPicPr>
          <p:cNvPr id="359425" name="Picture 4" descr="mtn2">
            <a:extLst>
              <a:ext uri="{FF2B5EF4-FFF2-40B4-BE49-F238E27FC236}">
                <a16:creationId xmlns:a16="http://schemas.microsoft.com/office/drawing/2014/main" id="{28B568BA-62B6-AAEF-8D0A-2AF7E43CE96C}"/>
              </a:ext>
            </a:extLst>
          </p:cNvPr>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a:extLst>
              <a:ext uri="{FF2B5EF4-FFF2-40B4-BE49-F238E27FC236}">
                <a16:creationId xmlns:a16="http://schemas.microsoft.com/office/drawing/2014/main" id="{6B86EA9A-F305-F5EA-E489-FCB029D8F3AC}"/>
              </a:ext>
            </a:extLst>
          </p:cNvPr>
          <p:cNvSpPr txBox="1">
            <a:spLocks noChangeArrowheads="1"/>
          </p:cNvSpPr>
          <p:nvPr/>
        </p:nvSpPr>
        <p:spPr bwMode="auto">
          <a:xfrm>
            <a:off x="8032" y="2636912"/>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الرب معي </a:t>
            </a: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اسمه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6" name="Text Box 4">
            <a:extLst>
              <a:ext uri="{FF2B5EF4-FFF2-40B4-BE49-F238E27FC236}">
                <a16:creationId xmlns:a16="http://schemas.microsoft.com/office/drawing/2014/main" id="{DD4EE647-6BA7-F5C2-DFA6-D9EF43FC8492}"/>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a:extLst>
              <a:ext uri="{FF2B5EF4-FFF2-40B4-BE49-F238E27FC236}">
                <a16:creationId xmlns:a16="http://schemas.microsoft.com/office/drawing/2014/main" id="{40DE123F-D668-4405-BE04-6DA882F778C1}"/>
              </a:ext>
            </a:extLst>
          </p:cNvPr>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extLst>
      <p:ext uri="{BB962C8B-B14F-4D97-AF65-F5344CB8AC3E}">
        <p14:creationId xmlns:p14="http://schemas.microsoft.com/office/powerpoint/2010/main" val="2006891197"/>
      </p:ext>
    </p:extLst>
  </p:cSld>
  <p:clrMapOvr>
    <a:masterClrMapping/>
  </p:clrMapOvr>
  <p:transition spd="med">
    <p:randomBar dir="vert"/>
  </p:transition>
</p:sld>
</file>

<file path=ppt/slides/slide45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ar-IQ" sz="4000" dirty="0">
                <a:solidFill>
                  <a:schemeClr val="bg1"/>
                </a:solidFill>
              </a:rPr>
              <a:t>نصائح لتفسير المزامير </a:t>
            </a:r>
            <a:endParaRPr lang="en-US" sz="4000" dirty="0">
              <a:solidFill>
                <a:schemeClr val="bg1"/>
              </a:solidFill>
            </a:endParaRPr>
          </a:p>
        </p:txBody>
      </p:sp>
      <p:sp>
        <p:nvSpPr>
          <p:cNvPr id="49155" name="Rectangle 3"/>
          <p:cNvSpPr>
            <a:spLocks noGrp="1" noChangeArrowheads="1"/>
          </p:cNvSpPr>
          <p:nvPr>
            <p:ph idx="1"/>
          </p:nvPr>
        </p:nvSpPr>
        <p:spPr>
          <a:xfrm>
            <a:off x="304800" y="914407"/>
            <a:ext cx="8839200" cy="1290639"/>
          </a:xfrm>
        </p:spPr>
        <p:txBody>
          <a:bodyPr/>
          <a:lstStyle/>
          <a:p>
            <a:pPr marL="0" indent="0" eaLnBrk="1" hangingPunct="1">
              <a:lnSpc>
                <a:spcPct val="90000"/>
              </a:lnSpc>
              <a:spcBef>
                <a:spcPct val="50000"/>
              </a:spcBef>
              <a:buClr>
                <a:srgbClr val="100D00"/>
              </a:buClr>
              <a:buNone/>
            </a:pPr>
            <a:r>
              <a:rPr lang="en-US" sz="2800" dirty="0">
                <a:solidFill>
                  <a:srgbClr val="100D00"/>
                </a:solidFill>
              </a:rPr>
              <a:t>.</a:t>
            </a:r>
            <a:r>
              <a:rPr lang="ar-IQ" sz="2800" dirty="0">
                <a:solidFill>
                  <a:srgbClr val="100D00"/>
                </a:solidFill>
              </a:rPr>
              <a:t>ك- اقرأ </a:t>
            </a:r>
            <a:r>
              <a:rPr lang="ar-IQ" sz="2800" dirty="0" err="1">
                <a:solidFill>
                  <a:srgbClr val="100D00"/>
                </a:solidFill>
              </a:rPr>
              <a:t>المزامبر</a:t>
            </a:r>
            <a:r>
              <a:rPr lang="ar-IQ" sz="2800" dirty="0">
                <a:solidFill>
                  <a:srgbClr val="100D00"/>
                </a:solidFill>
              </a:rPr>
              <a:t> </a:t>
            </a:r>
            <a:r>
              <a:rPr lang="ar-IQ" sz="2800" dirty="0" err="1">
                <a:solidFill>
                  <a:srgbClr val="100D00"/>
                </a:solidFill>
              </a:rPr>
              <a:t>ييطأ</a:t>
            </a:r>
            <a:r>
              <a:rPr lang="ar-IQ" sz="2800" dirty="0">
                <a:solidFill>
                  <a:srgbClr val="100D00"/>
                </a:solidFill>
              </a:rPr>
              <a:t> ( لبس كما في القراءة اليومية )</a:t>
            </a:r>
          </a:p>
          <a:p>
            <a:pPr marL="0" indent="0" eaLnBrk="1" hangingPunct="1">
              <a:lnSpc>
                <a:spcPct val="90000"/>
              </a:lnSpc>
              <a:spcBef>
                <a:spcPct val="50000"/>
              </a:spcBef>
              <a:buClr>
                <a:srgbClr val="100D00"/>
              </a:buClr>
              <a:buNone/>
            </a:pPr>
            <a:r>
              <a:rPr lang="ar-IQ" sz="2800" dirty="0">
                <a:solidFill>
                  <a:srgbClr val="100D00"/>
                </a:solidFill>
              </a:rPr>
              <a:t>ل- ارسم المسار العاطفي للمزمور                           .</a:t>
            </a:r>
            <a:endParaRPr lang="en-US" sz="2800" dirty="0">
              <a:solidFill>
                <a:srgbClr val="100D00"/>
              </a:solidFill>
            </a:endParaRP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391</a:t>
            </a:r>
          </a:p>
        </p:txBody>
      </p:sp>
      <p:sp>
        <p:nvSpPr>
          <p:cNvPr id="5" name="Text Box 6"/>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6" name="Text Box 6"/>
          <p:cNvSpPr txBox="1">
            <a:spLocks noChangeArrowheads="1"/>
          </p:cNvSpPr>
          <p:nvPr/>
        </p:nvSpPr>
        <p:spPr bwMode="auto">
          <a:xfrm>
            <a:off x="1055688" y="2060584"/>
            <a:ext cx="18261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a:t>
            </a: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مثلا مزمور 77</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1258900" y="6064258"/>
            <a:ext cx="133722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1- 3 </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p:cNvSpPr txBox="1">
            <a:spLocks noChangeArrowheads="1"/>
          </p:cNvSpPr>
          <p:nvPr/>
        </p:nvSpPr>
        <p:spPr bwMode="auto">
          <a:xfrm>
            <a:off x="3262325" y="6064258"/>
            <a:ext cx="125226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:9- 4</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p:cNvSpPr txBox="1">
            <a:spLocks noChangeArrowheads="1"/>
          </p:cNvSpPr>
          <p:nvPr/>
        </p:nvSpPr>
        <p:spPr bwMode="auto">
          <a:xfrm>
            <a:off x="7164389" y="6064258"/>
            <a:ext cx="1683474"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:11 -20 </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p:cNvSpPr txBox="1">
            <a:spLocks noChangeArrowheads="1"/>
          </p:cNvSpPr>
          <p:nvPr/>
        </p:nvSpPr>
        <p:spPr bwMode="auto">
          <a:xfrm>
            <a:off x="1116014" y="2636837"/>
            <a:ext cx="219483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0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يبدا </a:t>
            </a:r>
            <a:r>
              <a:rPr kumimoji="0" lang="ar-IQ" sz="2000" b="1" u="none" strike="noStrike" kern="1200" cap="none" spc="0" normalizeH="0" baseline="0" noProof="0" dirty="0" err="1">
                <a:ln>
                  <a:noFill/>
                </a:ln>
                <a:solidFill>
                  <a:srgbClr val="100D00"/>
                </a:solidFill>
                <a:effectLst/>
                <a:uLnTx/>
                <a:uFillTx/>
                <a:latin typeface="Arial" panose="020B0604020202020204" pitchFamily="34" charset="0"/>
                <a:ea typeface="Arial" pitchFamily="-105" charset="0"/>
                <a:cs typeface="Arial" panose="020B0604020202020204" pitchFamily="34" charset="0"/>
              </a:rPr>
              <a:t>عالبآ</a:t>
            </a:r>
            <a:r>
              <a:rPr kumimoji="0" lang="ar-IQ" sz="20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ام منخفض</a:t>
            </a:r>
            <a:endParaRPr kumimoji="0" lang="en-US" sz="20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Tree>
    <p:extLst>
      <p:ext uri="{BB962C8B-B14F-4D97-AF65-F5344CB8AC3E}">
        <p14:creationId xmlns:p14="http://schemas.microsoft.com/office/powerpoint/2010/main" val="373349613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6180031"/>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ar-SA" dirty="0">
                <a:solidFill>
                  <a:srgbClr val="FFFF00"/>
                </a:solidFill>
              </a:rPr>
              <a:t>ترنيمة</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حكمة</a:t>
            </a:r>
          </a:p>
          <a:p>
            <a:pPr eaLnBrk="1" hangingPunct="1">
              <a:lnSpc>
                <a:spcPct val="90000"/>
              </a:lnSpc>
            </a:pPr>
            <a:r>
              <a:rPr lang="ar-SA" dirty="0">
                <a:solidFill>
                  <a:srgbClr val="FFFF00"/>
                </a:solidFill>
              </a:rPr>
              <a:t>ملكي </a:t>
            </a:r>
          </a:p>
          <a:p>
            <a:pPr eaLnBrk="1" hangingPunct="1">
              <a:lnSpc>
                <a:spcPct val="90000"/>
              </a:lnSpc>
            </a:pPr>
            <a:r>
              <a:rPr lang="ar-SA" dirty="0">
                <a:solidFill>
                  <a:srgbClr val="FFFF00"/>
                </a:solidFill>
              </a:rPr>
              <a:t>مسياني</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لعن</a:t>
            </a:r>
          </a:p>
          <a:p>
            <a:pPr algn="r" rtl="1" eaLnBrk="1" hangingPunct="1">
              <a:lnSpc>
                <a:spcPct val="90000"/>
              </a:lnSpc>
            </a:pPr>
            <a:r>
              <a:rPr lang="ar-SA" sz="4000" dirty="0">
                <a:solidFill>
                  <a:srgbClr val="FFFF00"/>
                </a:solidFill>
              </a:rPr>
              <a:t>تاريخي</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قدام  آبائهم صنع </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عجوبة في </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رض مصر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بلاد صوعن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شق البحر فعبرهم،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ونصب المياه كند.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78 : 12- 13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8710" name="Rectangle 7"/>
          <p:cNvSpPr>
            <a:spLocks noGrp="1" noChangeArrowheads="1"/>
          </p:cNvSpPr>
          <p:nvPr>
            <p:ph type="title"/>
          </p:nvPr>
        </p:nvSpPr>
        <p:spPr>
          <a:xfrm>
            <a:off x="457200" y="274639"/>
            <a:ext cx="7472386" cy="1143000"/>
          </a:xfrm>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70696"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70693"/>
                                        </p:tgtEl>
                                        <p:attrNameLst>
                                          <p:attrName>style.visibility</p:attrName>
                                        </p:attrNameLst>
                                      </p:cBhvr>
                                      <p:to>
                                        <p:strVal val="visible"/>
                                      </p:to>
                                    </p:set>
                                    <p:anim calcmode="lin" valueType="num">
                                      <p:cBhvr>
                                        <p:cTn id="7" dur="2000" fill="hold"/>
                                        <p:tgtEl>
                                          <p:spTgt spid="370693"/>
                                        </p:tgtEl>
                                        <p:attrNameLst>
                                          <p:attrName>ppt_w</p:attrName>
                                        </p:attrNameLst>
                                      </p:cBhvr>
                                      <p:tavLst>
                                        <p:tav tm="0" fmla="#ppt_w*sin(2.5*pi*$)">
                                          <p:val>
                                            <p:fltVal val="0"/>
                                          </p:val>
                                        </p:tav>
                                        <p:tav tm="100000">
                                          <p:val>
                                            <p:fltVal val="1"/>
                                          </p:val>
                                        </p:tav>
                                      </p:tavLst>
                                    </p:anim>
                                    <p:anim calcmode="lin" valueType="num">
                                      <p:cBhvr>
                                        <p:cTn id="8"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44356509"/>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04652179"/>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02471021"/>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489660157"/>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801288690"/>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1850522"/>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7414591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4" descr="mtn3"/>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p:cNvSpPr txBox="1">
            <a:spLocks noChangeArrowheads="1"/>
          </p:cNvSpPr>
          <p:nvPr/>
        </p:nvSpPr>
        <p:spPr bwMode="auto">
          <a:xfrm>
            <a:off x="8032" y="2636912"/>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4800" b="1" dirty="0">
                <a:solidFill>
                  <a:schemeClr val="accent1">
                    <a:lumMod val="60000"/>
                    <a:lumOff val="4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الرب</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معي </a:t>
            </a: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4800" b="1" dirty="0">
                <a:solidFill>
                  <a:schemeClr val="accent1">
                    <a:lumMod val="60000"/>
                    <a:lumOff val="4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اسمه</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0942881"/>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942652401"/>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87873131"/>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49078040"/>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46543862"/>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271C0531-1401-264F-996C-2FB6601407E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429700" cy="5078313"/>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 يا رب ملجأ كنت لنا</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في دور فدور</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2 </a:t>
            </a:r>
            <a:r>
              <a:rPr kumimoji="0" lang="ar-JO" sz="5400" b="1"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من قبل أن تولد الجبال</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أو أبدأت الأرض و المسكونة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منذ الأزل إلى الأبد أنت الله</a:t>
            </a: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1"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7746330"/>
      </p:ext>
    </p:extLst>
  </p:cSld>
  <p:clrMapOvr>
    <a:masterClrMapping/>
  </p:clrMapOvr>
  <p:transition/>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6812A37-F404-DA49-95BE-03DA898595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6512" y="1580594"/>
            <a:ext cx="8820472" cy="5139869"/>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3 ترجع الإنسان إلى الغبار وتقول</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ارجعوا يا بني آدم</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br>
              <a:rPr kumimoji="0" lang="en-SG" sz="54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4 لأن ألف سنة في عينيك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مثل يوم أمس بعدما عبر</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وكهزيع من الليل</a:t>
            </a: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7155195"/>
      </p:ext>
    </p:extLst>
  </p:cSld>
  <p:clrMapOvr>
    <a:masterClrMapping/>
  </p:clrMapOvr>
  <p:transition/>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160E11A6-B199-4B47-BFF5-D3C0B464026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5496"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5 جرفتهم كسنة يكونون</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بالغداة كعشب يزول</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6 بالغداة يزهر فيزول</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عند المساء يجز فييبس</a:t>
            </a: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5354818"/>
      </p:ext>
    </p:extLst>
  </p:cSld>
  <p:clrMapOvr>
    <a:masterClrMapping/>
  </p:clrMapOvr>
  <p:transition/>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9198CCD-17C6-154A-9E56-7417159A54A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107504"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7 لأننا قد فنينا بسخطك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وبغضبك ارتعبنا</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8 قد جعلت آثامنا أمامك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خفياتنا في ضوء وجهك</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601705604"/>
      </p:ext>
    </p:extLst>
  </p:cSld>
  <p:clrMapOvr>
    <a:masterClrMapping/>
  </p:clrMapOvr>
  <p:transition/>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080A620-EC0D-A14D-A072-CB7F084061F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107504" y="1089939"/>
            <a:ext cx="8820472" cy="5632311"/>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9 لأن كل أيامنا قد انقضت برجزك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أفنينا سينينا كقصة</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10 أيام سنينا هي سبعون سنة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 إن كانت مع القوة فثمانون سنة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وأفخرها تعب و بلية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لأنها تقرض سريعاً فنطير</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 </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723923993"/>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091CAD-A65D-0293-BA5B-9C0C3A8E2D61}"/>
            </a:ext>
          </a:extLst>
        </p:cNvPr>
        <p:cNvGrpSpPr/>
        <p:nvPr/>
      </p:nvGrpSpPr>
      <p:grpSpPr>
        <a:xfrm>
          <a:off x="0" y="0"/>
          <a:ext cx="0" cy="0"/>
          <a:chOff x="0" y="0"/>
          <a:chExt cx="0" cy="0"/>
        </a:xfrm>
      </p:grpSpPr>
      <p:pic>
        <p:nvPicPr>
          <p:cNvPr id="2" name="Picture 4" descr="mtn4">
            <a:extLst>
              <a:ext uri="{FF2B5EF4-FFF2-40B4-BE49-F238E27FC236}">
                <a16:creationId xmlns:a16="http://schemas.microsoft.com/office/drawing/2014/main" id="{B375DC98-E12D-C0D5-4962-0A6E8D1CE1F1}"/>
              </a:ext>
            </a:extLst>
          </p:cNvPr>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a:extLst>
              <a:ext uri="{FF2B5EF4-FFF2-40B4-BE49-F238E27FC236}">
                <a16:creationId xmlns:a16="http://schemas.microsoft.com/office/drawing/2014/main" id="{D7EFBC78-7E3F-95F3-36FF-575DA903A593}"/>
              </a:ext>
            </a:extLst>
          </p:cNvPr>
          <p:cNvSpPr txBox="1">
            <a:spLocks noChangeArrowheads="1"/>
          </p:cNvSpPr>
          <p:nvPr/>
        </p:nvSpPr>
        <p:spPr bwMode="auto">
          <a:xfrm>
            <a:off x="8032" y="2636912"/>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4800" b="1" dirty="0">
                <a:solidFill>
                  <a:schemeClr val="accent1">
                    <a:lumMod val="60000"/>
                    <a:lumOff val="4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الرب</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4800" b="1" dirty="0">
                <a:solidFill>
                  <a:schemeClr val="accent6">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معي</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4800" b="1" dirty="0">
                <a:solidFill>
                  <a:schemeClr val="accent1">
                    <a:lumMod val="60000"/>
                    <a:lumOff val="4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اسمه</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4800" b="1" dirty="0">
                <a:solidFill>
                  <a:schemeClr val="accent6">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معاً</a:t>
            </a:r>
            <a:endParaRPr lang="en-US" sz="4800" b="1" dirty="0">
              <a:solidFill>
                <a:schemeClr val="accent6">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4">
            <a:extLst>
              <a:ext uri="{FF2B5EF4-FFF2-40B4-BE49-F238E27FC236}">
                <a16:creationId xmlns:a16="http://schemas.microsoft.com/office/drawing/2014/main" id="{7C3CA259-ACFB-ED53-F9CE-0DC90EC564E7}"/>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a:extLst>
              <a:ext uri="{FF2B5EF4-FFF2-40B4-BE49-F238E27FC236}">
                <a16:creationId xmlns:a16="http://schemas.microsoft.com/office/drawing/2014/main" id="{D3FBFC49-E63F-80C6-3112-F2E7B2990E8E}"/>
              </a:ext>
            </a:extLst>
          </p:cNvPr>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extLst>
      <p:ext uri="{BB962C8B-B14F-4D97-AF65-F5344CB8AC3E}">
        <p14:creationId xmlns:p14="http://schemas.microsoft.com/office/powerpoint/2010/main" val="277311387"/>
      </p:ext>
    </p:extLst>
  </p:cSld>
  <p:clrMapOvr>
    <a:masterClrMapping/>
  </p:clrMapOvr>
  <p:transition spd="med">
    <p:randomBar dir="vert"/>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271B51E1-EC95-5142-BCDD-507A757A1F7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11 من يعرف قوة غضبك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وكخوفك سخطك</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12 إحصاء أيامنا هكذا علمنا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فنؤتى قلب حكمة</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61948942"/>
      </p:ext>
    </p:extLst>
  </p:cSld>
  <p:clrMapOvr>
    <a:masterClrMapping/>
  </p:clrMapOvr>
  <p:transition/>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F4959B7-F2ED-E147-B552-A783522BBC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13 ارجع يا رب حتى متى؟</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وترأف على عبيدك</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14 أشبعنا بالغداة من رحمتك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فنبتهج ونفرح كل أيامنا</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99482815"/>
      </p:ext>
    </p:extLst>
  </p:cSld>
  <p:clrMapOvr>
    <a:masterClrMapping/>
  </p:clrMapOvr>
  <p:transition/>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8DEFA579-94B5-8047-9916-B64F5AE1A19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524315"/>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15 فرحنا كالأيام التي فيها أذللتنا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كالسنين التي رأينا فيها شراً</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16 ليظهر فعلك لعبيدك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وجلالك لبنيهم</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49524541"/>
      </p:ext>
    </p:extLst>
  </p:cSld>
  <p:clrMapOvr>
    <a:masterClrMapping/>
  </p:clrMapOvr>
  <p:transition/>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6DDA9F4F-578C-154B-8F1E-29351FE007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2862322"/>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17 ولتكن نعمة الرب إلهنا علينا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وعمل أيدينا ثبت علينا</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وعمل أيدينا ثبته</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p>
        </p:txBody>
      </p:sp>
    </p:spTree>
    <p:extLst>
      <p:ext uri="{BB962C8B-B14F-4D97-AF65-F5344CB8AC3E}">
        <p14:creationId xmlns:p14="http://schemas.microsoft.com/office/powerpoint/2010/main" val="343346673"/>
      </p:ext>
    </p:extLst>
  </p:cSld>
  <p:clrMapOvr>
    <a:masterClrMapping/>
  </p:clrMapOvr>
  <p:transition/>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804156"/>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7D01DAD-ADF6-E5E2-D99D-DF595752C7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A984CD4-AA31-E8BC-9D13-97B447C86941}"/>
              </a:ext>
            </a:extLst>
          </p:cNvPr>
          <p:cNvSpPr/>
          <p:nvPr/>
        </p:nvSpPr>
        <p:spPr bwMode="auto">
          <a:xfrm>
            <a:off x="1619672" y="5590497"/>
            <a:ext cx="4968552" cy="1152128"/>
          </a:xfrm>
          <a:prstGeom prst="rect">
            <a:avLst/>
          </a:prstGeom>
          <a:solidFill>
            <a:srgbClr val="EAEA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6" name="Title 2">
            <a:extLst>
              <a:ext uri="{FF2B5EF4-FFF2-40B4-BE49-F238E27FC236}">
                <a16:creationId xmlns:a16="http://schemas.microsoft.com/office/drawing/2014/main" id="{5EB9B162-936D-9740-CF10-491D1A9F7612}"/>
              </a:ext>
            </a:extLst>
          </p:cNvPr>
          <p:cNvSpPr txBox="1">
            <a:spLocks/>
          </p:cNvSpPr>
          <p:nvPr/>
        </p:nvSpPr>
        <p:spPr bwMode="auto">
          <a:xfrm>
            <a:off x="430510" y="6091142"/>
            <a:ext cx="8611324"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094" b="1" u="none" strike="noStrike" kern="1200" cap="none" spc="0" normalizeH="0" baseline="0" noProof="0" dirty="0">
                <a:ln>
                  <a:noFill/>
                </a:ln>
                <a:solidFill>
                  <a:srgbClr val="000000"/>
                </a:solidFill>
                <a:effectLst/>
                <a:uLnTx/>
                <a:uFillTx/>
                <a:latin typeface="Arial" panose="020B0604020202020204" pitchFamily="34" charset="0"/>
                <a:ea typeface="+mj-ea"/>
                <a:cs typeface="+mj-cs"/>
              </a:rPr>
              <a:t>مزمور 91</a:t>
            </a:r>
            <a:endParaRPr kumimoji="0" lang="en-US" sz="3094" b="1" u="none" strike="noStrike" kern="1200" cap="none" spc="0" normalizeH="0" baseline="0" noProof="0" dirty="0">
              <a:ln>
                <a:noFill/>
              </a:ln>
              <a:solidFill>
                <a:srgbClr val="000000"/>
              </a:solidFill>
              <a:effectLst/>
              <a:uLnTx/>
              <a:uFillTx/>
              <a:latin typeface="Arial" panose="020B0604020202020204" pitchFamily="34" charset="0"/>
              <a:ea typeface="+mj-ea"/>
              <a:cs typeface="+mj-cs"/>
            </a:endParaRPr>
          </a:p>
        </p:txBody>
      </p:sp>
      <p:sp>
        <p:nvSpPr>
          <p:cNvPr id="2" name="Title 1">
            <a:extLst>
              <a:ext uri="{FF2B5EF4-FFF2-40B4-BE49-F238E27FC236}">
                <a16:creationId xmlns:a16="http://schemas.microsoft.com/office/drawing/2014/main" id="{3B8511D7-456B-7A03-8B75-379937136452}"/>
              </a:ext>
            </a:extLst>
          </p:cNvPr>
          <p:cNvSpPr>
            <a:spLocks noGrp="1"/>
          </p:cNvSpPr>
          <p:nvPr>
            <p:ph type="title" idx="4294967295"/>
          </p:nvPr>
        </p:nvSpPr>
        <p:spPr>
          <a:xfrm>
            <a:off x="430510" y="5517232"/>
            <a:ext cx="8282979" cy="803672"/>
          </a:xfrm>
        </p:spPr>
        <p:txBody>
          <a:bodyPr/>
          <a:lstStyle/>
          <a:p>
            <a:pPr algn="l" rtl="0" fontAlgn="base"/>
            <a:r>
              <a:rPr lang="ar-JO" sz="3200" kern="1200" dirty="0">
                <a:solidFill>
                  <a:srgbClr val="000000"/>
                </a:solidFill>
                <a:effectLst/>
                <a:ea typeface="ＭＳ Ｐゴシック" panose="020B0600070205080204" pitchFamily="34" charset="-128"/>
                <a:cs typeface="Arial" panose="020B0604020202020204" pitchFamily="34" charset="0"/>
              </a:rPr>
              <a:t>نلتجئ تحت جناحية</a:t>
            </a:r>
            <a:endParaRPr lang="en-US" sz="3200" dirty="0">
              <a:effectLst/>
              <a:cs typeface="Arial" panose="020B0604020202020204" pitchFamily="34" charset="0"/>
            </a:endParaRPr>
          </a:p>
        </p:txBody>
      </p:sp>
    </p:spTree>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2DA1C3C-F72A-94E8-F3A6-50A7740978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9EF25811-E5D0-B89A-E56F-659E8FBA41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CF4A3F0-B41A-2FDB-1C8A-4C69EA8B13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828EC95-1EE1-7EF2-2E87-8008E8A1D1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5" descr="Sandymtn1"/>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4" name="Text Box 2"/>
          <p:cNvSpPr txBox="1">
            <a:spLocks noChangeArrowheads="1"/>
          </p:cNvSpPr>
          <p:nvPr/>
        </p:nvSpPr>
        <p:spPr bwMode="auto">
          <a:xfrm>
            <a:off x="250825" y="987428"/>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192515" name="Text Box 3"/>
          <p:cNvSpPr txBox="1">
            <a:spLocks noChangeArrowheads="1"/>
          </p:cNvSpPr>
          <p:nvPr/>
        </p:nvSpPr>
        <p:spPr bwMode="auto">
          <a:xfrm>
            <a:off x="12" y="2435225"/>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لأن الرب يعلم طريق الأبرار.أما طريق الأشرار فتهلك</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6"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2515">
                                            <p:txEl>
                                              <p:pRg st="0" end="0"/>
                                            </p:txEl>
                                          </p:spTgt>
                                        </p:tgtEl>
                                        <p:attrNameLst>
                                          <p:attrName>style.visibility</p:attrName>
                                        </p:attrNameLst>
                                      </p:cBhvr>
                                      <p:to>
                                        <p:strVal val="visible"/>
                                      </p:to>
                                    </p:set>
                                    <p:animEffect transition="in" filter="dissolve">
                                      <p:cBhvr>
                                        <p:cTn id="7" dur="500"/>
                                        <p:tgtEl>
                                          <p:spTgt spid="1925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2515">
                                            <p:txEl>
                                              <p:pRg st="1" end="1"/>
                                            </p:txEl>
                                          </p:spTgt>
                                        </p:tgtEl>
                                        <p:attrNameLst>
                                          <p:attrName>style.visibility</p:attrName>
                                        </p:attrNameLst>
                                      </p:cBhvr>
                                      <p:to>
                                        <p:strVal val="visible"/>
                                      </p:to>
                                    </p:set>
                                    <p:animEffect transition="in" filter="dissolve">
                                      <p:cBhvr>
                                        <p:cTn id="12" dur="500"/>
                                        <p:tgtEl>
                                          <p:spTgt spid="1925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5" grpId="0" build="p" autoUpdateAnimBg="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79E7F3F1-C8FB-938C-FAD6-28244F7703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8597DB8-E8A9-B952-FE7A-D0D73905A1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BC45F4A1-0162-E350-99FE-7D338A08D2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00F17C2-696A-6C57-434A-FDBF369556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1E859B58-77EB-DBCA-EF0B-80E1488276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C8EF7283-68D4-042C-4DBF-4ADE289F94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416B76-65D8-DEC5-1B3C-E64CE69D36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6A5581FE-8A68-9D7E-62FF-519068F70B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938771"/>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a:t>
            </a:r>
            <a:r>
              <a:rPr kumimoji="0" lang="ar-JO" altLang="zh-CN" sz="11500" b="0" i="0" u="none" strike="noStrike" kern="1200" cap="none" spc="-250" normalizeH="0" baseline="0" noProof="0" dirty="0">
                <a:ln>
                  <a:noFill/>
                </a:ln>
                <a:solidFill>
                  <a:srgbClr val="02B7DF"/>
                </a:solidFill>
                <a:effectLst/>
                <a:uLnTx/>
                <a:uFillTx/>
                <a:latin typeface="Avenir Black"/>
                <a:ea typeface="ＭＳ Ｐゴシック" charset="0"/>
                <a:cs typeface="Avenir Black"/>
              </a:rPr>
              <a:t>كتابية</a:t>
            </a: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3083861217"/>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7333922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p:cNvSpPr txBox="1">
            <a:spLocks noChangeArrowheads="1"/>
          </p:cNvSpPr>
          <p:nvPr/>
        </p:nvSpPr>
        <p:spPr bwMode="auto">
          <a:xfrm>
            <a:off x="282612" y="162880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3"/>
          <p:cNvSpPr txBox="1">
            <a:spLocks noChangeArrowheads="1"/>
          </p:cNvSpPr>
          <p:nvPr/>
        </p:nvSpPr>
        <p:spPr bwMode="auto">
          <a:xfrm>
            <a:off x="31799" y="3076597"/>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لأن الرب يعلم طريق الأبرار.</a:t>
            </a:r>
            <a:r>
              <a:rPr lang="ar-JO" sz="3600" b="1" dirty="0">
                <a:solidFill>
                  <a:srgbClr val="FFFF00"/>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أما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الأشرار فتهلك</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9"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43202632"/>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50559346"/>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3753258"/>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4" name="Text Box 2"/>
          <p:cNvSpPr txBox="1">
            <a:spLocks noChangeArrowheads="1"/>
          </p:cNvSpPr>
          <p:nvPr/>
        </p:nvSpPr>
        <p:spPr bwMode="auto">
          <a:xfrm>
            <a:off x="467544" y="3356999"/>
            <a:ext cx="8280920" cy="1785104"/>
          </a:xfrm>
          <a:prstGeom prst="rect">
            <a:avLst/>
          </a:prstGeom>
          <a:noFill/>
          <a:ln w="9525">
            <a:noFill/>
            <a:miter lim="800000"/>
            <a:headEnd/>
            <a:tailEnd/>
          </a:ln>
          <a:effectLst/>
        </p:spPr>
        <p:txBody>
          <a:bodyPr wrap="square">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مزمور 95 : 3</a:t>
            </a:r>
          </a:p>
          <a:p>
            <a:pPr algn="ctr"/>
            <a:r>
              <a:rPr lang="ar-JO" sz="4400" dirty="0">
                <a:latin typeface="Arial" panose="020B0604020202020204" pitchFamily="34" charset="0"/>
              </a:rPr>
              <a:t>إن الرب إله عظيم ملك كبير على كل الآلهة.</a:t>
            </a:r>
            <a:endParaRPr lang="en-US" sz="4400" dirty="0">
              <a:latin typeface="Arial" panose="020B0604020202020204" pitchFamily="34" charset="0"/>
            </a:endParaRPr>
          </a:p>
        </p:txBody>
      </p:sp>
      <p:sp>
        <p:nvSpPr>
          <p:cNvPr id="202755" name="Text Box 3"/>
          <p:cNvSpPr txBox="1">
            <a:spLocks noChangeArrowheads="1"/>
          </p:cNvSpPr>
          <p:nvPr/>
        </p:nvSpPr>
        <p:spPr bwMode="auto">
          <a:xfrm>
            <a:off x="685800" y="457207"/>
            <a:ext cx="7696200" cy="1446550"/>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إصطناعي (غير مكتمل مع التعويض): يطور السطر الثاني فكرة السطر الأول</a:t>
            </a:r>
            <a:endParaRPr lang="en-US" sz="4400"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00392" y="457209"/>
            <a:ext cx="1173695"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ص 14</a:t>
            </a:r>
            <a:endPar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075"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1</a:t>
            </a:r>
            <a:endParaRPr lang="en-US" dirty="0">
              <a:cs typeface="Arial" panose="020B0604020202020204" pitchFamily="34" charset="0"/>
            </a:endParaRPr>
          </a:p>
        </p:txBody>
      </p:sp>
      <p:sp>
        <p:nvSpPr>
          <p:cNvPr id="3076" name="Rectangle 4"/>
          <p:cNvSpPr>
            <a:spLocks noGrp="1" noChangeArrowheads="1"/>
          </p:cNvSpPr>
          <p:nvPr>
            <p:ph type="body" idx="1"/>
          </p:nvPr>
        </p:nvSpPr>
        <p:spPr>
          <a:xfrm>
            <a:off x="0" y="1981200"/>
            <a:ext cx="9144000" cy="4114800"/>
          </a:xfrm>
        </p:spPr>
        <p:txBody>
          <a:bodyPr/>
          <a:lstStyle/>
          <a:p>
            <a:pPr marL="0" indent="0" algn="ctr">
              <a:buFontTx/>
              <a:buNone/>
            </a:pPr>
            <a:r>
              <a:rPr lang="ar-JO" sz="4000" dirty="0">
                <a:cs typeface="Arial" panose="020B0604020202020204" pitchFamily="34" charset="0"/>
              </a:rPr>
              <a:t>هلم نرنم للرب</a:t>
            </a:r>
          </a:p>
          <a:p>
            <a:pPr marL="0" indent="0" algn="ctr">
              <a:buFontTx/>
              <a:buNone/>
            </a:pPr>
            <a:r>
              <a:rPr lang="ar-JO" sz="4000" dirty="0">
                <a:cs typeface="Arial" panose="020B0604020202020204" pitchFamily="34" charset="0"/>
              </a:rPr>
              <a:t>نهتف لصخرة خلاصنا</a:t>
            </a:r>
            <a:endParaRPr lang="en-US" sz="4000" dirty="0">
              <a:cs typeface="Arial" panose="020B0604020202020204" pitchFamily="34" charset="0"/>
            </a:endParaRPr>
          </a:p>
        </p:txBody>
      </p:sp>
    </p:spTree>
    <p:extLst>
      <p:ext uri="{BB962C8B-B14F-4D97-AF65-F5344CB8AC3E}">
        <p14:creationId xmlns:p14="http://schemas.microsoft.com/office/powerpoint/2010/main" val="958530035"/>
      </p:ext>
    </p:extLst>
  </p:cSld>
  <p:clrMapOvr>
    <a:masterClrMapping/>
  </p:clrMapOvr>
  <p:transition/>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aterfall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4099"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2</a:t>
            </a:r>
            <a:endParaRPr lang="en-US" dirty="0">
              <a:cs typeface="Arial" panose="020B0604020202020204" pitchFamily="34" charset="0"/>
            </a:endParaRPr>
          </a:p>
        </p:txBody>
      </p:sp>
      <p:sp>
        <p:nvSpPr>
          <p:cNvPr id="4100" name="Rectangle 4"/>
          <p:cNvSpPr>
            <a:spLocks noGrp="1" noChangeArrowheads="1"/>
          </p:cNvSpPr>
          <p:nvPr>
            <p:ph type="body" idx="1"/>
          </p:nvPr>
        </p:nvSpPr>
        <p:spPr>
          <a:xfrm>
            <a:off x="0" y="1981200"/>
            <a:ext cx="9144000" cy="4114800"/>
          </a:xfrm>
        </p:spPr>
        <p:txBody>
          <a:bodyPr/>
          <a:lstStyle/>
          <a:p>
            <a:pPr marL="0" indent="0" algn="ctr">
              <a:lnSpc>
                <a:spcPct val="90000"/>
              </a:lnSpc>
              <a:buFontTx/>
              <a:buNone/>
            </a:pPr>
            <a:r>
              <a:rPr lang="ar-JO" sz="3600" dirty="0">
                <a:cs typeface="Arial" panose="020B0604020202020204" pitchFamily="34" charset="0"/>
              </a:rPr>
              <a:t>نتقدم أمامه بحمد</a:t>
            </a:r>
          </a:p>
          <a:p>
            <a:pPr marL="0" indent="0" algn="ctr">
              <a:lnSpc>
                <a:spcPct val="90000"/>
              </a:lnSpc>
              <a:buFontTx/>
              <a:buNone/>
            </a:pPr>
            <a:r>
              <a:rPr lang="ar-JO" sz="3600" dirty="0">
                <a:cs typeface="Arial" panose="020B0604020202020204" pitchFamily="34" charset="0"/>
              </a:rPr>
              <a:t>وبترنيمات نهتف له</a:t>
            </a:r>
            <a:endParaRPr lang="en-US" sz="3600" dirty="0">
              <a:cs typeface="Arial" panose="020B0604020202020204" pitchFamily="34" charset="0"/>
            </a:endParaRPr>
          </a:p>
        </p:txBody>
      </p:sp>
    </p:spTree>
    <p:extLst>
      <p:ext uri="{BB962C8B-B14F-4D97-AF65-F5344CB8AC3E}">
        <p14:creationId xmlns:p14="http://schemas.microsoft.com/office/powerpoint/2010/main" val="4258260977"/>
      </p:ext>
    </p:extLst>
  </p:cSld>
  <p:clrMapOvr>
    <a:masterClrMapping/>
  </p:clrMapOvr>
  <p:transition/>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snymtn10"/>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5123"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3</a:t>
            </a:r>
            <a:endParaRPr lang="en-US" dirty="0">
              <a:cs typeface="Arial" panose="020B0604020202020204" pitchFamily="34" charset="0"/>
            </a:endParaRPr>
          </a:p>
        </p:txBody>
      </p:sp>
      <p:sp>
        <p:nvSpPr>
          <p:cNvPr id="5124" name="Rectangle 4"/>
          <p:cNvSpPr>
            <a:spLocks noGrp="1" noChangeArrowheads="1"/>
          </p:cNvSpPr>
          <p:nvPr>
            <p:ph type="body" idx="1"/>
          </p:nvPr>
        </p:nvSpPr>
        <p:spPr>
          <a:xfrm>
            <a:off x="0" y="1981200"/>
            <a:ext cx="9144000" cy="4114800"/>
          </a:xfrm>
        </p:spPr>
        <p:txBody>
          <a:bodyPr/>
          <a:lstStyle/>
          <a:p>
            <a:pPr marL="0" indent="0" algn="ctr">
              <a:lnSpc>
                <a:spcPct val="90000"/>
              </a:lnSpc>
              <a:buFontTx/>
              <a:buNone/>
            </a:pPr>
            <a:r>
              <a:rPr lang="ar-JO" sz="3600" dirty="0">
                <a:cs typeface="Arial" panose="020B0604020202020204" pitchFamily="34" charset="0"/>
              </a:rPr>
              <a:t>لأن الرب إله عظيم</a:t>
            </a:r>
          </a:p>
          <a:p>
            <a:pPr marL="0" indent="0" algn="ctr">
              <a:lnSpc>
                <a:spcPct val="90000"/>
              </a:lnSpc>
              <a:buFontTx/>
              <a:buNone/>
            </a:pPr>
            <a:r>
              <a:rPr lang="ar-JO" sz="3600" dirty="0">
                <a:cs typeface="Arial" panose="020B0604020202020204" pitchFamily="34" charset="0"/>
              </a:rPr>
              <a:t>ملك كبير على كل الآلهة</a:t>
            </a:r>
            <a:endParaRPr lang="en-US" sz="3600" dirty="0">
              <a:cs typeface="Arial" panose="020B0604020202020204" pitchFamily="34" charset="0"/>
            </a:endParaRPr>
          </a:p>
        </p:txBody>
      </p:sp>
    </p:spTree>
    <p:extLst>
      <p:ext uri="{BB962C8B-B14F-4D97-AF65-F5344CB8AC3E}">
        <p14:creationId xmlns:p14="http://schemas.microsoft.com/office/powerpoint/2010/main" val="2659523143"/>
      </p:ext>
    </p:extLst>
  </p:cSld>
  <p:clrMapOvr>
    <a:masterClrMapping/>
  </p:clrMapOvr>
  <p:transition/>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mtn2"/>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47"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4</a:t>
            </a:r>
            <a:endParaRPr lang="en-US" dirty="0">
              <a:cs typeface="Arial" panose="020B0604020202020204" pitchFamily="34" charset="0"/>
            </a:endParaRPr>
          </a:p>
        </p:txBody>
      </p:sp>
      <p:sp>
        <p:nvSpPr>
          <p:cNvPr id="6148" name="Rectangle 4"/>
          <p:cNvSpPr>
            <a:spLocks noGrp="1" noChangeArrowheads="1"/>
          </p:cNvSpPr>
          <p:nvPr>
            <p:ph type="body" idx="1"/>
          </p:nvPr>
        </p:nvSpPr>
        <p:spPr>
          <a:xfrm>
            <a:off x="755576" y="1981200"/>
            <a:ext cx="7702624" cy="4114800"/>
          </a:xfrm>
        </p:spPr>
        <p:txBody>
          <a:bodyPr/>
          <a:lstStyle/>
          <a:p>
            <a:pPr marL="0" indent="0" algn="ctr">
              <a:lnSpc>
                <a:spcPct val="90000"/>
              </a:lnSpc>
              <a:buFontTx/>
              <a:buNone/>
            </a:pPr>
            <a:r>
              <a:rPr lang="ar-JO" sz="3600" dirty="0">
                <a:cs typeface="Arial" panose="020B0604020202020204" pitchFamily="34" charset="0"/>
              </a:rPr>
              <a:t>الذي بيده مقاصير الأرض</a:t>
            </a:r>
          </a:p>
          <a:p>
            <a:pPr marL="0" indent="0" algn="ctr">
              <a:lnSpc>
                <a:spcPct val="90000"/>
              </a:lnSpc>
              <a:buFontTx/>
              <a:buNone/>
            </a:pPr>
            <a:r>
              <a:rPr lang="ar-JO" sz="3600" dirty="0">
                <a:cs typeface="Arial" panose="020B0604020202020204" pitchFamily="34" charset="0"/>
              </a:rPr>
              <a:t>وخزائن الجبال له</a:t>
            </a:r>
            <a:endParaRPr lang="en-US" sz="3600" dirty="0">
              <a:cs typeface="Arial" panose="020B0604020202020204" pitchFamily="34" charset="0"/>
            </a:endParaRPr>
          </a:p>
        </p:txBody>
      </p:sp>
    </p:spTree>
    <p:extLst>
      <p:ext uri="{BB962C8B-B14F-4D97-AF65-F5344CB8AC3E}">
        <p14:creationId xmlns:p14="http://schemas.microsoft.com/office/powerpoint/2010/main" val="1366381399"/>
      </p:ext>
    </p:extLst>
  </p:cSld>
  <p:clrMapOvr>
    <a:masterClrMapping/>
  </p:clrMapOvr>
  <p:transition/>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coa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7171"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5</a:t>
            </a:r>
            <a:endParaRPr lang="en-US" dirty="0">
              <a:cs typeface="Arial" panose="020B0604020202020204" pitchFamily="34" charset="0"/>
            </a:endParaRPr>
          </a:p>
        </p:txBody>
      </p:sp>
      <p:sp>
        <p:nvSpPr>
          <p:cNvPr id="7172" name="Rectangle 4"/>
          <p:cNvSpPr>
            <a:spLocks noGrp="1" noChangeArrowheads="1"/>
          </p:cNvSpPr>
          <p:nvPr>
            <p:ph type="body" idx="1"/>
          </p:nvPr>
        </p:nvSpPr>
        <p:spPr>
          <a:xfrm>
            <a:off x="685800" y="1981200"/>
            <a:ext cx="7630616" cy="4114800"/>
          </a:xfrm>
        </p:spPr>
        <p:txBody>
          <a:bodyPr/>
          <a:lstStyle/>
          <a:p>
            <a:pPr marL="0" indent="0" algn="ctr">
              <a:lnSpc>
                <a:spcPct val="90000"/>
              </a:lnSpc>
              <a:buFontTx/>
              <a:buNone/>
            </a:pPr>
            <a:r>
              <a:rPr lang="ar-JO" sz="3600" dirty="0">
                <a:cs typeface="Arial" panose="020B0604020202020204" pitchFamily="34" charset="0"/>
              </a:rPr>
              <a:t>الذي له البحر وهو صنعه</a:t>
            </a:r>
          </a:p>
          <a:p>
            <a:pPr marL="0" indent="0" algn="ctr">
              <a:lnSpc>
                <a:spcPct val="90000"/>
              </a:lnSpc>
              <a:buFontTx/>
              <a:buNone/>
            </a:pPr>
            <a:r>
              <a:rPr lang="ar-JO" sz="3600" dirty="0">
                <a:cs typeface="Arial" panose="020B0604020202020204" pitchFamily="34" charset="0"/>
              </a:rPr>
              <a:t>ويداه سبكتا اليابسة</a:t>
            </a:r>
            <a:endParaRPr lang="en-US" sz="3600" dirty="0">
              <a:cs typeface="Arial" panose="020B0604020202020204" pitchFamily="34" charset="0"/>
            </a:endParaRPr>
          </a:p>
        </p:txBody>
      </p:sp>
    </p:spTree>
    <p:extLst>
      <p:ext uri="{BB962C8B-B14F-4D97-AF65-F5344CB8AC3E}">
        <p14:creationId xmlns:p14="http://schemas.microsoft.com/office/powerpoint/2010/main" val="3005572991"/>
      </p:ext>
    </p:extLst>
  </p:cSld>
  <p:clrMapOvr>
    <a:masterClrMapping/>
  </p:clrMapOvr>
  <p:transition/>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redflrs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195"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6</a:t>
            </a:r>
            <a:endParaRPr lang="en-US" dirty="0">
              <a:cs typeface="Arial" panose="020B0604020202020204" pitchFamily="34" charset="0"/>
            </a:endParaRPr>
          </a:p>
        </p:txBody>
      </p:sp>
      <p:sp>
        <p:nvSpPr>
          <p:cNvPr id="8196" name="Rectangle 4"/>
          <p:cNvSpPr>
            <a:spLocks noGrp="1" noChangeArrowheads="1"/>
          </p:cNvSpPr>
          <p:nvPr>
            <p:ph type="body" idx="1"/>
          </p:nvPr>
        </p:nvSpPr>
        <p:spPr/>
        <p:txBody>
          <a:bodyPr/>
          <a:lstStyle/>
          <a:p>
            <a:pPr marL="0" indent="0" algn="ctr">
              <a:lnSpc>
                <a:spcPct val="90000"/>
              </a:lnSpc>
              <a:buFontTx/>
              <a:buNone/>
            </a:pPr>
            <a:r>
              <a:rPr lang="ar-JO" sz="3600" dirty="0">
                <a:cs typeface="Arial" panose="020B0604020202020204" pitchFamily="34" charset="0"/>
              </a:rPr>
              <a:t>هلم نسجد نركع ونجثو</a:t>
            </a:r>
          </a:p>
          <a:p>
            <a:pPr marL="0" indent="0" algn="ctr">
              <a:lnSpc>
                <a:spcPct val="90000"/>
              </a:lnSpc>
              <a:buFontTx/>
              <a:buNone/>
            </a:pPr>
            <a:r>
              <a:rPr lang="ar-JO" sz="3600" dirty="0">
                <a:cs typeface="Arial" panose="020B0604020202020204" pitchFamily="34" charset="0"/>
              </a:rPr>
              <a:t>أمام الرب خالقنا</a:t>
            </a:r>
            <a:endParaRPr lang="en-US" sz="3600" dirty="0">
              <a:cs typeface="Arial" panose="020B0604020202020204" pitchFamily="34" charset="0"/>
            </a:endParaRPr>
          </a:p>
        </p:txBody>
      </p:sp>
    </p:spTree>
    <p:extLst>
      <p:ext uri="{BB962C8B-B14F-4D97-AF65-F5344CB8AC3E}">
        <p14:creationId xmlns:p14="http://schemas.microsoft.com/office/powerpoint/2010/main" val="1679872817"/>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916832"/>
            <a:ext cx="8336595"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ar-JO" sz="4800" b="1" dirty="0">
                <a:solidFill>
                  <a:srgbClr val="FFFF00"/>
                </a:solidFill>
                <a:effectLst>
                  <a:glow rad="127000">
                    <a:srgbClr val="000000"/>
                  </a:glow>
                </a:effectLst>
                <a:latin typeface="Arial" panose="020B0604020202020204" pitchFamily="34" charset="0"/>
                <a:cs typeface="Arial" panose="020B0604020202020204" pitchFamily="34" charset="0"/>
              </a:rPr>
              <a:t>التسبيح</a:t>
            </a:r>
            <a:r>
              <a:rPr lang="ar-JO" sz="4800" b="1" dirty="0">
                <a:solidFill>
                  <a:srgbClr val="FFFFFF"/>
                </a:solidFill>
                <a:effectLst>
                  <a:glow rad="127000">
                    <a:srgbClr val="000000"/>
                  </a:glow>
                </a:effectLst>
                <a:latin typeface="Arial" panose="020B0604020202020204" pitchFamily="34" charset="0"/>
                <a:cs typeface="Arial" panose="020B0604020202020204" pitchFamily="34" charset="0"/>
              </a:rPr>
              <a:t> والتضرع إلى الله هو الإستجابة الصحيحة لعبادة الإله الملك</a:t>
            </a:r>
            <a:endParaRPr lang="en-US" sz="4800" b="1"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42851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٣٤</a:t>
            </a: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۳</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6369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snymtn2"/>
          <p:cNvPicPr>
            <a:picLocks noChangeAspect="1" noChangeArrowheads="1"/>
          </p:cNvPicPr>
          <p:nvPr/>
        </p:nvPicPr>
        <p:blipFill>
          <a:blip r:embed="rId2">
            <a:lum bright="-24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p:cNvSpPr txBox="1">
            <a:spLocks noChangeArrowheads="1"/>
          </p:cNvSpPr>
          <p:nvPr/>
        </p:nvSpPr>
        <p:spPr bwMode="auto">
          <a:xfrm>
            <a:off x="286309" y="1772816"/>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3"/>
          <p:cNvSpPr txBox="1">
            <a:spLocks noChangeArrowheads="1"/>
          </p:cNvSpPr>
          <p:nvPr/>
        </p:nvSpPr>
        <p:spPr bwMode="auto">
          <a:xfrm>
            <a:off x="35496" y="3220613"/>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لأن الرب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يعلم</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الأبرار.</a:t>
            </a:r>
            <a:r>
              <a:rPr lang="ar-JO" sz="3600" b="1" dirty="0">
                <a:solidFill>
                  <a:srgbClr val="FFFF00"/>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أما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الاشرار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فتهلك</a:t>
            </a:r>
            <a:endPar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9"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shee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219"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7</a:t>
            </a:r>
            <a:endParaRPr lang="en-US" dirty="0">
              <a:cs typeface="Arial" panose="020B0604020202020204" pitchFamily="34" charset="0"/>
            </a:endParaRPr>
          </a:p>
        </p:txBody>
      </p:sp>
      <p:sp>
        <p:nvSpPr>
          <p:cNvPr id="9220" name="Rectangle 4"/>
          <p:cNvSpPr>
            <a:spLocks noGrp="1" noChangeArrowheads="1"/>
          </p:cNvSpPr>
          <p:nvPr>
            <p:ph type="body" idx="1"/>
          </p:nvPr>
        </p:nvSpPr>
        <p:spPr/>
        <p:txBody>
          <a:bodyPr/>
          <a:lstStyle/>
          <a:p>
            <a:pPr marL="0" indent="0" algn="ctr">
              <a:lnSpc>
                <a:spcPct val="90000"/>
              </a:lnSpc>
              <a:buFontTx/>
              <a:buNone/>
            </a:pPr>
            <a:r>
              <a:rPr lang="ar-JO" sz="3600" dirty="0">
                <a:cs typeface="Arial" panose="020B0604020202020204" pitchFamily="34" charset="0"/>
              </a:rPr>
              <a:t>لأنه هو إلهنا</a:t>
            </a:r>
          </a:p>
          <a:p>
            <a:pPr marL="0" indent="0" algn="ctr">
              <a:lnSpc>
                <a:spcPct val="90000"/>
              </a:lnSpc>
              <a:buFontTx/>
              <a:buNone/>
            </a:pPr>
            <a:r>
              <a:rPr lang="ar-JO" sz="3600" dirty="0">
                <a:cs typeface="Arial" panose="020B0604020202020204" pitchFamily="34" charset="0"/>
              </a:rPr>
              <a:t>ونحن شعب مرعاه </a:t>
            </a:r>
          </a:p>
          <a:p>
            <a:pPr marL="0" indent="0" algn="ctr">
              <a:lnSpc>
                <a:spcPct val="90000"/>
              </a:lnSpc>
              <a:buFontTx/>
              <a:buNone/>
            </a:pPr>
            <a:r>
              <a:rPr lang="ar-JO" sz="3600" dirty="0">
                <a:cs typeface="Arial" panose="020B0604020202020204" pitchFamily="34" charset="0"/>
              </a:rPr>
              <a:t>وغنم يده</a:t>
            </a:r>
          </a:p>
          <a:p>
            <a:pPr marL="0" indent="0" algn="ctr">
              <a:lnSpc>
                <a:spcPct val="90000"/>
              </a:lnSpc>
              <a:buFontTx/>
              <a:buNone/>
            </a:pPr>
            <a:r>
              <a:rPr lang="ar-JO" sz="3600" dirty="0">
                <a:cs typeface="Arial" panose="020B0604020202020204" pitchFamily="34" charset="0"/>
              </a:rPr>
              <a:t>اليوم إن سمعتم صوته</a:t>
            </a:r>
            <a:endParaRPr lang="en-US" dirty="0">
              <a:cs typeface="Arial" panose="020B0604020202020204" pitchFamily="34" charset="0"/>
            </a:endParaRPr>
          </a:p>
        </p:txBody>
      </p:sp>
    </p:spTree>
    <p:extLst>
      <p:ext uri="{BB962C8B-B14F-4D97-AF65-F5344CB8AC3E}">
        <p14:creationId xmlns:p14="http://schemas.microsoft.com/office/powerpoint/2010/main" val="1275982595"/>
      </p:ext>
    </p:extLst>
  </p:cSld>
  <p:clrMapOvr>
    <a:masterClrMapping/>
  </p:clrMapOvr>
  <p:transition/>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22635776"/>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94163820"/>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21195690"/>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algn="r" rtl="1" eaLnBrk="1" hangingPunct="1">
              <a:lnSpc>
                <a:spcPct val="90000"/>
              </a:lnSpc>
            </a:pPr>
            <a:r>
              <a:rPr lang="ar-IQ" dirty="0">
                <a:solidFill>
                  <a:srgbClr val="E5F8FB"/>
                </a:solidFill>
              </a:rPr>
              <a:t>ترنيمة مدح وصفي </a:t>
            </a:r>
            <a:endParaRPr lang="en-US" dirty="0">
              <a:solidFill>
                <a:srgbClr val="E5F8FB"/>
              </a:solidFill>
            </a:endParaRPr>
          </a:p>
        </p:txBody>
      </p:sp>
      <p:sp>
        <p:nvSpPr>
          <p:cNvPr id="356356" name="Text Box 4"/>
          <p:cNvSpPr txBox="1">
            <a:spLocks noChangeArrowheads="1"/>
          </p:cNvSpPr>
          <p:nvPr/>
        </p:nvSpPr>
        <p:spPr bwMode="auto">
          <a:xfrm>
            <a:off x="1066800" y="2071246"/>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رنموا للرب ترنيمة جديدة 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نه  صنع عجائب,</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خلصتهُ يمينه وذراع قدسه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98 :  1</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rPr>
              <a:t>أ</a:t>
            </a:r>
            <a:r>
              <a:rPr lang="ar-IQ" sz="4000" dirty="0">
                <a:solidFill>
                  <a:srgbClr val="E5F8FB"/>
                </a:solidFill>
              </a:rPr>
              <a:t>نواع المزامير </a:t>
            </a:r>
            <a:endParaRPr lang="en-US" sz="4000" dirty="0">
              <a:solidFill>
                <a:srgbClr val="E5F8FB"/>
              </a:solidFill>
            </a:endParaRPr>
          </a:p>
        </p:txBody>
      </p:sp>
      <p:sp>
        <p:nvSpPr>
          <p:cNvPr id="356359"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entr" presetSubtype="0" decel="100000" fill="hold" grpId="0" nodeType="clickEffect">
                                  <p:stCondLst>
                                    <p:cond delay="0"/>
                                  </p:stCondLst>
                                  <p:childTnLst>
                                    <p:set>
                                      <p:cBhvr>
                                        <p:cTn id="10" dur="1" fill="hold">
                                          <p:stCondLst>
                                            <p:cond delay="0"/>
                                          </p:stCondLst>
                                        </p:cTn>
                                        <p:tgtEl>
                                          <p:spTgt spid="356356"/>
                                        </p:tgtEl>
                                        <p:attrNameLst>
                                          <p:attrName>style.visibility</p:attrName>
                                        </p:attrNameLst>
                                      </p:cBhvr>
                                      <p:to>
                                        <p:strVal val="visible"/>
                                      </p:to>
                                    </p:set>
                                    <p:anim calcmode="lin" valueType="num">
                                      <p:cBhvr>
                                        <p:cTn id="11" dur="3000" fill="hold"/>
                                        <p:tgtEl>
                                          <p:spTgt spid="356356"/>
                                        </p:tgtEl>
                                        <p:attrNameLst>
                                          <p:attrName>ppt_w</p:attrName>
                                        </p:attrNameLst>
                                      </p:cBhvr>
                                      <p:tavLst>
                                        <p:tav tm="0">
                                          <p:val>
                                            <p:fltVal val="0"/>
                                          </p:val>
                                        </p:tav>
                                        <p:tav tm="100000">
                                          <p:val>
                                            <p:strVal val="#ppt_w"/>
                                          </p:val>
                                        </p:tav>
                                      </p:tavLst>
                                    </p:anim>
                                    <p:anim calcmode="lin" valueType="num">
                                      <p:cBhvr>
                                        <p:cTn id="12" dur="3000" fill="hold"/>
                                        <p:tgtEl>
                                          <p:spTgt spid="356356"/>
                                        </p:tgtEl>
                                        <p:attrNameLst>
                                          <p:attrName>ppt_h</p:attrName>
                                        </p:attrNameLst>
                                      </p:cBhvr>
                                      <p:tavLst>
                                        <p:tav tm="0">
                                          <p:val>
                                            <p:fltVal val="0"/>
                                          </p:val>
                                        </p:tav>
                                        <p:tav tm="100000">
                                          <p:val>
                                            <p:strVal val="#ppt_h"/>
                                          </p:val>
                                        </p:tav>
                                      </p:tavLst>
                                    </p:anim>
                                    <p:anim calcmode="lin" valueType="num">
                                      <p:cBhvr>
                                        <p:cTn id="13" dur="3000" fill="hold"/>
                                        <p:tgtEl>
                                          <p:spTgt spid="356356"/>
                                        </p:tgtEl>
                                        <p:attrNameLst>
                                          <p:attrName>style.rotation</p:attrName>
                                        </p:attrNameLst>
                                      </p:cBhvr>
                                      <p:tavLst>
                                        <p:tav tm="0">
                                          <p:val>
                                            <p:fltVal val="360"/>
                                          </p:val>
                                        </p:tav>
                                        <p:tav tm="100000">
                                          <p:val>
                                            <p:fltVal val="0"/>
                                          </p:val>
                                        </p:tav>
                                      </p:tavLst>
                                    </p:anim>
                                    <p:animEffect transition="in" filter="fade">
                                      <p:cBhvr>
                                        <p:cTn id="14" dur="3000"/>
                                        <p:tgtEl>
                                          <p:spTgt spid="356356"/>
                                        </p:tgtEl>
                                      </p:cBhvr>
                                    </p:animEffect>
                                  </p:childTnLst>
                                </p:cTn>
                              </p:par>
                            </p:childTnLst>
                          </p:cTn>
                        </p:par>
                        <p:par>
                          <p:cTn id="15" fill="hold" nodeType="afterGroup">
                            <p:stCondLst>
                              <p:cond delay="3000"/>
                            </p:stCondLst>
                            <p:childTnLst>
                              <p:par>
                                <p:cTn id="16" presetID="34" presetClass="emph" presetSubtype="0" fill="hold" nodeType="afterEffect">
                                  <p:stCondLst>
                                    <p:cond delay="0"/>
                                  </p:stCondLst>
                                  <p:iterate type="lt">
                                    <p:tmPct val="10000"/>
                                  </p:iterate>
                                  <p:childTnLst>
                                    <p:animMotion origin="layout" path="M 0.0 0.0 L 0.0 -0.07213" pathEditMode="relative" ptsTypes="">
                                      <p:cBhvr>
                                        <p:cTn id="17" dur="250" accel="50000" decel="50000" autoRev="1" fill="hold">
                                          <p:stCondLst>
                                            <p:cond delay="0"/>
                                          </p:stCondLst>
                                        </p:cTn>
                                        <p:tgtEl>
                                          <p:spTgt spid="356355">
                                            <p:txEl>
                                              <p:pRg st="0" end="0"/>
                                            </p:txEl>
                                          </p:spTgt>
                                        </p:tgtEl>
                                        <p:attrNameLst>
                                          <p:attrName>ppt_x</p:attrName>
                                          <p:attrName>ppt_y</p:attrName>
                                        </p:attrNameLst>
                                      </p:cBhvr>
                                    </p:animMotion>
                                    <p:animRot by="1500000">
                                      <p:cBhvr>
                                        <p:cTn id="18" dur="125" fill="hold">
                                          <p:stCondLst>
                                            <p:cond delay="0"/>
                                          </p:stCondLst>
                                        </p:cTn>
                                        <p:tgtEl>
                                          <p:spTgt spid="356355">
                                            <p:txEl>
                                              <p:pRg st="0" end="0"/>
                                            </p:txEl>
                                          </p:spTgt>
                                        </p:tgtEl>
                                        <p:attrNameLst>
                                          <p:attrName>r</p:attrName>
                                        </p:attrNameLst>
                                      </p:cBhvr>
                                    </p:animRot>
                                    <p:animRot by="-1500000">
                                      <p:cBhvr>
                                        <p:cTn id="19" dur="125" fill="hold">
                                          <p:stCondLst>
                                            <p:cond delay="125"/>
                                          </p:stCondLst>
                                        </p:cTn>
                                        <p:tgtEl>
                                          <p:spTgt spid="356355">
                                            <p:txEl>
                                              <p:pRg st="0" end="0"/>
                                            </p:txEl>
                                          </p:spTgt>
                                        </p:tgtEl>
                                        <p:attrNameLst>
                                          <p:attrName>r</p:attrName>
                                        </p:attrNameLst>
                                      </p:cBhvr>
                                    </p:animRot>
                                    <p:animRot by="-1500000">
                                      <p:cBhvr>
                                        <p:cTn id="20" dur="125" fill="hold">
                                          <p:stCondLst>
                                            <p:cond delay="250"/>
                                          </p:stCondLst>
                                        </p:cTn>
                                        <p:tgtEl>
                                          <p:spTgt spid="356355">
                                            <p:txEl>
                                              <p:pRg st="0" end="0"/>
                                            </p:txEl>
                                          </p:spTgt>
                                        </p:tgtEl>
                                        <p:attrNameLst>
                                          <p:attrName>r</p:attrName>
                                        </p:attrNameLst>
                                      </p:cBhvr>
                                    </p:animRot>
                                    <p:animRot by="1500000">
                                      <p:cBhvr>
                                        <p:cTn id="21"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800" dirty="0">
                <a:solidFill>
                  <a:srgbClr val="E5F8FB"/>
                </a:solidFill>
              </a:rPr>
              <a:t>ترنيمة الهيكل  ( مدح وصفي )</a:t>
            </a:r>
            <a:endParaRPr lang="en-US" sz="2800" dirty="0">
              <a:solidFill>
                <a:srgbClr val="E5F8FB"/>
              </a:solidFill>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7663" marR="0" lvl="0" algn="r" defTabSz="914400" rtl="1" eaLnBrk="1" fontAlgn="base" latinLnBrk="0" hangingPunct="1">
              <a:lnSpc>
                <a:spcPct val="100000"/>
              </a:lnSpc>
              <a:spcBef>
                <a:spcPct val="0"/>
              </a:spcBef>
              <a:spcAft>
                <a:spcPct val="0"/>
              </a:spcAft>
              <a:buClrTx/>
              <a:buSzTx/>
              <a:buFontTx/>
              <a:buNone/>
              <a:defRPr/>
            </a:pP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مقدمة  على سبيل المثال :</a:t>
            </a:r>
            <a:r>
              <a:rPr kumimoji="0" lang="ar-JO"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هللويا</a:t>
            </a:r>
            <a:endParaRPr kumimoji="0" lang="en-US"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دعوة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سبب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الخلاصة  : دعوة متجددة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الخاتمة على سبيل المثال   : هللويا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rPr>
              <a:t>أ</a:t>
            </a:r>
            <a:r>
              <a:rPr lang="ar-IQ" sz="4000" dirty="0">
                <a:solidFill>
                  <a:srgbClr val="E5F8FB"/>
                </a:solidFill>
              </a:rPr>
              <a:t>نواع المزامير</a:t>
            </a:r>
            <a:endParaRPr lang="en-US" sz="4000" dirty="0">
              <a:solidFill>
                <a:srgbClr val="E5F8FB"/>
              </a:solidFill>
            </a:endParaRPr>
          </a:p>
        </p:txBody>
      </p:sp>
      <p:sp>
        <p:nvSpPr>
          <p:cNvPr id="487430" name="Text Box 6"/>
          <p:cNvSpPr txBox="1">
            <a:spLocks noChangeArrowheads="1"/>
          </p:cNvSpPr>
          <p:nvPr/>
        </p:nvSpPr>
        <p:spPr bwMode="auto">
          <a:xfrm>
            <a:off x="8197861" y="95251"/>
            <a:ext cx="942887"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 30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 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7428">
                                            <p:txEl>
                                              <p:pRg st="0" end="0"/>
                                            </p:txEl>
                                          </p:spTgt>
                                        </p:tgtEl>
                                        <p:attrNameLst>
                                          <p:attrName>style.visibility</p:attrName>
                                        </p:attrNameLst>
                                      </p:cBhvr>
                                      <p:to>
                                        <p:strVal val="visible"/>
                                      </p:to>
                                    </p:set>
                                    <p:animEffect transition="in" filter="fade">
                                      <p:cBhvr>
                                        <p:cTn id="21" dur="2000"/>
                                        <p:tgtEl>
                                          <p:spTgt spid="48742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87428">
                                            <p:txEl>
                                              <p:pRg st="1" end="1"/>
                                            </p:txEl>
                                          </p:spTgt>
                                        </p:tgtEl>
                                        <p:attrNameLst>
                                          <p:attrName>style.visibility</p:attrName>
                                        </p:attrNameLst>
                                      </p:cBhvr>
                                      <p:to>
                                        <p:strVal val="visible"/>
                                      </p:to>
                                    </p:set>
                                    <p:animEffect transition="in" filter="fade">
                                      <p:cBhvr>
                                        <p:cTn id="26" dur="2000"/>
                                        <p:tgtEl>
                                          <p:spTgt spid="487428">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87428">
                                            <p:txEl>
                                              <p:pRg st="2" end="2"/>
                                            </p:txEl>
                                          </p:spTgt>
                                        </p:tgtEl>
                                        <p:attrNameLst>
                                          <p:attrName>style.visibility</p:attrName>
                                        </p:attrNameLst>
                                      </p:cBhvr>
                                      <p:to>
                                        <p:strVal val="visible"/>
                                      </p:to>
                                    </p:set>
                                    <p:animEffect transition="in" filter="fade">
                                      <p:cBhvr>
                                        <p:cTn id="31" dur="2000"/>
                                        <p:tgtEl>
                                          <p:spTgt spid="487428">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87428">
                                            <p:txEl>
                                              <p:pRg st="3" end="3"/>
                                            </p:txEl>
                                          </p:spTgt>
                                        </p:tgtEl>
                                        <p:attrNameLst>
                                          <p:attrName>style.visibility</p:attrName>
                                        </p:attrNameLst>
                                      </p:cBhvr>
                                      <p:to>
                                        <p:strVal val="visible"/>
                                      </p:to>
                                    </p:set>
                                    <p:animEffect transition="in" filter="fade">
                                      <p:cBhvr>
                                        <p:cTn id="36" dur="2000"/>
                                        <p:tgtEl>
                                          <p:spTgt spid="487428">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87428">
                                            <p:txEl>
                                              <p:pRg st="4" end="4"/>
                                            </p:txEl>
                                          </p:spTgt>
                                        </p:tgtEl>
                                        <p:attrNameLst>
                                          <p:attrName>style.visibility</p:attrName>
                                        </p:attrNameLst>
                                      </p:cBhvr>
                                      <p:to>
                                        <p:strVal val="visible"/>
                                      </p:to>
                                    </p:set>
                                    <p:animEffect transition="in" filter="fade">
                                      <p:cBhvr>
                                        <p:cTn id="41" dur="2000"/>
                                        <p:tgtEl>
                                          <p:spTgt spid="4874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uiExpand="1" build="p" animBg="1"/>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اهتفي للرب يا كل الأرض</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اهتفوا ورنموا وغنوا</a:t>
            </a:r>
            <a:endParaRPr lang="en-US" b="1" dirty="0">
              <a:ln w="3175" cmpd="sng">
                <a:noFill/>
              </a:ln>
              <a:solidFill>
                <a:srgbClr val="FFFFFF"/>
              </a:solidFill>
              <a:effectLst>
                <a:glow rad="228600">
                  <a:schemeClr val="tx1"/>
                </a:glow>
              </a:effectLst>
              <a:latin typeface="Arial Black"/>
              <a:cs typeface="Arial Black"/>
            </a:endParaRPr>
          </a:p>
        </p:txBody>
      </p:sp>
      <p:sp>
        <p:nvSpPr>
          <p:cNvPr id="5" name="Title 1"/>
          <p:cNvSpPr txBox="1">
            <a:spLocks/>
          </p:cNvSpPr>
          <p:nvPr/>
        </p:nvSpPr>
        <p:spPr>
          <a:xfrm>
            <a:off x="116521" y="6170714"/>
            <a:ext cx="8843958" cy="574697"/>
          </a:xfrm>
          <a:prstGeom prst="rect">
            <a:avLst/>
          </a:prstGeom>
        </p:spPr>
        <p:txBody>
          <a:bodyPr vert="horz" lIns="91440" tIns="45720" rIns="91440" bIns="45720" rtlCol="0" anchor="ct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r" fontAlgn="auto">
              <a:spcAft>
                <a:spcPts val="0"/>
              </a:spcAft>
            </a:pPr>
            <a:r>
              <a:rPr lang="ar-JO" sz="2400" i="1" dirty="0">
                <a:ln w="3175" cmpd="sng">
                  <a:noFill/>
                </a:ln>
                <a:solidFill>
                  <a:prstClr val="white"/>
                </a:solidFill>
                <a:effectLst>
                  <a:glow rad="228600">
                    <a:prstClr val="black"/>
                  </a:glow>
                </a:effectLst>
                <a:latin typeface="Arial Black"/>
                <a:cs typeface="Arial Black"/>
              </a:rPr>
              <a:t>مزمور 98: 4-9</a:t>
            </a:r>
            <a:endParaRPr lang="en-US" sz="2400" i="1" dirty="0">
              <a:ln w="3175" cmpd="sng">
                <a:noFill/>
              </a:ln>
              <a:solidFill>
                <a:prstClr val="white"/>
              </a:solidFill>
              <a:effectLst>
                <a:glow rad="228600">
                  <a:prstClr val="black"/>
                </a:glow>
              </a:effectLst>
              <a:latin typeface="Arial Black"/>
              <a:cs typeface="Arial Black"/>
            </a:endParaRPr>
          </a:p>
        </p:txBody>
      </p:sp>
    </p:spTree>
    <p:extLst>
      <p:ext uri="{BB962C8B-B14F-4D97-AF65-F5344CB8AC3E}">
        <p14:creationId xmlns:p14="http://schemas.microsoft.com/office/powerpoint/2010/main" val="2676450106"/>
      </p:ext>
    </p:extLst>
  </p:cSld>
  <p:clrMapOvr>
    <a:masterClrMapping/>
  </p:clrMapOvr>
  <p:transition/>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الجماعة</a:t>
            </a:r>
            <a:r>
              <a:rPr lang="ar-JO" b="1" dirty="0">
                <a:ln w="3175" cmpd="sng">
                  <a:noFill/>
                </a:ln>
                <a:solidFill>
                  <a:srgbClr val="FFFFFF"/>
                </a:solidFill>
                <a:effectLst>
                  <a:glow rad="228600">
                    <a:schemeClr val="tx1"/>
                  </a:glow>
                </a:effectLst>
                <a:latin typeface="Arial Black"/>
                <a:cs typeface="Arial Black"/>
              </a:rPr>
              <a:t> : رنموا للرب بعود</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بعود وصوت نشيد</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763666892"/>
      </p:ext>
    </p:extLst>
  </p:cSld>
  <p:clrMapOvr>
    <a:masterClrMapping/>
  </p:clrMapOvr>
  <p:transition/>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بالأبواق وصوت الصور</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اهتفوا قدام الملك الرب</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983891116"/>
      </p:ext>
    </p:extLst>
  </p:cSld>
  <p:clrMapOvr>
    <a:masterClrMapping/>
  </p:clrMapOvr>
  <p:transition/>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الجماعة</a:t>
            </a:r>
            <a:r>
              <a:rPr lang="ar-JO" b="1" dirty="0">
                <a:ln w="3175" cmpd="sng">
                  <a:noFill/>
                </a:ln>
                <a:solidFill>
                  <a:srgbClr val="FFFFFF"/>
                </a:solidFill>
                <a:effectLst>
                  <a:glow rad="228600">
                    <a:schemeClr val="tx1"/>
                  </a:glow>
                </a:effectLst>
                <a:latin typeface="Arial Black"/>
                <a:cs typeface="Arial Black"/>
              </a:rPr>
              <a:t> : ليعج البحر وملؤه</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المسكونة والساكنون فيها</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079118761"/>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86D45C-39CC-D1F3-8B6E-2CF848548940}"/>
            </a:ext>
          </a:extLst>
        </p:cNvPr>
        <p:cNvGrpSpPr/>
        <p:nvPr/>
      </p:nvGrpSpPr>
      <p:grpSpPr>
        <a:xfrm>
          <a:off x="0" y="0"/>
          <a:ext cx="0" cy="0"/>
          <a:chOff x="0" y="0"/>
          <a:chExt cx="0" cy="0"/>
        </a:xfrm>
      </p:grpSpPr>
      <p:pic>
        <p:nvPicPr>
          <p:cNvPr id="2" name="Picture 5" descr="snymtn4">
            <a:extLst>
              <a:ext uri="{FF2B5EF4-FFF2-40B4-BE49-F238E27FC236}">
                <a16:creationId xmlns:a16="http://schemas.microsoft.com/office/drawing/2014/main" id="{AA9771CC-D998-CE64-F6F6-C8424704DCD6}"/>
              </a:ext>
            </a:extLst>
          </p:cNvPr>
          <p:cNvPicPr>
            <a:picLocks noChangeAspect="1" noChangeArrowheads="1"/>
          </p:cNvPicPr>
          <p:nvPr/>
        </p:nvPicPr>
        <p:blipFill>
          <a:blip r:embed="rId2">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a:extLst>
              <a:ext uri="{FF2B5EF4-FFF2-40B4-BE49-F238E27FC236}">
                <a16:creationId xmlns:a16="http://schemas.microsoft.com/office/drawing/2014/main" id="{8FF25B7A-F489-9E5C-E7D7-1282BB2C834D}"/>
              </a:ext>
            </a:extLst>
          </p:cNvPr>
          <p:cNvSpPr txBox="1">
            <a:spLocks noChangeArrowheads="1"/>
          </p:cNvSpPr>
          <p:nvPr/>
        </p:nvSpPr>
        <p:spPr bwMode="auto">
          <a:xfrm>
            <a:off x="286309" y="1772816"/>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3">
            <a:extLst>
              <a:ext uri="{FF2B5EF4-FFF2-40B4-BE49-F238E27FC236}">
                <a16:creationId xmlns:a16="http://schemas.microsoft.com/office/drawing/2014/main" id="{EB8CDADF-8580-3C5A-BD4F-C7658AAC8252}"/>
              </a:ext>
            </a:extLst>
          </p:cNvPr>
          <p:cNvSpPr txBox="1">
            <a:spLocks noChangeArrowheads="1"/>
          </p:cNvSpPr>
          <p:nvPr/>
        </p:nvSpPr>
        <p:spPr bwMode="auto">
          <a:xfrm>
            <a:off x="35496" y="3220613"/>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لأن الرب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يعلم</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a:t>
            </a:r>
            <a:r>
              <a:rPr lang="ar-JO" sz="3600" b="1" dirty="0">
                <a:solidFill>
                  <a:schemeClr val="accent6">
                    <a:lumMod val="20000"/>
                    <a:lumOff val="8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الأبرار</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a:t>
            </a:r>
            <a:r>
              <a:rPr lang="ar-JO" sz="3600" b="1" dirty="0">
                <a:solidFill>
                  <a:srgbClr val="FFFF00"/>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أما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a:t>
            </a:r>
            <a:r>
              <a:rPr lang="ar-JO" sz="3600" b="1" dirty="0">
                <a:solidFill>
                  <a:schemeClr val="accent6">
                    <a:lumMod val="20000"/>
                    <a:lumOff val="8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الاشرار</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فتهلك</a:t>
            </a:r>
            <a:endPar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9" name="Text Box 12">
            <a:extLst>
              <a:ext uri="{FF2B5EF4-FFF2-40B4-BE49-F238E27FC236}">
                <a16:creationId xmlns:a16="http://schemas.microsoft.com/office/drawing/2014/main" id="{42C99100-CBE2-D466-1DD5-235DCA851187}"/>
              </a:ext>
            </a:extLst>
          </p:cNvPr>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a:extLst>
              <a:ext uri="{FF2B5EF4-FFF2-40B4-BE49-F238E27FC236}">
                <a16:creationId xmlns:a16="http://schemas.microsoft.com/office/drawing/2014/main" id="{9BB36198-F2C7-CFDC-D0EC-6D3180ED0E70}"/>
              </a:ext>
            </a:extLst>
          </p:cNvPr>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extLst>
      <p:ext uri="{BB962C8B-B14F-4D97-AF65-F5344CB8AC3E}">
        <p14:creationId xmlns:p14="http://schemas.microsoft.com/office/powerpoint/2010/main" val="297660251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الأنهار لتصفق بالأيادي</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الجبال لترنم معاً</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364413305"/>
      </p:ext>
    </p:extLst>
  </p:cSld>
  <p:clrMapOvr>
    <a:masterClrMapping/>
  </p:clrMapOvr>
  <p:transition/>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50021" y="2693996"/>
            <a:ext cx="8843958" cy="1470025"/>
          </a:xfrm>
        </p:spPr>
        <p:txBody>
          <a:bodyPr>
            <a:normAutofit fontScale="90000"/>
          </a:bodyPr>
          <a:lstStyle/>
          <a:p>
            <a:r>
              <a:rPr lang="ar-JO" b="1" dirty="0">
                <a:ln w="3175" cmpd="sng">
                  <a:noFill/>
                </a:ln>
                <a:solidFill>
                  <a:srgbClr val="FFFF00"/>
                </a:solidFill>
                <a:effectLst>
                  <a:glow rad="228600">
                    <a:schemeClr val="tx1"/>
                  </a:glow>
                </a:effectLst>
                <a:latin typeface="Arial Black"/>
                <a:cs typeface="Arial Black"/>
              </a:rPr>
              <a:t>الجميع</a:t>
            </a:r>
            <a:r>
              <a:rPr lang="ar-JO" b="1" dirty="0">
                <a:ln w="3175" cmpd="sng">
                  <a:noFill/>
                </a:ln>
                <a:solidFill>
                  <a:srgbClr val="FFFFFF"/>
                </a:solidFill>
                <a:effectLst>
                  <a:glow rad="228600">
                    <a:schemeClr val="tx1"/>
                  </a:glow>
                </a:effectLst>
                <a:latin typeface="Arial Black"/>
                <a:cs typeface="Arial Black"/>
              </a:rPr>
              <a:t> : أمام الرب لأنه</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جاء ليدين الأرض</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يدين المسكونة بالعدل</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والشعوب بالإستقامة</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351568079"/>
      </p:ext>
    </p:extLst>
  </p:cSld>
  <p:clrMapOvr>
    <a:masterClrMapping/>
  </p:clrMapOvr>
  <p:transition/>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82534120"/>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63330947"/>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484094"/>
            <a:ext cx="9144000" cy="3477875"/>
          </a:xfrm>
          <a:prstGeom prst="rect">
            <a:avLst/>
          </a:prstGeom>
          <a:noFill/>
        </p:spPr>
        <p:txBody>
          <a:bodyPr wrap="square" rtlCol="0">
            <a:spAutoFit/>
          </a:bodyPr>
          <a:lstStyle/>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1 اهتفي للرب يا كل الأرض</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2 اعبدوا الرب بفرح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أدخلوا غلى حضرته بترنم</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3 اعلموا أن الرب هو الله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هو صنعنا وله نحن</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شعبه وغنم مرعاه</a:t>
            </a:r>
          </a:p>
          <a:p>
            <a:pPr algn="ctr" defTabSz="457177" fontAlgn="auto">
              <a:spcBef>
                <a:spcPts val="0"/>
              </a:spcBef>
              <a:spcAft>
                <a:spcPts val="0"/>
              </a:spcAft>
            </a:pPr>
            <a:endParaRPr lang="en-US" sz="44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ar-JO"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مزمور 100</a:t>
            </a:r>
            <a:endPar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Tree>
    <p:extLst>
      <p:ext uri="{BB962C8B-B14F-4D97-AF65-F5344CB8AC3E}">
        <p14:creationId xmlns:p14="http://schemas.microsoft.com/office/powerpoint/2010/main" val="1084068320"/>
      </p:ext>
    </p:extLst>
  </p:cSld>
  <p:clrMapOvr>
    <a:masterClrMapping/>
  </p:clrMapOvr>
  <p:transition/>
</p:sld>
</file>

<file path=ppt/slides/slide51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376518"/>
            <a:ext cx="9144000" cy="3252172"/>
          </a:xfrm>
          <a:prstGeom prst="rect">
            <a:avLst/>
          </a:prstGeom>
          <a:noFill/>
        </p:spPr>
        <p:txBody>
          <a:bodyPr wrap="square" rtlCol="0">
            <a:spAutoFit/>
          </a:bodyPr>
          <a:lstStyle/>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4 أدخلوا أبوابه بحمد</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دياره بالتسبيح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احمدوه باركوا اسمه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5 لأن الرب صالح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إلى الأبد رحمته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وإلى دور فدور أمانته</a:t>
            </a:r>
          </a:p>
          <a:p>
            <a:pPr algn="ctr" defTabSz="457177" fontAlgn="auto">
              <a:spcBef>
                <a:spcPts val="0"/>
              </a:spcBef>
              <a:spcAft>
                <a:spcPts val="0"/>
              </a:spcAft>
            </a:pPr>
            <a:endPar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endParaRP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ar-JO"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مزمور 100</a:t>
            </a:r>
            <a:endPar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Tree>
    <p:extLst>
      <p:ext uri="{BB962C8B-B14F-4D97-AF65-F5344CB8AC3E}">
        <p14:creationId xmlns:p14="http://schemas.microsoft.com/office/powerpoint/2010/main" val="1867748847"/>
      </p:ext>
    </p:extLst>
  </p:cSld>
  <p:clrMapOvr>
    <a:masterClrMapping/>
  </p:clrMapOvr>
  <p:transition/>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065884881"/>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29028777"/>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4"/>
          <p:cNvSpPr>
            <a:spLocks noChangeArrowheads="1"/>
          </p:cNvSpPr>
          <p:nvPr/>
        </p:nvSpPr>
        <p:spPr bwMode="auto">
          <a:xfrm>
            <a:off x="1066800" y="1508125"/>
            <a:ext cx="6934200"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ar-JO" sz="4000" b="1" dirty="0">
                <a:solidFill>
                  <a:srgbClr val="FFFFFF"/>
                </a:solidFill>
                <a:latin typeface="Arial" panose="020B0604020202020204" pitchFamily="34" charset="0"/>
                <a:cs typeface="Arial" panose="020B0604020202020204" pitchFamily="34" charset="0"/>
              </a:rPr>
              <a:t>يا رب إلهي لماذا سمحت </a:t>
            </a:r>
          </a:p>
          <a:p>
            <a:pPr algn="ctr"/>
            <a:r>
              <a:rPr lang="ar-JO" sz="4000" b="1" dirty="0">
                <a:solidFill>
                  <a:srgbClr val="FFFFFF"/>
                </a:solidFill>
                <a:latin typeface="Arial" panose="020B0604020202020204" pitchFamily="34" charset="0"/>
                <a:cs typeface="Arial" panose="020B0604020202020204" pitchFamily="34" charset="0"/>
              </a:rPr>
              <a:t>أن يحدث هذا لي</a:t>
            </a:r>
            <a:r>
              <a:rPr lang="en-US" sz="4000" b="1" dirty="0">
                <a:solidFill>
                  <a:srgbClr val="FFFFFF"/>
                </a:solidFill>
                <a:latin typeface="Arial" panose="020B0604020202020204" pitchFamily="34" charset="0"/>
                <a:cs typeface="Arial" panose="020B0604020202020204" pitchFamily="34" charset="0"/>
              </a:rPr>
              <a:t> </a:t>
            </a:r>
          </a:p>
          <a:p>
            <a:pPr algn="ctr"/>
            <a:endParaRPr lang="en-US" sz="4000" b="1" dirty="0">
              <a:solidFill>
                <a:srgbClr val="FFFFFF"/>
              </a:solidFill>
              <a:latin typeface="Arial" panose="020B0604020202020204" pitchFamily="34" charset="0"/>
              <a:cs typeface="Arial" panose="020B0604020202020204" pitchFamily="34" charset="0"/>
            </a:endParaRPr>
          </a:p>
          <a:p>
            <a:pPr algn="ctr"/>
            <a:r>
              <a:rPr lang="ar-JO" sz="4000" b="1" dirty="0">
                <a:solidFill>
                  <a:srgbClr val="FFFFFF"/>
                </a:solidFill>
                <a:latin typeface="Arial" panose="020B0604020202020204" pitchFamily="34" charset="0"/>
                <a:cs typeface="Arial" panose="020B0604020202020204" pitchFamily="34" charset="0"/>
              </a:rPr>
              <a:t>لماذا أنت بعيد عن خلاصي</a:t>
            </a:r>
          </a:p>
          <a:p>
            <a:pPr algn="ctr"/>
            <a:r>
              <a:rPr lang="ar-JO" sz="4000" b="1" dirty="0">
                <a:solidFill>
                  <a:srgbClr val="FFFFFF"/>
                </a:solidFill>
                <a:latin typeface="Arial" panose="020B0604020202020204" pitchFamily="34" charset="0"/>
                <a:cs typeface="Arial" panose="020B0604020202020204" pitchFamily="34" charset="0"/>
              </a:rPr>
              <a:t>بعيد عن كلمات أنيني؟</a:t>
            </a:r>
            <a:endParaRPr lang="en-US" sz="4000" b="1" dirty="0">
              <a:solidFill>
                <a:srgbClr val="FFFFFF"/>
              </a:solidFill>
              <a:latin typeface="Arial" panose="020B0604020202020204" pitchFamily="34" charset="0"/>
              <a:cs typeface="Arial" panose="020B0604020202020204" pitchFamily="34" charset="0"/>
            </a:endParaRPr>
          </a:p>
          <a:p>
            <a:pPr algn="ctr"/>
            <a:endParaRPr lang="en-US" sz="4000" b="1" dirty="0">
              <a:solidFill>
                <a:srgbClr val="FFFFFF"/>
              </a:solidFill>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p:txBody>
          <a:bodyPr/>
          <a:lstStyle/>
          <a:p>
            <a:pPr eaLnBrk="1" hangingPunct="1">
              <a:defRPr/>
            </a:pPr>
            <a:r>
              <a:rPr lang="ar-JO" sz="4400" dirty="0">
                <a:latin typeface="Tahoma" charset="0"/>
              </a:rPr>
              <a:t>الرثاء</a:t>
            </a:r>
            <a:endParaRPr lang="en-US" dirty="0">
              <a:latin typeface="Tahoma" charset="0"/>
            </a:endParaRPr>
          </a:p>
        </p:txBody>
      </p:sp>
    </p:spTree>
    <p:extLst>
      <p:ext uri="{BB962C8B-B14F-4D97-AF65-F5344CB8AC3E}">
        <p14:creationId xmlns:p14="http://schemas.microsoft.com/office/powerpoint/2010/main" val="2032169409"/>
      </p:ext>
    </p:extLst>
  </p:cSld>
  <p:clrMapOvr>
    <a:masterClrMapping/>
  </p:clrMapOvr>
  <p:transition spd="slow"/>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يا رب ،استمع صلاتي وليدخل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ليك صراخي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تحجب وجهك عني في يوم ضيقي.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 </a:t>
            </a:r>
            <a:r>
              <a:rPr lang="ar-JO" sz="3600" b="1" dirty="0">
                <a:solidFill>
                  <a:srgbClr val="FFFFFF"/>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ذنك في يوم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دعوك.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استجب لي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سريعاً</a:t>
            </a: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ar-IQ" sz="4400" dirty="0">
                <a:latin typeface="Arial" panose="020B0604020202020204" pitchFamily="34" charset="0"/>
              </a:rPr>
              <a:t>الرثاء</a:t>
            </a:r>
            <a:endParaRPr lang="en-US" dirty="0">
              <a:latin typeface="Arial" panose="020B0604020202020204" pitchFamily="34" charset="0"/>
            </a:endParaRPr>
          </a:p>
        </p:txBody>
      </p:sp>
    </p:spTree>
  </p:cSld>
  <p:clrMapOvr>
    <a:masterClrMapping/>
  </p:clrMapOvr>
  <p:transition spd="slow"/>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Clouds &amp; Sky 0645">
            <a:extLst>
              <a:ext uri="{FF2B5EF4-FFF2-40B4-BE49-F238E27FC236}">
                <a16:creationId xmlns:a16="http://schemas.microsoft.com/office/drawing/2014/main" id="{0A10945F-A4F4-5931-737A-26B942CF13AC}"/>
              </a:ext>
            </a:extLst>
          </p:cNvPr>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 Box 3"/>
          <p:cNvSpPr txBox="1">
            <a:spLocks noChangeArrowheads="1"/>
          </p:cNvSpPr>
          <p:nvPr/>
        </p:nvSpPr>
        <p:spPr bwMode="auto">
          <a:xfrm>
            <a:off x="685800" y="355791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مزمور 37 : 9 </a:t>
            </a:r>
          </a:p>
          <a:p>
            <a:pPr algn="ctr"/>
            <a:r>
              <a:rPr lang="ar-JO" dirty="0">
                <a:latin typeface="Arial" panose="020B0604020202020204" pitchFamily="34" charset="0"/>
              </a:rPr>
              <a:t>لأن عاملي الشر يقطعون </a:t>
            </a:r>
            <a:r>
              <a:rPr lang="ar-JO" dirty="0">
                <a:solidFill>
                  <a:schemeClr val="bg1"/>
                </a:solidFill>
                <a:latin typeface="Arial" panose="020B0604020202020204" pitchFamily="34" charset="0"/>
              </a:rPr>
              <a:t>والذين</a:t>
            </a:r>
            <a:r>
              <a:rPr lang="ar-JO" dirty="0">
                <a:latin typeface="Arial" panose="020B0604020202020204" pitchFamily="34" charset="0"/>
              </a:rPr>
              <a:t> ينتظرون الرب هم يرثون الارض.</a:t>
            </a:r>
            <a:endParaRPr lang="en-US" dirty="0">
              <a:latin typeface="Arial" panose="020B0604020202020204" pitchFamily="34" charset="0"/>
            </a:endParaRPr>
          </a:p>
        </p:txBody>
      </p:sp>
      <p:sp>
        <p:nvSpPr>
          <p:cNvPr id="10" name="Text Box 2"/>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3785652"/>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يا رب استمع صلاتي وليدخل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ليك صراخي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مل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ذنك في يوم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استجب لي سريع</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ar-JO" sz="4400" dirty="0">
                <a:solidFill>
                  <a:srgbClr val="FFFFFF"/>
                </a:solidFill>
                <a:latin typeface="Arial" panose="020B0604020202020204" pitchFamily="34" charset="0"/>
              </a:rPr>
              <a:t>أ</a:t>
            </a:r>
            <a:r>
              <a:rPr lang="ar-IQ" sz="4400" dirty="0">
                <a:solidFill>
                  <a:srgbClr val="FFFFFF"/>
                </a:solidFill>
                <a:latin typeface="Arial" panose="020B0604020202020204" pitchFamily="34" charset="0"/>
              </a:rPr>
              <a:t>شكو الى الله وحده</a:t>
            </a:r>
            <a:endParaRPr lang="en-US" sz="4400" dirty="0">
              <a:solidFill>
                <a:srgbClr val="FFFFFF"/>
              </a:solidFill>
              <a:latin typeface="Arial" panose="020B0604020202020204" pitchFamily="34" charset="0"/>
            </a:endParaRPr>
          </a:p>
        </p:txBody>
      </p:sp>
    </p:spTree>
  </p:cSld>
  <p:clrMapOvr>
    <a:masterClrMapping/>
  </p:clrMapOvr>
  <p:transition spd="slow"/>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40832818"/>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1بَارِكِي يَا نَفْسِي الرَّبَّ،</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وَكُلُّ مَا فِي بَاطِنِي لِيُبَارِكِ اسْمَهُ الْقُدُّوسَ.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p:txBody>
      </p:sp>
    </p:spTree>
    <p:extLst>
      <p:ext uri="{BB962C8B-B14F-4D97-AF65-F5344CB8AC3E}">
        <p14:creationId xmlns:p14="http://schemas.microsoft.com/office/powerpoint/2010/main" val="2086399795"/>
      </p:ext>
    </p:extLst>
  </p:cSld>
  <p:clrMapOvr>
    <a:overrideClrMapping bg1="lt1" tx1="dk1" bg2="lt2" tx2="dk2" accent1="accent1" accent2="accent2" accent3="accent3" accent4="accent4" accent5="accent5" accent6="accent6" hlink="hlink" folHlink="folHlink"/>
  </p:clrMapOvr>
  <p:transition/>
</p:sld>
</file>

<file path=ppt/slides/slide52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2بَارِكِي يَا نَفْسِي الرَّبَّ،</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وَلاَ تَنْسَيْ كُلَّ حَسَنَاتِهِ.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628190791"/>
      </p:ext>
    </p:extLst>
  </p:cSld>
  <p:clrMapOvr>
    <a:overrideClrMapping bg1="lt1" tx1="dk1" bg2="lt2" tx2="dk2" accent1="accent1" accent2="accent2" accent3="accent3" accent4="accent4" accent5="accent5" accent6="accent6" hlink="hlink" folHlink="folHlink"/>
  </p:clrMapOvr>
  <p:transition/>
</p:sld>
</file>

<file path=ppt/slides/slide52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3 الَّذِي يَغْفِرُ جَمِيعَ ذُنُوبِكِ.</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الَّذِي يَشْفِي كُلَّ أَمْرَاضِكِ.</a:t>
            </a:r>
          </a:p>
          <a:p>
            <a:pPr fontAlgn="auto">
              <a:spcAft>
                <a:spcPts val="0"/>
              </a:spcAft>
            </a:pPr>
            <a:endPar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مزمور 103: 1-18</a:t>
            </a:r>
          </a:p>
        </p:txBody>
      </p:sp>
    </p:spTree>
    <p:extLst>
      <p:ext uri="{BB962C8B-B14F-4D97-AF65-F5344CB8AC3E}">
        <p14:creationId xmlns:p14="http://schemas.microsoft.com/office/powerpoint/2010/main" val="2986598168"/>
      </p:ext>
    </p:extLst>
  </p:cSld>
  <p:clrMapOvr>
    <a:overrideClrMapping bg1="lt1" tx1="dk1" bg2="lt2" tx2="dk2" accent1="accent1" accent2="accent2" accent3="accent3" accent4="accent4" accent5="accent5" accent6="accent6" hlink="hlink" folHlink="folHlink"/>
  </p:clrMapOvr>
  <p:transition/>
</p:sld>
</file>

<file path=ppt/slides/slide52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4الَّذِي يَفْدِي مِنَ الْحُفْرَةِ حَيَاتَكِ.</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الَّذِي يُكَلِّلُكِ بِالرَّحْمَةِ وَالرَّأْفَةِ.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911589798"/>
      </p:ext>
    </p:extLst>
  </p:cSld>
  <p:clrMapOvr>
    <a:overrideClrMapping bg1="lt1" tx1="dk1" bg2="lt2" tx2="dk2" accent1="accent1" accent2="accent2" accent3="accent3" accent4="accent4" accent5="accent5" accent6="accent6" hlink="hlink" folHlink="folHlink"/>
  </p:clrMapOvr>
  <p:transition/>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5الَّذِي يُشْبعُ بِالْخَيْرِ عُمْرَكِ،</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فَيَتَجَدَّدُ مِثْلَ النَّسْرِ شَبَابُكِ.</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445457102"/>
      </p:ext>
    </p:extLst>
  </p:cSld>
  <p:clrMapOvr>
    <a:overrideClrMapping bg1="lt1" tx1="dk1" bg2="lt2" tx2="dk2" accent1="accent1" accent2="accent2" accent3="accent3" accent4="accent4" accent5="accent5" accent6="accent6" hlink="hlink" folHlink="folHlink"/>
  </p:clrMapOvr>
  <p:transition/>
</p:sld>
</file>

<file path=ppt/slides/slide52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6اَلرَّبُّ مُجْرِي الْعَدْلِ وَالْقَضَاءِ</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لِجَمِيعِ الْمَظْلُومِينَ.</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993823648"/>
      </p:ext>
    </p:extLst>
  </p:cSld>
  <p:clrMapOvr>
    <a:overrideClrMapping bg1="lt1" tx1="dk1" bg2="lt2" tx2="dk2" accent1="accent1" accent2="accent2" accent3="accent3" accent4="accent4" accent5="accent5" accent6="accent6" hlink="hlink" folHlink="folHlink"/>
  </p:clrMapOvr>
  <p:transition/>
</p:sld>
</file>

<file path=ppt/slides/slide52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7عَرَّفَ مُوسَى طُرُقَهُ،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وَبَنِي إِسْرَائِيلَ أَفْعَالَهُ.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659319839"/>
      </p:ext>
    </p:extLst>
  </p:cSld>
  <p:clrMapOvr>
    <a:overrideClrMapping bg1="lt1" tx1="dk1" bg2="lt2" tx2="dk2" accent1="accent1" accent2="accent2" accent3="accent3" accent4="accent4" accent5="accent5" accent6="accent6" hlink="hlink" folHlink="folHlink"/>
  </p:clrMapOvr>
  <p:transition/>
</p:sld>
</file>

<file path=ppt/slides/slide52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8الرَّبُّ رَحِيمٌ وَرَؤُوفٌ،</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طَوِيلُ الرُّوحِ وَكَثِيرُ الرَّحْمَةِ.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1728454871"/>
      </p:ext>
    </p:extLst>
  </p:cSld>
  <p:clrMapOvr>
    <a:overrideClrMapping bg1="lt1" tx1="dk1" bg2="lt2" tx2="dk2" accent1="accent1" accent2="accent2" accent3="accent3" accent4="accent4" accent5="accent5" accent6="accent6" hlink="hlink" folHlink="folHlink"/>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BF38F2-1239-3538-760D-0B710C148B84}"/>
            </a:ext>
          </a:extLst>
        </p:cNvPr>
        <p:cNvGrpSpPr/>
        <p:nvPr/>
      </p:nvGrpSpPr>
      <p:grpSpPr>
        <a:xfrm>
          <a:off x="0" y="0"/>
          <a:ext cx="0" cy="0"/>
          <a:chOff x="0" y="0"/>
          <a:chExt cx="0" cy="0"/>
        </a:xfrm>
      </p:grpSpPr>
      <p:pic>
        <p:nvPicPr>
          <p:cNvPr id="367617" name="Picture 5" descr="Mountain Scene 0391">
            <a:extLst>
              <a:ext uri="{FF2B5EF4-FFF2-40B4-BE49-F238E27FC236}">
                <a16:creationId xmlns:a16="http://schemas.microsoft.com/office/drawing/2014/main" id="{B4D295CB-1249-0FBA-AB61-142777B9921F}"/>
              </a:ext>
            </a:extLst>
          </p:cNvPr>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3">
            <a:extLst>
              <a:ext uri="{FF2B5EF4-FFF2-40B4-BE49-F238E27FC236}">
                <a16:creationId xmlns:a16="http://schemas.microsoft.com/office/drawing/2014/main" id="{7E88C107-B2F3-B278-D4A8-1EDEE392FC30}"/>
              </a:ext>
            </a:extLst>
          </p:cNvPr>
          <p:cNvSpPr txBox="1">
            <a:spLocks noChangeArrowheads="1"/>
          </p:cNvSpPr>
          <p:nvPr/>
        </p:nvSpPr>
        <p:spPr bwMode="auto">
          <a:xfrm>
            <a:off x="685800" y="355791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مزمور 37 : 9 </a:t>
            </a:r>
          </a:p>
          <a:p>
            <a:pPr algn="ctr"/>
            <a:r>
              <a:rPr lang="ar-JO" dirty="0">
                <a:latin typeface="Arial" panose="020B0604020202020204" pitchFamily="34" charset="0"/>
              </a:rPr>
              <a:t>لأن عاملي الشر يقطعون </a:t>
            </a:r>
            <a:r>
              <a:rPr lang="ar-JO" dirty="0">
                <a:solidFill>
                  <a:srgbClr val="FFFF00"/>
                </a:solidFill>
                <a:latin typeface="Arial" panose="020B0604020202020204" pitchFamily="34" charset="0"/>
              </a:rPr>
              <a:t>والذين</a:t>
            </a:r>
            <a:r>
              <a:rPr lang="ar-JO" dirty="0">
                <a:latin typeface="Arial" panose="020B0604020202020204" pitchFamily="34" charset="0"/>
              </a:rPr>
              <a:t> ينتظرون الرب هم يرثون الارض.</a:t>
            </a:r>
            <a:endParaRPr lang="en-US" dirty="0">
              <a:latin typeface="Arial" panose="020B0604020202020204" pitchFamily="34" charset="0"/>
            </a:endParaRPr>
          </a:p>
        </p:txBody>
      </p:sp>
      <p:sp>
        <p:nvSpPr>
          <p:cNvPr id="10" name="Text Box 2">
            <a:extLst>
              <a:ext uri="{FF2B5EF4-FFF2-40B4-BE49-F238E27FC236}">
                <a16:creationId xmlns:a16="http://schemas.microsoft.com/office/drawing/2014/main" id="{FBCB40F2-10FC-E4B0-53AD-B5EE75AFEE98}"/>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12">
            <a:extLst>
              <a:ext uri="{FF2B5EF4-FFF2-40B4-BE49-F238E27FC236}">
                <a16:creationId xmlns:a16="http://schemas.microsoft.com/office/drawing/2014/main" id="{E5DE3E8C-4B41-CBF3-D0F5-3E2C1188666B}"/>
              </a:ext>
            </a:extLst>
          </p:cNvPr>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a:extLst>
              <a:ext uri="{FF2B5EF4-FFF2-40B4-BE49-F238E27FC236}">
                <a16:creationId xmlns:a16="http://schemas.microsoft.com/office/drawing/2014/main" id="{1C55E0DB-6FE8-4997-5762-63C63497A362}"/>
              </a:ext>
            </a:extLst>
          </p:cNvPr>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extLst>
      <p:ext uri="{BB962C8B-B14F-4D97-AF65-F5344CB8AC3E}">
        <p14:creationId xmlns:p14="http://schemas.microsoft.com/office/powerpoint/2010/main" val="2070535054"/>
      </p:ext>
    </p:extLst>
  </p:cSld>
  <p:clrMapOvr>
    <a:masterClrMapping/>
  </p:clrMapOvr>
  <p:transition spd="med">
    <p:randomBar dir="vert"/>
  </p:transition>
</p:sld>
</file>

<file path=ppt/slides/slide53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9لاَ يُحَاكِمُ إِلَى الأَبَدِ،</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وَلاَ يَحْقِدُ إِلَى الدَّهْرِ. </a:t>
            </a: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4167289346"/>
      </p:ext>
    </p:extLst>
  </p:cSld>
  <p:clrMapOvr>
    <a:overrideClrMapping bg1="lt1" tx1="dk1" bg2="lt2" tx2="dk2" accent1="accent1" accent2="accent2" accent3="accent3" accent4="accent4" accent5="accent5" accent6="accent6" hlink="hlink" folHlink="folHlink"/>
  </p:clrMapOvr>
  <p:transition/>
</p:sld>
</file>

<file path=ppt/slides/slide53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10لَمْ يَصْنَعْ مَعَنَا حَسَبَ خَطَايَانَا،</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وَلَمْ يُجَازِنَا حَسَبَ آثامِنَا.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984560225"/>
      </p:ext>
    </p:extLst>
  </p:cSld>
  <p:clrMapOvr>
    <a:overrideClrMapping bg1="lt1" tx1="dk1" bg2="lt2" tx2="dk2" accent1="accent1" accent2="accent2" accent3="accent3" accent4="accent4" accent5="accent5" accent6="accent6" hlink="hlink" folHlink="folHlink"/>
  </p:clrMapOvr>
  <p:transition/>
</p:sld>
</file>

<file path=ppt/slides/slide53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11لأَنَّهُ مِثْلُ ارْتِفَاعِ السَّمَاوَاتِ فَوْقَ الأَرْضِ</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قَوِيَتْ رَحْمَتُهُ عَلَى خَائِفِيهِ.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1471799938"/>
      </p:ext>
    </p:extLst>
  </p:cSld>
  <p:clrMapOvr>
    <a:overrideClrMapping bg1="lt1" tx1="dk1" bg2="lt2" tx2="dk2" accent1="accent1" accent2="accent2" accent3="accent3" accent4="accent4" accent5="accent5" accent6="accent6" hlink="hlink" folHlink="folHlink"/>
  </p:clrMapOvr>
  <p:transition/>
</p:sld>
</file>

<file path=ppt/slides/slide53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12كَبُعْدِ الْمَشْرِقِ مِنَ الْمَغْرِبِ </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أَبْعَدَ عَنَّا مَعَاصِيَنَا.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540882889"/>
      </p:ext>
    </p:extLst>
  </p:cSld>
  <p:clrMapOvr>
    <a:overrideClrMapping bg1="lt1" tx1="dk1" bg2="lt2" tx2="dk2" accent1="accent1" accent2="accent2" accent3="accent3" accent4="accent4" accent5="accent5" accent6="accent6" hlink="hlink" folHlink="folHlink"/>
  </p:clrMapOvr>
  <p:transition/>
</p:sld>
</file>

<file path=ppt/slides/slide53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13كَمَا يَتَرَأَفُ الأَبُ عَلَى الْبَنِينَ</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يَتَرَأَفُ الرَّبُّ عَلَى خَائِفِيهِ. </a:t>
            </a: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4062669075"/>
      </p:ext>
    </p:extLst>
  </p:cSld>
  <p:clrMapOvr>
    <a:overrideClrMapping bg1="lt1" tx1="dk1" bg2="lt2" tx2="dk2" accent1="accent1" accent2="accent2" accent3="accent3" accent4="accent4" accent5="accent5" accent6="accent6" hlink="hlink" folHlink="folHlink"/>
  </p:clrMapOvr>
  <p:transition/>
</p:sld>
</file>

<file path=ppt/slides/slide53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14لأَنَّهُ يَعْرِفُ جِبْلَتَنَا. </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يَذْكُرُ أَنَّنَا تُرَابٌ نَحْنُ.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491324595"/>
      </p:ext>
    </p:extLst>
  </p:cSld>
  <p:clrMapOvr>
    <a:overrideClrMapping bg1="lt1" tx1="dk1" bg2="lt2" tx2="dk2" accent1="accent1" accent2="accent2" accent3="accent3" accent4="accent4" accent5="accent5" accent6="accent6" hlink="hlink" folHlink="folHlink"/>
  </p:clrMapOvr>
  <p:transition/>
</p:sld>
</file>

<file path=ppt/slides/slide53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179512" y="260648"/>
            <a:ext cx="878396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15الإِنْسَانُ مِثْلُ الْعُشْبِ أَيَّامُهُ. </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كَزَهَرِ الْحَقْلِ كَذلِكَ يُزْهِرُ.</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073288863"/>
      </p:ext>
    </p:extLst>
  </p:cSld>
  <p:clrMapOvr>
    <a:overrideClrMapping bg1="lt1" tx1="dk1" bg2="lt2" tx2="dk2" accent1="accent1" accent2="accent2" accent3="accent3" accent4="accent4" accent5="accent5" accent6="accent6" hlink="hlink" folHlink="folHlink"/>
  </p:clrMapOvr>
  <p:transition/>
</p:sld>
</file>

<file path=ppt/slides/slide53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16لأَنَّ رِيحًا تَعْبُرُ عَلَيْهِ فَلاَ يَكُونُ،</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وَلاَ يَعْرِفُهُ مَوْضِعُهُ بَعْدُ.</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9877277"/>
      </p:ext>
    </p:extLst>
  </p:cSld>
  <p:clrMapOvr>
    <a:overrideClrMapping bg1="lt1" tx1="dk1" bg2="lt2" tx2="dk2" accent1="accent1" accent2="accent2" accent3="accent3" accent4="accent4" accent5="accent5" accent6="accent6" hlink="hlink" folHlink="folHlink"/>
  </p:clrMapOvr>
  <p:transition/>
</p:sld>
</file>

<file path=ppt/slides/slide53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17أَمَّا رَحْمَةُ الرَّبِّ </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فَإِلَى الدَّهْرِ وَالأَبَدِ عَلَى خَائِفِيهِ،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وَعَدْلُهُ عَلَى بَنِي الْبَنِينَ،</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694994924"/>
      </p:ext>
    </p:extLst>
  </p:cSld>
  <p:clrMapOvr>
    <a:overrideClrMapping bg1="lt1" tx1="dk1" bg2="lt2" tx2="dk2" accent1="accent1" accent2="accent2" accent3="accent3" accent4="accent4" accent5="accent5" accent6="accent6" hlink="hlink" folHlink="folHlink"/>
  </p:clrMapOvr>
  <p:transition/>
</p:sld>
</file>

<file path=ppt/slides/slide53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18لِحَافِظِي عَهْدِهِ </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وذَاكِرِي وَصَايَاهُ لِيَعْمَلُوهَا.</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102765978"/>
      </p:ext>
    </p:extLst>
  </p:cSld>
  <p:clrMapOvr>
    <a:overrideClrMapping bg1="lt1" tx1="dk1" bg2="lt2" tx2="dk2" accent1="accent1" accent2="accent2" accent3="accent3" accent4="accent4" accent5="accent5" accent6="accent6" hlink="hlink" folHlink="folHlink"/>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8FE0B4-0C97-31E7-1BED-3A6DE38B4251}"/>
            </a:ext>
          </a:extLst>
        </p:cNvPr>
        <p:cNvGrpSpPr/>
        <p:nvPr/>
      </p:nvGrpSpPr>
      <p:grpSpPr>
        <a:xfrm>
          <a:off x="0" y="0"/>
          <a:ext cx="0" cy="0"/>
          <a:chOff x="0" y="0"/>
          <a:chExt cx="0" cy="0"/>
        </a:xfrm>
      </p:grpSpPr>
      <p:pic>
        <p:nvPicPr>
          <p:cNvPr id="4" name="Picture 5" descr="Sunrise &amp; Sunset 0695">
            <a:extLst>
              <a:ext uri="{FF2B5EF4-FFF2-40B4-BE49-F238E27FC236}">
                <a16:creationId xmlns:a16="http://schemas.microsoft.com/office/drawing/2014/main" id="{00F7E7ED-D1C5-E129-C801-B6EC4C8BCA45}"/>
              </a:ext>
            </a:extLst>
          </p:cNvPr>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3">
            <a:extLst>
              <a:ext uri="{FF2B5EF4-FFF2-40B4-BE49-F238E27FC236}">
                <a16:creationId xmlns:a16="http://schemas.microsoft.com/office/drawing/2014/main" id="{DC9ED932-5A65-FEF5-E000-4B8569D44DF6}"/>
              </a:ext>
            </a:extLst>
          </p:cNvPr>
          <p:cNvSpPr txBox="1">
            <a:spLocks noChangeArrowheads="1"/>
          </p:cNvSpPr>
          <p:nvPr/>
        </p:nvSpPr>
        <p:spPr bwMode="auto">
          <a:xfrm>
            <a:off x="683568" y="3573016"/>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solidFill>
                  <a:schemeClr val="bg1"/>
                </a:solidFill>
                <a:latin typeface="+mj-lt"/>
                <a:ea typeface="ＭＳ Ｐゴシック" pitchFamily="-108" charset="-128"/>
                <a:cs typeface="+mj-cs"/>
              </a:rPr>
              <a:t>مزمور 37 : 9 </a:t>
            </a:r>
          </a:p>
          <a:p>
            <a:pPr algn="ctr"/>
            <a:r>
              <a:rPr lang="ar-JO" dirty="0">
                <a:solidFill>
                  <a:schemeClr val="bg1"/>
                </a:solidFill>
                <a:latin typeface="+mj-lt"/>
                <a:ea typeface="ＭＳ Ｐゴシック" pitchFamily="-108" charset="-128"/>
                <a:cs typeface="+mj-cs"/>
              </a:rPr>
              <a:t>لأن </a:t>
            </a:r>
            <a:r>
              <a:rPr lang="ar-JO" dirty="0">
                <a:solidFill>
                  <a:schemeClr val="accent1">
                    <a:lumMod val="20000"/>
                    <a:lumOff val="80000"/>
                  </a:schemeClr>
                </a:solidFill>
                <a:latin typeface="+mj-lt"/>
                <a:ea typeface="ＭＳ Ｐゴシック" pitchFamily="-108" charset="-128"/>
                <a:cs typeface="+mj-cs"/>
              </a:rPr>
              <a:t>عاملي الشر </a:t>
            </a:r>
            <a:r>
              <a:rPr lang="ar-JO" dirty="0">
                <a:solidFill>
                  <a:schemeClr val="bg1"/>
                </a:solidFill>
                <a:latin typeface="+mj-lt"/>
                <a:ea typeface="ＭＳ Ｐゴシック" pitchFamily="-108" charset="-128"/>
                <a:cs typeface="+mj-cs"/>
              </a:rPr>
              <a:t>يقطعون </a:t>
            </a:r>
            <a:r>
              <a:rPr lang="ar-JO" dirty="0">
                <a:solidFill>
                  <a:srgbClr val="FFFF00"/>
                </a:solidFill>
                <a:latin typeface="+mj-lt"/>
                <a:ea typeface="ＭＳ Ｐゴシック" pitchFamily="-108" charset="-128"/>
                <a:cs typeface="+mj-cs"/>
              </a:rPr>
              <a:t>والذين</a:t>
            </a:r>
            <a:r>
              <a:rPr lang="ar-JO" dirty="0">
                <a:solidFill>
                  <a:schemeClr val="bg1"/>
                </a:solidFill>
                <a:latin typeface="+mj-lt"/>
                <a:ea typeface="ＭＳ Ｐゴシック" pitchFamily="-108" charset="-128"/>
                <a:cs typeface="+mj-cs"/>
              </a:rPr>
              <a:t> </a:t>
            </a:r>
            <a:r>
              <a:rPr lang="ar-JO" dirty="0">
                <a:solidFill>
                  <a:schemeClr val="accent1">
                    <a:lumMod val="20000"/>
                    <a:lumOff val="80000"/>
                  </a:schemeClr>
                </a:solidFill>
                <a:latin typeface="+mj-lt"/>
                <a:ea typeface="ＭＳ Ｐゴシック" pitchFamily="-108" charset="-128"/>
                <a:cs typeface="+mj-cs"/>
              </a:rPr>
              <a:t>ينتظرون الرب </a:t>
            </a:r>
            <a:r>
              <a:rPr lang="ar-JO" dirty="0">
                <a:solidFill>
                  <a:schemeClr val="bg1"/>
                </a:solidFill>
                <a:latin typeface="+mj-lt"/>
                <a:ea typeface="ＭＳ Ｐゴシック" pitchFamily="-108" charset="-128"/>
                <a:cs typeface="+mj-cs"/>
              </a:rPr>
              <a:t>هم يرثون الارض.</a:t>
            </a:r>
            <a:endParaRPr lang="en-US" dirty="0">
              <a:solidFill>
                <a:schemeClr val="bg1"/>
              </a:solidFill>
              <a:latin typeface="+mj-lt"/>
              <a:ea typeface="ＭＳ Ｐゴシック" pitchFamily="-108" charset="-128"/>
              <a:cs typeface="+mj-cs"/>
            </a:endParaRPr>
          </a:p>
        </p:txBody>
      </p:sp>
      <p:sp>
        <p:nvSpPr>
          <p:cNvPr id="10" name="Text Box 12">
            <a:extLst>
              <a:ext uri="{FF2B5EF4-FFF2-40B4-BE49-F238E27FC236}">
                <a16:creationId xmlns:a16="http://schemas.microsoft.com/office/drawing/2014/main" id="{B39084BB-018D-1271-3F66-9B5479460A13}"/>
              </a:ext>
            </a:extLst>
          </p:cNvPr>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a:extLst>
              <a:ext uri="{FF2B5EF4-FFF2-40B4-BE49-F238E27FC236}">
                <a16:creationId xmlns:a16="http://schemas.microsoft.com/office/drawing/2014/main" id="{306FF405-57D6-B4F4-A824-CFD075F0732F}"/>
              </a:ext>
            </a:extLst>
          </p:cNvPr>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
        <p:nvSpPr>
          <p:cNvPr id="2" name="Text Box 2">
            <a:extLst>
              <a:ext uri="{FF2B5EF4-FFF2-40B4-BE49-F238E27FC236}">
                <a16:creationId xmlns:a16="http://schemas.microsoft.com/office/drawing/2014/main" id="{03FDD9FF-50B9-B24C-87E7-A71E84609A62}"/>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Tree>
    <p:extLst>
      <p:ext uri="{BB962C8B-B14F-4D97-AF65-F5344CB8AC3E}">
        <p14:creationId xmlns:p14="http://schemas.microsoft.com/office/powerpoint/2010/main" val="2988820753"/>
      </p:ext>
    </p:extLst>
  </p:cSld>
  <p:clrMapOvr>
    <a:masterClrMapping/>
  </p:clrMapOvr>
  <p:transition spd="med">
    <p:randomBar dir="vert"/>
  </p:transition>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732096" y="159026"/>
            <a:ext cx="5684568" cy="1384995"/>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6اَلرَّبُّ مُجْرِي الْعَدْلِ وَالْقَضَاءِ لِجَمِيعِ الْمَظْلُومِينَ.</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7عَرَّفَ مُوسَى طُرُقَهُ، وَبَنِي إِسْرَائِيلَ أَفْعَالَهُ.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49935183"/>
      </p:ext>
    </p:extLst>
  </p:cSld>
  <p:clrMapOvr>
    <a:masterClrMapping/>
  </p:clrMapOvr>
  <p:transition/>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811717" y="159026"/>
            <a:ext cx="3525324"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8الرَّبُّ رَحِيمٌ وَرَؤُوفٌ،</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طَوِيلُ الرُّوحِ وَكَثِيرُ الرَّحْمَةِ. </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9لاَ يُحَاكِمُ إِلَى الأَبَدِ،</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وَلاَ يَحْقِدُ إِلَى الدَّهْرِ.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497929207"/>
      </p:ext>
    </p:extLst>
  </p:cSld>
  <p:clrMapOvr>
    <a:masterClrMapping/>
  </p:clrMapOvr>
  <p:transition/>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978474" y="172278"/>
            <a:ext cx="5112297" cy="3108543"/>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10لَمْ يَصْنَعْ مَعَنَا حَسَبَ خَطَايَانَا،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وَلَمْ يُجَازِنَا حَسَبَ آثامِنَا.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11لأَنَّهُ مِثْلُ ارْتِفَاعِ السَّمَاوَاتِ فَوْقَ الأَرْضِ</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قَوِيَتْ رَحْمَتُهُ عَلَى خَائِفِيهِ.</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595356583"/>
      </p:ext>
    </p:extLst>
  </p:cSld>
  <p:clrMapOvr>
    <a:masterClrMapping/>
  </p:clrMapOvr>
  <p:transition/>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641800" y="159026"/>
            <a:ext cx="3865161" cy="3970318"/>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12كَبُعْدِ الْمَشْرِقِ مِنَ الْمَغْرِبِ</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أَبْعَدَ عَنَّا مَعَاصِيَنَا.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13كَمَا يَتَرَأَفُ الأَبُ عَلَى الْبَنِينَ </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يَتَرَأَفُ الرَّبُّ عَلَى خَائِفِيهِ.</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14لأَنَّهُ يَعْرِفُ جِبْلَتَنَا.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يَذْكُرُ أَنَّنَا تُرَابٌ نَحْنُ.</a:t>
            </a:r>
            <a:endParaRPr lang="en-US"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2196807136"/>
      </p:ext>
    </p:extLst>
  </p:cSld>
  <p:clrMapOvr>
    <a:masterClrMapping/>
  </p:clrMapOvr>
  <p:transition/>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01620051"/>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21" name="Picture 2" descr="npo0000d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4819" name="Rectangle 3"/>
          <p:cNvSpPr>
            <a:spLocks noGrp="1" noChangeArrowheads="1"/>
          </p:cNvSpPr>
          <p:nvPr>
            <p:ph type="title"/>
          </p:nvPr>
        </p:nvSpPr>
        <p:spPr/>
        <p:txBody>
          <a:bodyPr/>
          <a:lstStyle/>
          <a:p>
            <a:r>
              <a:rPr lang="ar-JO" dirty="0">
                <a:cs typeface="Arial" panose="020B0604020202020204" pitchFamily="34" charset="0"/>
              </a:rPr>
              <a:t>مزمور 104: 1</a:t>
            </a:r>
            <a:endParaRPr lang="en-US" dirty="0">
              <a:cs typeface="Arial" panose="020B0604020202020204" pitchFamily="34" charset="0"/>
            </a:endParaRPr>
          </a:p>
        </p:txBody>
      </p:sp>
      <p:sp>
        <p:nvSpPr>
          <p:cNvPr id="34820" name="Rectangle 4"/>
          <p:cNvSpPr>
            <a:spLocks noGrp="1" noChangeArrowheads="1"/>
          </p:cNvSpPr>
          <p:nvPr>
            <p:ph type="body" idx="1"/>
          </p:nvPr>
        </p:nvSpPr>
        <p:spPr/>
        <p:txBody>
          <a:bodyPr/>
          <a:lstStyle/>
          <a:p>
            <a:pPr marL="0" indent="0" algn="ctr">
              <a:lnSpc>
                <a:spcPct val="90000"/>
              </a:lnSpc>
              <a:buFontTx/>
              <a:buNone/>
            </a:pPr>
            <a:r>
              <a:rPr lang="ar-JO" dirty="0">
                <a:cs typeface="Arial" panose="020B0604020202020204" pitchFamily="34" charset="0"/>
              </a:rPr>
              <a:t>1بَارِكِي يَا نَفْسِي الرَّبَّ.</a:t>
            </a:r>
          </a:p>
          <a:p>
            <a:pPr marL="0" indent="0" algn="ctr">
              <a:lnSpc>
                <a:spcPct val="90000"/>
              </a:lnSpc>
              <a:buFontTx/>
              <a:buNone/>
            </a:pPr>
            <a:r>
              <a:rPr lang="ar-JO" dirty="0">
                <a:cs typeface="Arial" panose="020B0604020202020204" pitchFamily="34" charset="0"/>
              </a:rPr>
              <a:t> يَا رَبُّ إِلهِي،</a:t>
            </a:r>
          </a:p>
          <a:p>
            <a:pPr marL="0" indent="0" algn="ctr">
              <a:lnSpc>
                <a:spcPct val="90000"/>
              </a:lnSpc>
              <a:buFontTx/>
              <a:buNone/>
            </a:pPr>
            <a:r>
              <a:rPr lang="ar-JO" dirty="0">
                <a:cs typeface="Arial" panose="020B0604020202020204" pitchFamily="34" charset="0"/>
              </a:rPr>
              <a:t> قَدْ عَظُمْتَ جِدًّا.</a:t>
            </a:r>
          </a:p>
          <a:p>
            <a:pPr marL="0" indent="0" algn="ctr">
              <a:lnSpc>
                <a:spcPct val="90000"/>
              </a:lnSpc>
              <a:buFontTx/>
              <a:buNone/>
            </a:pPr>
            <a:r>
              <a:rPr lang="ar-JO" dirty="0">
                <a:cs typeface="Arial" panose="020B0604020202020204" pitchFamily="34" charset="0"/>
              </a:rPr>
              <a:t> مَجْدًا وَجَلاَلاً لَبِسْتَ. </a:t>
            </a:r>
            <a:endParaRPr lang="en-US" dirty="0">
              <a:cs typeface="Arial" panose="020B0604020202020204" pitchFamily="34" charset="0"/>
            </a:endParaRPr>
          </a:p>
        </p:txBody>
      </p:sp>
    </p:spTree>
    <p:extLst>
      <p:ext uri="{BB962C8B-B14F-4D97-AF65-F5344CB8AC3E}">
        <p14:creationId xmlns:p14="http://schemas.microsoft.com/office/powerpoint/2010/main" val="1557825465"/>
      </p:ext>
    </p:extLst>
  </p:cSld>
  <p:clrMapOvr>
    <a:masterClrMapping/>
  </p:clrMapOvr>
  <p:transition/>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1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Rectangle 3"/>
          <p:cNvSpPr>
            <a:spLocks noGrp="1" noChangeArrowheads="1"/>
          </p:cNvSpPr>
          <p:nvPr>
            <p:ph type="title"/>
          </p:nvPr>
        </p:nvSpPr>
        <p:spPr/>
        <p:txBody>
          <a:bodyPr/>
          <a:lstStyle/>
          <a:p>
            <a:r>
              <a:rPr lang="ar-JO" dirty="0">
                <a:cs typeface="Arial" panose="020B0604020202020204" pitchFamily="34" charset="0"/>
              </a:rPr>
              <a:t>مزمور 104: 2</a:t>
            </a:r>
            <a:endParaRPr lang="en-US" dirty="0">
              <a:cs typeface="Arial" panose="020B0604020202020204" pitchFamily="34" charset="0"/>
            </a:endParaRPr>
          </a:p>
        </p:txBody>
      </p:sp>
      <p:sp>
        <p:nvSpPr>
          <p:cNvPr id="33796" name="Rectangle 4"/>
          <p:cNvSpPr>
            <a:spLocks noGrp="1" noChangeArrowheads="1"/>
          </p:cNvSpPr>
          <p:nvPr>
            <p:ph type="body" idx="1"/>
          </p:nvPr>
        </p:nvSpPr>
        <p:spPr/>
        <p:txBody>
          <a:bodyPr/>
          <a:lstStyle/>
          <a:p>
            <a:pPr marL="0" indent="0" algn="ctr">
              <a:lnSpc>
                <a:spcPct val="90000"/>
              </a:lnSpc>
              <a:buFontTx/>
              <a:buNone/>
            </a:pPr>
            <a:r>
              <a:rPr lang="ar-JO" dirty="0">
                <a:cs typeface="Arial" panose="020B0604020202020204" pitchFamily="34" charset="0"/>
              </a:rPr>
              <a:t>2اللاَّبِسُ النُّورَ كَثَوْبٍ،</a:t>
            </a:r>
          </a:p>
          <a:p>
            <a:pPr marL="0" indent="0" algn="ctr">
              <a:lnSpc>
                <a:spcPct val="90000"/>
              </a:lnSpc>
              <a:buFontTx/>
              <a:buNone/>
            </a:pPr>
            <a:r>
              <a:rPr lang="ar-JO" dirty="0">
                <a:cs typeface="Arial" panose="020B0604020202020204" pitchFamily="34" charset="0"/>
              </a:rPr>
              <a:t> الْبَاسِطُ السَّمَاوَاتِ كَشُقَّةٍ. </a:t>
            </a:r>
            <a:endParaRPr lang="en-US" dirty="0">
              <a:cs typeface="Arial" panose="020B0604020202020204" pitchFamily="34" charset="0"/>
            </a:endParaRPr>
          </a:p>
        </p:txBody>
      </p:sp>
    </p:spTree>
    <p:extLst>
      <p:ext uri="{BB962C8B-B14F-4D97-AF65-F5344CB8AC3E}">
        <p14:creationId xmlns:p14="http://schemas.microsoft.com/office/powerpoint/2010/main" val="171776915"/>
      </p:ext>
    </p:extLst>
  </p:cSld>
  <p:clrMapOvr>
    <a:masterClrMapping/>
  </p:clrMapOvr>
  <p:transition/>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8" name="Picture 11" descr="npo0000ec"/>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1506" name="Rectangle 2"/>
          <p:cNvSpPr>
            <a:spLocks noGrp="1" noChangeArrowheads="1"/>
          </p:cNvSpPr>
          <p:nvPr>
            <p:ph type="title"/>
          </p:nvPr>
        </p:nvSpPr>
        <p:spPr/>
        <p:txBody>
          <a:bodyPr/>
          <a:lstStyle/>
          <a:p>
            <a:r>
              <a:rPr lang="ar-JO" dirty="0">
                <a:cs typeface="Arial" panose="020B0604020202020204" pitchFamily="34" charset="0"/>
              </a:rPr>
              <a:t>مزمور 104: 24</a:t>
            </a:r>
            <a:endParaRPr lang="en-US" dirty="0">
              <a:cs typeface="Arial" panose="020B0604020202020204" pitchFamily="34" charset="0"/>
            </a:endParaRPr>
          </a:p>
        </p:txBody>
      </p:sp>
      <p:sp>
        <p:nvSpPr>
          <p:cNvPr id="21507" name="Rectangle 3"/>
          <p:cNvSpPr>
            <a:spLocks noGrp="1" noChangeArrowheads="1"/>
          </p:cNvSpPr>
          <p:nvPr>
            <p:ph type="body" idx="1"/>
          </p:nvPr>
        </p:nvSpPr>
        <p:spPr/>
        <p:txBody>
          <a:bodyPr/>
          <a:lstStyle/>
          <a:p>
            <a:pPr marL="0" indent="0" algn="ctr">
              <a:buFontTx/>
              <a:buNone/>
            </a:pPr>
            <a:r>
              <a:rPr lang="ar-JO" dirty="0">
                <a:cs typeface="Arial" panose="020B0604020202020204" pitchFamily="34" charset="0"/>
              </a:rPr>
              <a:t>24مَا أَعْظَمَ أَعْمَالَكَ يَا رَبُّ!</a:t>
            </a:r>
          </a:p>
          <a:p>
            <a:pPr marL="0" indent="0" algn="ctr">
              <a:buFontTx/>
              <a:buNone/>
            </a:pPr>
            <a:r>
              <a:rPr lang="ar-JO" dirty="0">
                <a:cs typeface="Arial" panose="020B0604020202020204" pitchFamily="34" charset="0"/>
              </a:rPr>
              <a:t> كُلَّهَا بِحِكْمَةٍ صَنَعْتَ.</a:t>
            </a:r>
          </a:p>
          <a:p>
            <a:pPr marL="0" indent="0" algn="ctr">
              <a:buFontTx/>
              <a:buNone/>
            </a:pPr>
            <a:r>
              <a:rPr lang="ar-JO" dirty="0">
                <a:cs typeface="Arial" panose="020B0604020202020204" pitchFamily="34" charset="0"/>
              </a:rPr>
              <a:t> مَلآنةٌ الأَرْضُ مِنْ غِنَاكَ. </a:t>
            </a:r>
            <a:endParaRPr lang="en-US" dirty="0">
              <a:cs typeface="Arial" panose="020B0604020202020204" pitchFamily="34" charset="0"/>
            </a:endParaRPr>
          </a:p>
        </p:txBody>
      </p:sp>
    </p:spTree>
    <p:extLst>
      <p:ext uri="{BB962C8B-B14F-4D97-AF65-F5344CB8AC3E}">
        <p14:creationId xmlns:p14="http://schemas.microsoft.com/office/powerpoint/2010/main" val="4247403416"/>
      </p:ext>
    </p:extLst>
  </p:cSld>
  <p:clrMapOvr>
    <a:masterClrMapping/>
  </p:clrMapOvr>
  <p:transition/>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3" name="Picture 5" descr="1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extLst>
            <a:ext uri="{909E8E84-426E-40dd-AFC4-6F175D3DCCD1}">
              <a14:hiddenFill xmlns="" xmlns:a14="http://schemas.microsoft.com/office/drawing/2010/main">
                <a:solidFill>
                  <a:srgbClr val="FFFFFF"/>
                </a:solidFill>
              </a14:hiddenFill>
            </a:ext>
          </a:extLst>
        </p:spPr>
      </p:pic>
      <p:sp>
        <p:nvSpPr>
          <p:cNvPr id="22530" name="Rectangle 2"/>
          <p:cNvSpPr>
            <a:spLocks noGrp="1" noChangeArrowheads="1"/>
          </p:cNvSpPr>
          <p:nvPr>
            <p:ph type="title"/>
          </p:nvPr>
        </p:nvSpPr>
        <p:spPr/>
        <p:txBody>
          <a:bodyPr/>
          <a:lstStyle/>
          <a:p>
            <a:r>
              <a:rPr lang="ar-JO" dirty="0">
                <a:cs typeface="Arial" panose="020B0604020202020204" pitchFamily="34" charset="0"/>
              </a:rPr>
              <a:t>مزمور 104: 33</a:t>
            </a:r>
            <a:endParaRPr lang="en-US" dirty="0">
              <a:cs typeface="Arial" panose="020B0604020202020204" pitchFamily="34" charset="0"/>
            </a:endParaRPr>
          </a:p>
        </p:txBody>
      </p:sp>
      <p:sp>
        <p:nvSpPr>
          <p:cNvPr id="22531" name="Rectangle 3"/>
          <p:cNvSpPr>
            <a:spLocks noGrp="1" noChangeArrowheads="1"/>
          </p:cNvSpPr>
          <p:nvPr>
            <p:ph type="body" idx="1"/>
          </p:nvPr>
        </p:nvSpPr>
        <p:spPr/>
        <p:txBody>
          <a:bodyPr/>
          <a:lstStyle/>
          <a:p>
            <a:pPr marL="0" indent="0" algn="ctr">
              <a:buFontTx/>
              <a:buNone/>
            </a:pPr>
            <a:r>
              <a:rPr lang="ar-JO" dirty="0">
                <a:cs typeface="Arial" panose="020B0604020202020204" pitchFamily="34" charset="0"/>
              </a:rPr>
              <a:t>33أُغَنِّي لِلرَّبِّ فِي حَيَاتِي.</a:t>
            </a:r>
          </a:p>
          <a:p>
            <a:pPr marL="0" indent="0" algn="ctr">
              <a:buFontTx/>
              <a:buNone/>
            </a:pPr>
            <a:r>
              <a:rPr lang="ar-JO" dirty="0">
                <a:cs typeface="Arial" panose="020B0604020202020204" pitchFamily="34" charset="0"/>
              </a:rPr>
              <a:t> أُرَنِّمُ لإِلهِي مَا دُمْتُ مَوْجُودًا. </a:t>
            </a:r>
            <a:endParaRPr lang="en-US" dirty="0">
              <a:cs typeface="Arial" panose="020B0604020202020204" pitchFamily="34" charset="0"/>
            </a:endParaRPr>
          </a:p>
        </p:txBody>
      </p:sp>
    </p:spTree>
    <p:extLst>
      <p:ext uri="{BB962C8B-B14F-4D97-AF65-F5344CB8AC3E}">
        <p14:creationId xmlns:p14="http://schemas.microsoft.com/office/powerpoint/2010/main" val="1701871872"/>
      </p:ext>
    </p:extLst>
  </p:cSld>
  <p:clrMapOvr>
    <a:masterClrMapping/>
  </p:clrMapOvr>
  <p:transition/>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1448400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76CDCF-A4B5-C7CC-1B02-0534A59EE6FD}"/>
            </a:ext>
          </a:extLst>
        </p:cNvPr>
        <p:cNvGrpSpPr/>
        <p:nvPr/>
      </p:nvGrpSpPr>
      <p:grpSpPr>
        <a:xfrm>
          <a:off x="0" y="0"/>
          <a:ext cx="0" cy="0"/>
          <a:chOff x="0" y="0"/>
          <a:chExt cx="0" cy="0"/>
        </a:xfrm>
      </p:grpSpPr>
      <p:pic>
        <p:nvPicPr>
          <p:cNvPr id="3" name="Picture 5" descr="Mountain Scene 0623">
            <a:extLst>
              <a:ext uri="{FF2B5EF4-FFF2-40B4-BE49-F238E27FC236}">
                <a16:creationId xmlns:a16="http://schemas.microsoft.com/office/drawing/2014/main" id="{9C0B17E1-7D8E-6F0B-C5A6-5E42099D969B}"/>
              </a:ext>
            </a:extLst>
          </p:cNvPr>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3">
            <a:extLst>
              <a:ext uri="{FF2B5EF4-FFF2-40B4-BE49-F238E27FC236}">
                <a16:creationId xmlns:a16="http://schemas.microsoft.com/office/drawing/2014/main" id="{8B3A2CA4-67C5-9636-7957-C722B0CA3AF9}"/>
              </a:ext>
            </a:extLst>
          </p:cNvPr>
          <p:cNvSpPr txBox="1">
            <a:spLocks noChangeArrowheads="1"/>
          </p:cNvSpPr>
          <p:nvPr/>
        </p:nvSpPr>
        <p:spPr bwMode="auto">
          <a:xfrm>
            <a:off x="683568" y="3573016"/>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solidFill>
                  <a:schemeClr val="bg1"/>
                </a:solidFill>
                <a:latin typeface="+mj-lt"/>
                <a:ea typeface="ＭＳ Ｐゴシック" pitchFamily="-108" charset="-128"/>
                <a:cs typeface="+mj-cs"/>
              </a:rPr>
              <a:t>مزمور 37 : 9 </a:t>
            </a:r>
          </a:p>
          <a:p>
            <a:pPr algn="ctr"/>
            <a:r>
              <a:rPr lang="ar-JO" dirty="0">
                <a:solidFill>
                  <a:schemeClr val="bg1"/>
                </a:solidFill>
                <a:latin typeface="+mj-lt"/>
                <a:ea typeface="ＭＳ Ｐゴシック" pitchFamily="-108" charset="-128"/>
                <a:cs typeface="+mj-cs"/>
              </a:rPr>
              <a:t>لأن </a:t>
            </a:r>
            <a:r>
              <a:rPr lang="ar-JO" dirty="0">
                <a:solidFill>
                  <a:schemeClr val="accent1">
                    <a:lumMod val="20000"/>
                    <a:lumOff val="80000"/>
                  </a:schemeClr>
                </a:solidFill>
                <a:latin typeface="+mj-lt"/>
                <a:ea typeface="ＭＳ Ｐゴシック" pitchFamily="-108" charset="-128"/>
                <a:cs typeface="+mj-cs"/>
              </a:rPr>
              <a:t>عاملي الشر </a:t>
            </a:r>
            <a:r>
              <a:rPr lang="ar-JO" dirty="0">
                <a:solidFill>
                  <a:schemeClr val="accent6">
                    <a:lumMod val="20000"/>
                    <a:lumOff val="80000"/>
                  </a:schemeClr>
                </a:solidFill>
                <a:latin typeface="+mj-lt"/>
                <a:ea typeface="ＭＳ Ｐゴシック" pitchFamily="-108" charset="-128"/>
                <a:cs typeface="+mj-cs"/>
              </a:rPr>
              <a:t>يقطعون</a:t>
            </a:r>
            <a:r>
              <a:rPr lang="ar-JO" dirty="0">
                <a:solidFill>
                  <a:schemeClr val="bg1"/>
                </a:solidFill>
                <a:latin typeface="+mj-lt"/>
                <a:ea typeface="ＭＳ Ｐゴシック" pitchFamily="-108" charset="-128"/>
                <a:cs typeface="+mj-cs"/>
              </a:rPr>
              <a:t> </a:t>
            </a:r>
            <a:r>
              <a:rPr lang="ar-JO" dirty="0">
                <a:solidFill>
                  <a:srgbClr val="FFFF00"/>
                </a:solidFill>
                <a:latin typeface="+mj-lt"/>
                <a:ea typeface="ＭＳ Ｐゴシック" pitchFamily="-108" charset="-128"/>
                <a:cs typeface="+mj-cs"/>
              </a:rPr>
              <a:t>والذين</a:t>
            </a:r>
            <a:r>
              <a:rPr lang="ar-JO" dirty="0">
                <a:solidFill>
                  <a:schemeClr val="bg1"/>
                </a:solidFill>
                <a:latin typeface="+mj-lt"/>
                <a:ea typeface="ＭＳ Ｐゴシック" pitchFamily="-108" charset="-128"/>
                <a:cs typeface="+mj-cs"/>
              </a:rPr>
              <a:t> </a:t>
            </a:r>
            <a:r>
              <a:rPr lang="ar-JO" dirty="0">
                <a:solidFill>
                  <a:schemeClr val="accent1">
                    <a:lumMod val="20000"/>
                    <a:lumOff val="80000"/>
                  </a:schemeClr>
                </a:solidFill>
                <a:latin typeface="+mj-lt"/>
                <a:ea typeface="ＭＳ Ｐゴシック" pitchFamily="-108" charset="-128"/>
                <a:cs typeface="+mj-cs"/>
              </a:rPr>
              <a:t>ينتظرون الرب </a:t>
            </a:r>
            <a:r>
              <a:rPr lang="ar-JO" dirty="0">
                <a:solidFill>
                  <a:schemeClr val="bg1"/>
                </a:solidFill>
                <a:latin typeface="+mj-lt"/>
                <a:ea typeface="ＭＳ Ｐゴシック" pitchFamily="-108" charset="-128"/>
                <a:cs typeface="+mj-cs"/>
              </a:rPr>
              <a:t>هم </a:t>
            </a:r>
            <a:r>
              <a:rPr lang="ar-JO" dirty="0">
                <a:solidFill>
                  <a:schemeClr val="accent6">
                    <a:lumMod val="20000"/>
                    <a:lumOff val="80000"/>
                  </a:schemeClr>
                </a:solidFill>
                <a:latin typeface="+mj-lt"/>
                <a:ea typeface="ＭＳ Ｐゴシック" pitchFamily="-108" charset="-128"/>
                <a:cs typeface="+mj-cs"/>
              </a:rPr>
              <a:t>يرثون الارض.</a:t>
            </a:r>
            <a:endParaRPr lang="en-US" dirty="0">
              <a:solidFill>
                <a:schemeClr val="accent6">
                  <a:lumMod val="20000"/>
                  <a:lumOff val="80000"/>
                </a:schemeClr>
              </a:solidFill>
              <a:latin typeface="+mj-lt"/>
              <a:ea typeface="ＭＳ Ｐゴシック" pitchFamily="-108" charset="-128"/>
              <a:cs typeface="+mj-cs"/>
            </a:endParaRPr>
          </a:p>
        </p:txBody>
      </p:sp>
      <p:sp>
        <p:nvSpPr>
          <p:cNvPr id="10" name="Text Box 12">
            <a:extLst>
              <a:ext uri="{FF2B5EF4-FFF2-40B4-BE49-F238E27FC236}">
                <a16:creationId xmlns:a16="http://schemas.microsoft.com/office/drawing/2014/main" id="{BEA6D995-2CE7-1A2A-9509-8AFBA546A34C}"/>
              </a:ext>
            </a:extLst>
          </p:cNvPr>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a:extLst>
              <a:ext uri="{FF2B5EF4-FFF2-40B4-BE49-F238E27FC236}">
                <a16:creationId xmlns:a16="http://schemas.microsoft.com/office/drawing/2014/main" id="{9DA3C07B-9B80-2C5B-AD87-7366C2DD6C57}"/>
              </a:ext>
            </a:extLst>
          </p:cNvPr>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
        <p:nvSpPr>
          <p:cNvPr id="2" name="Text Box 2">
            <a:extLst>
              <a:ext uri="{FF2B5EF4-FFF2-40B4-BE49-F238E27FC236}">
                <a16:creationId xmlns:a16="http://schemas.microsoft.com/office/drawing/2014/main" id="{830A20DD-63DD-B5CB-CAE4-F52290BA8601}"/>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Tree>
    <p:extLst>
      <p:ext uri="{BB962C8B-B14F-4D97-AF65-F5344CB8AC3E}">
        <p14:creationId xmlns:p14="http://schemas.microsoft.com/office/powerpoint/2010/main" val="3586731078"/>
      </p:ext>
    </p:extLst>
  </p:cSld>
  <p:clrMapOvr>
    <a:masterClrMapping/>
  </p:clrMapOvr>
  <p:transition spd="med">
    <p:randomBar dir="vert"/>
  </p:transition>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41313989"/>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ActJustly-Theme-Blan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F7BEE72-D58A-EEBA-188D-9ED9D4A7D21C}"/>
              </a:ext>
            </a:extLst>
          </p:cNvPr>
          <p:cNvSpPr>
            <a:spLocks noGrp="1"/>
          </p:cNvSpPr>
          <p:nvPr>
            <p:ph type="title" idx="4294967295"/>
          </p:nvPr>
        </p:nvSpPr>
        <p:spPr>
          <a:xfrm>
            <a:off x="251520" y="5805264"/>
            <a:ext cx="8229600" cy="602940"/>
          </a:xfrm>
        </p:spPr>
        <p:txBody>
          <a:bodyPr/>
          <a:lstStyle/>
          <a:p>
            <a:r>
              <a:rPr lang="ar-SA" dirty="0">
                <a:solidFill>
                  <a:schemeClr val="bg1"/>
                </a:solidFill>
              </a:rPr>
              <a:t>مزامير ١٠٦ : ٣</a:t>
            </a:r>
          </a:p>
        </p:txBody>
      </p:sp>
      <p:sp>
        <p:nvSpPr>
          <p:cNvPr id="4" name="Title 1">
            <a:extLst>
              <a:ext uri="{FF2B5EF4-FFF2-40B4-BE49-F238E27FC236}">
                <a16:creationId xmlns:a16="http://schemas.microsoft.com/office/drawing/2014/main" id="{6448451A-1B50-1DD6-99E5-A04303538C1F}"/>
              </a:ext>
            </a:extLst>
          </p:cNvPr>
          <p:cNvSpPr txBox="1">
            <a:spLocks/>
          </p:cNvSpPr>
          <p:nvPr/>
        </p:nvSpPr>
        <p:spPr bwMode="auto">
          <a:xfrm>
            <a:off x="440905" y="449796"/>
            <a:ext cx="8229600" cy="4104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sz="13800" b="1" spc="-200" dirty="0">
                <a:solidFill>
                  <a:schemeClr val="bg1"/>
                </a:solidFill>
                <a:latin typeface="Arial Black" panose="020B0604020202020204" pitchFamily="34" charset="0"/>
                <a:cs typeface="Arial Black" panose="020B0604020202020204" pitchFamily="34" charset="0"/>
              </a:rPr>
              <a:t>تصرف</a:t>
            </a:r>
            <a:br>
              <a:rPr lang="en-US" sz="13800" b="1" spc="-200" dirty="0">
                <a:solidFill>
                  <a:schemeClr val="bg1"/>
                </a:solidFill>
                <a:latin typeface="Arial Black" panose="020B0604020202020204" pitchFamily="34" charset="0"/>
                <a:cs typeface="Arial Black" panose="020B0604020202020204" pitchFamily="34" charset="0"/>
              </a:rPr>
            </a:br>
            <a:r>
              <a:rPr lang="ar-SA" sz="13800" b="1" spc="-200" dirty="0">
                <a:solidFill>
                  <a:schemeClr val="bg1"/>
                </a:solidFill>
                <a:latin typeface="Arial Black" panose="020B0604020202020204" pitchFamily="34" charset="0"/>
                <a:cs typeface="Arial Black" panose="020B0604020202020204" pitchFamily="34" charset="0"/>
              </a:rPr>
              <a:t> فقط</a:t>
            </a:r>
            <a:endParaRPr lang="en-US" sz="7200" b="1" spc="-200" dirty="0">
              <a:solidFill>
                <a:schemeClr val="bg1"/>
              </a:solidFill>
              <a:latin typeface="Arial Black" panose="020B0604020202020204" pitchFamily="34" charset="0"/>
              <a:cs typeface="Arial Black" panose="020B0604020202020204" pitchFamily="34" charset="0"/>
            </a:endParaRPr>
          </a:p>
        </p:txBody>
      </p:sp>
      <p:sp>
        <p:nvSpPr>
          <p:cNvPr id="5" name="Title 1">
            <a:extLst>
              <a:ext uri="{FF2B5EF4-FFF2-40B4-BE49-F238E27FC236}">
                <a16:creationId xmlns:a16="http://schemas.microsoft.com/office/drawing/2014/main" id="{C29ED2B2-99A9-3C34-7482-2B810E035CC2}"/>
              </a:ext>
            </a:extLst>
          </p:cNvPr>
          <p:cNvSpPr txBox="1">
            <a:spLocks/>
          </p:cNvSpPr>
          <p:nvPr/>
        </p:nvSpPr>
        <p:spPr bwMode="auto">
          <a:xfrm>
            <a:off x="440905" y="4702578"/>
            <a:ext cx="8229600" cy="6029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dirty="0">
                <a:solidFill>
                  <a:schemeClr val="bg1"/>
                </a:solidFill>
                <a:latin typeface="Arial Narrow" panose="020B0604020202020204" pitchFamily="34" charset="0"/>
                <a:cs typeface="Arial Narrow" panose="020B0604020202020204" pitchFamily="34" charset="0"/>
              </a:rPr>
              <a:t>أوقفوا الإتجار بالبشر</a:t>
            </a:r>
            <a:endParaRPr lang="en-US" dirty="0">
              <a:solidFill>
                <a:schemeClr val="bg1"/>
              </a:solidFill>
              <a:latin typeface="Arial Narrow" panose="020B0604020202020204" pitchFamily="34" charset="0"/>
              <a:cs typeface="Arial Narrow" panose="020B0604020202020204" pitchFamily="34" charset="0"/>
            </a:endParaRPr>
          </a:p>
        </p:txBody>
      </p:sp>
      <p:cxnSp>
        <p:nvCxnSpPr>
          <p:cNvPr id="7" name="Straight Connector 6">
            <a:extLst>
              <a:ext uri="{FF2B5EF4-FFF2-40B4-BE49-F238E27FC236}">
                <a16:creationId xmlns:a16="http://schemas.microsoft.com/office/drawing/2014/main" id="{6B2B2BEA-8C9D-BB44-E78C-59E503D9B780}"/>
              </a:ext>
            </a:extLst>
          </p:cNvPr>
          <p:cNvCxnSpPr/>
          <p:nvPr/>
        </p:nvCxnSpPr>
        <p:spPr>
          <a:xfrm>
            <a:off x="2267744" y="4554252"/>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FEFAD00-2394-1D9F-F7C7-42E17F6860AD}"/>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0615881"/>
      </p:ext>
    </p:extLst>
  </p:cSld>
  <p:clrMapOvr>
    <a:masterClrMapping/>
  </p:clrMapOvr>
  <p:transition/>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ActJustly-Theme-Blank.jpg">
            <a:extLst>
              <a:ext uri="{FF2B5EF4-FFF2-40B4-BE49-F238E27FC236}">
                <a16:creationId xmlns:a16="http://schemas.microsoft.com/office/drawing/2014/main" id="{097FA13F-45B8-7E9E-88E8-AC989E1A2A5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E1C346D-97D8-2277-B5C4-4860C39272AD}"/>
              </a:ext>
            </a:extLst>
          </p:cNvPr>
          <p:cNvSpPr>
            <a:spLocks noGrp="1"/>
          </p:cNvSpPr>
          <p:nvPr>
            <p:ph type="title" idx="4294967295"/>
          </p:nvPr>
        </p:nvSpPr>
        <p:spPr>
          <a:xfrm>
            <a:off x="863588" y="1268760"/>
            <a:ext cx="7416824" cy="3600400"/>
          </a:xfrm>
        </p:spPr>
        <p:txBody>
          <a:bodyPr/>
          <a:lstStyle/>
          <a:p>
            <a:r>
              <a:rPr lang="ar-SA" sz="6000" b="1" dirty="0">
                <a:solidFill>
                  <a:schemeClr val="bg1"/>
                </a:solidFill>
                <a:latin typeface="Arial Narrow" panose="020B0604020202020204" pitchFamily="34" charset="0"/>
                <a:cs typeface="Arial Narrow" panose="020B0604020202020204" pitchFamily="34" charset="0"/>
              </a:rPr>
              <a:t>طُوبَى لِلْحَافِظِينَ الْحَقَّ وَلِلصَّانِعِ الْبِرَّ فِي كُلِّ حِينٍ.</a:t>
            </a:r>
            <a:endParaRPr lang="en-US" sz="6000" b="1" dirty="0">
              <a:solidFill>
                <a:schemeClr val="bg1"/>
              </a:solidFill>
              <a:latin typeface="Arial Narrow" panose="020B0604020202020204" pitchFamily="34" charset="0"/>
              <a:cs typeface="Arial Narrow" panose="020B0604020202020204" pitchFamily="34" charset="0"/>
            </a:endParaRPr>
          </a:p>
        </p:txBody>
      </p:sp>
      <p:sp>
        <p:nvSpPr>
          <p:cNvPr id="5" name="Title 1">
            <a:extLst>
              <a:ext uri="{FF2B5EF4-FFF2-40B4-BE49-F238E27FC236}">
                <a16:creationId xmlns:a16="http://schemas.microsoft.com/office/drawing/2014/main" id="{8487EB1D-EF1A-375A-759A-895D6807BEC7}"/>
              </a:ext>
            </a:extLst>
          </p:cNvPr>
          <p:cNvSpPr txBox="1">
            <a:spLocks/>
          </p:cNvSpPr>
          <p:nvPr/>
        </p:nvSpPr>
        <p:spPr bwMode="auto">
          <a:xfrm>
            <a:off x="251520" y="5805264"/>
            <a:ext cx="8229600" cy="6029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dirty="0">
                <a:solidFill>
                  <a:schemeClr val="bg1"/>
                </a:solidFill>
              </a:rPr>
              <a:t>مزامير ١٠٦ : ٣</a:t>
            </a:r>
          </a:p>
        </p:txBody>
      </p:sp>
      <p:cxnSp>
        <p:nvCxnSpPr>
          <p:cNvPr id="6" name="Straight Connector 5">
            <a:extLst>
              <a:ext uri="{FF2B5EF4-FFF2-40B4-BE49-F238E27FC236}">
                <a16:creationId xmlns:a16="http://schemas.microsoft.com/office/drawing/2014/main" id="{EC7BDEAE-F1CC-F163-2CA3-4F5C2AFA0039}"/>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01662388"/>
      </p:ext>
    </p:extLst>
  </p:cSld>
  <p:clrMapOvr>
    <a:masterClrMapping/>
  </p:clrMapOvr>
  <p:transition/>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37872256"/>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03306030"/>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29064805"/>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543637351"/>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84721005"/>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هللويا أحمد الرب بكل قلبي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مجلس المستقيمين</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وجماعتهم.</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مزامير 111 : 1</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۳۸٠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33059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ar-IQ" dirty="0">
                <a:solidFill>
                  <a:schemeClr val="bg1"/>
                </a:solidFill>
                <a:effectLst>
                  <a:outerShdw blurRad="38100" dist="38100" dir="2700000" algn="tl">
                    <a:srgbClr val="000000"/>
                  </a:outerShdw>
                </a:effectLst>
                <a:ea typeface="ＭＳ Ｐゴシック" charset="0"/>
              </a:rPr>
              <a:t>كيف نصلي سوية من خلال المزامير </a:t>
            </a:r>
            <a:endParaRPr lang="en-US" dirty="0">
              <a:solidFill>
                <a:schemeClr val="bg1"/>
              </a:solidFill>
              <a:ea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ar-IQ" sz="3600" dirty="0">
                <a:solidFill>
                  <a:schemeClr val="bg1"/>
                </a:solidFill>
                <a:ea typeface="ＭＳ Ｐゴシック" charset="0"/>
              </a:rPr>
              <a:t>آي</a:t>
            </a:r>
            <a:r>
              <a:rPr lang="ar-JO" sz="3600" dirty="0">
                <a:solidFill>
                  <a:schemeClr val="bg1"/>
                </a:solidFill>
                <a:ea typeface="ＭＳ Ｐゴシック" charset="0"/>
              </a:rPr>
              <a:t>ة</a:t>
            </a:r>
            <a:r>
              <a:rPr lang="ar-IQ" sz="3600" dirty="0">
                <a:solidFill>
                  <a:schemeClr val="bg1"/>
                </a:solidFill>
                <a:ea typeface="ＭＳ Ｐゴシック" charset="0"/>
              </a:rPr>
              <a:t> واحدة لكل شخص </a:t>
            </a:r>
          </a:p>
          <a:p>
            <a:pPr eaLnBrk="1" hangingPunct="1"/>
            <a:r>
              <a:rPr lang="ar-IQ" sz="3600" dirty="0">
                <a:solidFill>
                  <a:schemeClr val="bg1"/>
                </a:solidFill>
                <a:ea typeface="ＭＳ Ｐゴシック" charset="0"/>
              </a:rPr>
              <a:t>اشرح و</a:t>
            </a:r>
            <a:r>
              <a:rPr lang="ar-JO" sz="3600" dirty="0">
                <a:solidFill>
                  <a:schemeClr val="bg1"/>
                </a:solidFill>
                <a:ea typeface="ＭＳ Ｐゴシック" charset="0"/>
              </a:rPr>
              <a:t>أ</a:t>
            </a:r>
            <a:r>
              <a:rPr lang="ar-IQ" sz="3600" dirty="0">
                <a:solidFill>
                  <a:schemeClr val="bg1"/>
                </a:solidFill>
                <a:ea typeface="ＭＳ Ｐゴシック" charset="0"/>
              </a:rPr>
              <a:t>عطي طابع شخصي  </a:t>
            </a:r>
          </a:p>
          <a:p>
            <a:pPr eaLnBrk="1" hangingPunct="1"/>
            <a:r>
              <a:rPr lang="ar-IQ" sz="3600" dirty="0">
                <a:solidFill>
                  <a:schemeClr val="bg1"/>
                </a:solidFill>
                <a:ea typeface="ＭＳ Ｐゴシック" charset="0"/>
              </a:rPr>
              <a:t>لا تقدم </a:t>
            </a:r>
            <a:r>
              <a:rPr lang="ar-JO" sz="3600" dirty="0">
                <a:solidFill>
                  <a:schemeClr val="bg1"/>
                </a:solidFill>
                <a:ea typeface="ＭＳ Ｐゴシック" charset="0"/>
              </a:rPr>
              <a:t>أ</a:t>
            </a:r>
            <a:r>
              <a:rPr lang="ar-IQ" sz="3600" dirty="0">
                <a:solidFill>
                  <a:schemeClr val="bg1"/>
                </a:solidFill>
                <a:ea typeface="ＭＳ Ｐゴシック" charset="0"/>
              </a:rPr>
              <a:t>ي طلبات </a:t>
            </a:r>
            <a:endParaRPr lang="en-US" sz="3600" dirty="0">
              <a:solidFill>
                <a:schemeClr val="bg1"/>
              </a:solidFill>
              <a:ea typeface="ＭＳ Ｐゴシック"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02" name="Text Box 2"/>
          <p:cNvSpPr txBox="1">
            <a:spLocks noChangeArrowheads="1"/>
          </p:cNvSpPr>
          <p:nvPr/>
        </p:nvSpPr>
        <p:spPr bwMode="auto">
          <a:xfrm>
            <a:off x="488975" y="1058396"/>
            <a:ext cx="8382000" cy="144655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400" b="1" dirty="0">
                <a:solidFill>
                  <a:srgbClr val="100D00"/>
                </a:solidFill>
                <a:effectLst>
                  <a:outerShdw blurRad="38100" dist="38100" dir="2700000" algn="tl">
                    <a:srgbClr val="DDDDDD"/>
                  </a:outerShdw>
                </a:effectLst>
                <a:latin typeface="Arial" panose="020B0604020202020204" pitchFamily="34" charset="0"/>
                <a:cs typeface="Arial" panose="020B0604020202020204" pitchFamily="34" charset="0"/>
              </a:rPr>
              <a:t>الرمزية: السطر الثاني يعيد ما جاء في السطر الأول عن طريق المقارنة المجازية</a:t>
            </a:r>
            <a:endParaRPr lang="en-US" sz="4400" b="1" dirty="0">
              <a:solidFill>
                <a:srgbClr val="100D00"/>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2" name="Rectangle 1"/>
          <p:cNvSpPr/>
          <p:nvPr/>
        </p:nvSpPr>
        <p:spPr>
          <a:xfrm>
            <a:off x="971600" y="3140968"/>
            <a:ext cx="7416750" cy="2308324"/>
          </a:xfrm>
          <a:prstGeom prst="rect">
            <a:avLst/>
          </a:prstGeom>
        </p:spPr>
        <p:txBody>
          <a:bodyPr wrap="square">
            <a:spAutoFit/>
          </a:bodyPr>
          <a:lstStyle/>
          <a:p>
            <a:pPr algn="ctr" rtl="1"/>
            <a:r>
              <a:rPr lang="ar-SA" sz="4800" b="1" dirty="0">
                <a:solidFill>
                  <a:schemeClr val="bg1"/>
                </a:solidFill>
                <a:latin typeface="Arial" panose="020B0604020202020204" pitchFamily="34" charset="0"/>
                <a:ea typeface="ＭＳ Ｐゴシック" pitchFamily="-108" charset="-128"/>
                <a:cs typeface="Arial" panose="020B0604020202020204" pitchFamily="34" charset="0"/>
              </a:rPr>
              <a:t>مزمور</a:t>
            </a:r>
            <a:r>
              <a:rPr lang="en-US" sz="4800" b="1" dirty="0">
                <a:solidFill>
                  <a:schemeClr val="bg1"/>
                </a:solidFill>
                <a:latin typeface="Arial" panose="020B0604020202020204" pitchFamily="34" charset="0"/>
                <a:ea typeface="ＭＳ Ｐゴシック" pitchFamily="-108" charset="-128"/>
                <a:cs typeface="Arial" panose="020B0604020202020204" pitchFamily="34" charset="0"/>
              </a:rPr>
              <a:t>1 </a:t>
            </a:r>
            <a:r>
              <a:rPr lang="ar-SA" sz="4800" b="1" dirty="0">
                <a:solidFill>
                  <a:schemeClr val="bg1"/>
                </a:solidFill>
                <a:latin typeface="Arial" panose="020B0604020202020204" pitchFamily="34" charset="0"/>
                <a:ea typeface="ＭＳ Ｐゴシック" pitchFamily="-108" charset="-128"/>
                <a:cs typeface="Arial" panose="020B0604020202020204" pitchFamily="34" charset="0"/>
              </a:rPr>
              <a:t> :</a:t>
            </a:r>
            <a:r>
              <a:rPr lang="en-US" sz="4800" b="1" dirty="0">
                <a:solidFill>
                  <a:schemeClr val="bg1"/>
                </a:solidFill>
                <a:latin typeface="Arial" panose="020B0604020202020204" pitchFamily="34" charset="0"/>
                <a:ea typeface="ＭＳ Ｐゴシック" pitchFamily="-108" charset="-128"/>
                <a:cs typeface="Arial" panose="020B0604020202020204" pitchFamily="34" charset="0"/>
              </a:rPr>
              <a:t>4 </a:t>
            </a:r>
          </a:p>
          <a:p>
            <a:pPr algn="ctr" rtl="1"/>
            <a:r>
              <a:rPr lang="ar-JO" sz="4800" b="1" dirty="0">
                <a:solidFill>
                  <a:schemeClr val="bg1"/>
                </a:solidFill>
                <a:latin typeface="Arial" panose="020B0604020202020204" pitchFamily="34" charset="0"/>
                <a:ea typeface="ＭＳ Ｐゴシック" pitchFamily="-108" charset="-128"/>
                <a:cs typeface="Arial" panose="020B0604020202020204" pitchFamily="34" charset="0"/>
              </a:rPr>
              <a:t>ليس كذلك الأشرار لكنهم كالعصافة التي تذريها الريح.</a:t>
            </a: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6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هللويا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حمد الرب بكل قلبي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مجلس المستقيمين وجماعتهم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3317" name="Rectangle 5"/>
          <p:cNvSpPr>
            <a:spLocks noGrp="1" noChangeArrowheads="1"/>
          </p:cNvSpPr>
          <p:nvPr>
            <p:ph type="title" idx="4294967295"/>
          </p:nvPr>
        </p:nvSpPr>
        <p:spPr>
          <a:xfrm>
            <a:off x="1603971" y="0"/>
            <a:ext cx="6085320"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extLst>
      <p:ext uri="{BB962C8B-B14F-4D97-AF65-F5344CB8AC3E}">
        <p14:creationId xmlns:p14="http://schemas.microsoft.com/office/powerpoint/2010/main" val="4162309797"/>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2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عظيمةَ هي اعمال الرب.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مطلوبة لكل المسرورين بها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5365"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a:t>
            </a:r>
            <a:r>
              <a:rPr lang="ar-JO" sz="4000" dirty="0">
                <a:solidFill>
                  <a:schemeClr val="bg1"/>
                </a:solidFill>
                <a:ea typeface="+mj-ea"/>
              </a:rPr>
              <a:t>آ</a:t>
            </a:r>
            <a:r>
              <a:rPr lang="ar-IQ" sz="4000" dirty="0">
                <a:solidFill>
                  <a:schemeClr val="bg1"/>
                </a:solidFill>
                <a:ea typeface="+mj-ea"/>
              </a:rPr>
              <a:t>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3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جلالُ وبهاء عمله</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وعدله قائمُ </a:t>
            </a:r>
            <a:r>
              <a:rPr lang="ar-JO" sz="4000" b="1" dirty="0">
                <a:solidFill>
                  <a:srgbClr val="FFFFFF"/>
                </a:solidFill>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413"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صنع ذكر</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لعجائبه</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حنانُ ورحيم هو الرب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9461"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a:t>
            </a:r>
            <a:r>
              <a:rPr lang="ar-JO" sz="4000" dirty="0">
                <a:solidFill>
                  <a:schemeClr val="bg1"/>
                </a:solidFill>
                <a:ea typeface="+mj-ea"/>
              </a:rPr>
              <a:t>آ</a:t>
            </a:r>
            <a:r>
              <a:rPr lang="ar-IQ" sz="4000" dirty="0">
                <a:solidFill>
                  <a:schemeClr val="bg1"/>
                </a:solidFill>
                <a:ea typeface="+mj-ea"/>
              </a:rPr>
              <a:t>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5 </a:t>
            </a:r>
          </a:p>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عطى خائفيه طعام</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 </a:t>
            </a: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يذكر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150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111 : 6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خبر شعبه بقوة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عماله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ليعطيهم ميراث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أعمال يديه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مانةُ وحق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كل وصاياه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مينة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5605"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أثنين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8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ثا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تة مدى الدهر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مصنوعة بالحق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ستقامة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53" name="Rectangle 5"/>
          <p:cNvSpPr>
            <a:spLocks noGrp="1" noChangeArrowheads="1"/>
          </p:cNvSpPr>
          <p:nvPr>
            <p:ph type="title" idx="4294967295"/>
          </p:nvPr>
        </p:nvSpPr>
        <p:spPr>
          <a:xfrm>
            <a:off x="1598360" y="0"/>
            <a:ext cx="609654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111 مع اثنين </a:t>
            </a:r>
            <a:r>
              <a:rPr lang="ar-JO" sz="4000" dirty="0">
                <a:solidFill>
                  <a:schemeClr val="bg1"/>
                </a:solidFill>
                <a:ea typeface="+mj-ea"/>
              </a:rPr>
              <a:t>آ</a:t>
            </a:r>
            <a:r>
              <a:rPr lang="ar-IQ" sz="4000" dirty="0">
                <a:solidFill>
                  <a:schemeClr val="bg1"/>
                </a:solidFill>
                <a:ea typeface="+mj-ea"/>
              </a:rPr>
              <a:t>خرين</a:t>
            </a:r>
            <a:r>
              <a:rPr lang="en-US" sz="4000" dirty="0">
                <a:solidFill>
                  <a:schemeClr val="bg1"/>
                </a:solidFill>
                <a:ea typeface="+mj-ea"/>
              </a:rPr>
              <a:t> </a:t>
            </a:r>
            <a:r>
              <a:rPr lang="ar-IQ" sz="4000" dirty="0">
                <a:solidFill>
                  <a:schemeClr val="bg1"/>
                </a:solidFill>
                <a:ea typeface="+mj-ea"/>
              </a:rPr>
              <a:t>صلي مزمور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9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رسل فداءَ لشعبه,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قام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قدوس ومهوب اسمه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9701"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رأس الحكمة مخافة الرب.</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فطنة جيدة لكل عامليها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تسبيحه قائم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174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467544" y="3356999"/>
            <a:ext cx="8280920" cy="1785104"/>
          </a:xfrm>
          <a:prstGeom prst="rect">
            <a:avLst/>
          </a:prstGeom>
          <a:noFill/>
          <a:ln w="9525">
            <a:noFill/>
            <a:miter lim="800000"/>
            <a:headEnd/>
            <a:tailEnd/>
          </a:ln>
          <a:effectLst/>
        </p:spPr>
        <p:txBody>
          <a:bodyPr wrap="square">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مزمور 95 : 3</a:t>
            </a:r>
          </a:p>
          <a:p>
            <a:pPr algn="ctr"/>
            <a:r>
              <a:rPr lang="ar-JO" sz="4400" dirty="0">
                <a:latin typeface="Arial" panose="020B0604020202020204" pitchFamily="34" charset="0"/>
              </a:rPr>
              <a:t>إن الرب إله عظيم ملك كبير على كل الآلهة.</a:t>
            </a:r>
            <a:endParaRPr lang="en-US" sz="4400" dirty="0">
              <a:latin typeface="Arial" panose="020B0604020202020204" pitchFamily="34" charset="0"/>
            </a:endParaRPr>
          </a:p>
        </p:txBody>
      </p:sp>
      <p:sp>
        <p:nvSpPr>
          <p:cNvPr id="202755" name="Text Box 3"/>
          <p:cNvSpPr txBox="1">
            <a:spLocks noChangeArrowheads="1"/>
          </p:cNvSpPr>
          <p:nvPr/>
        </p:nvSpPr>
        <p:spPr bwMode="auto">
          <a:xfrm>
            <a:off x="685800" y="457207"/>
            <a:ext cx="7696200" cy="1446550"/>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تكميلي (غير مكتمل مع التعويض): يطور السطر الثاني فكرة السطر الأول</a:t>
            </a:r>
            <a:endParaRPr lang="en-US" sz="4400"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743389365"/>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02460701"/>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a:t>
            </a:r>
            <a:r>
              <a:rPr kumimoji="0" lang="ar-JO"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مزمور 113</a:t>
            </a:r>
            <a:r>
              <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هللويا.سبحوا يا عبيد الرب.سبحوا اسم الرب. 2 ليكن اسم الرب مباركا من الآن وإلى الأبد. 3 من مشرق الشمس إلى مغربها اسم الرب مسبح. 4 الرب عال فوق كل الأُمم.فوق السموات مجده. 5 من مثل الرب الهنا الساكن في الأعالي 6 الناظر الأسافل في السموات وفي الأرض 7 المقيم المسكين من التراب.الرافع البائس من المزبلة 8 ليجلسه مع أشراف شعبه. 9 المسكن العاقر في بيت أم أولاد فرحانة.هللويا</a:t>
            </a:r>
            <a:endPar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21860" name="Rectangle 4"/>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cs typeface="Times New Roman" charset="0"/>
              </a:rPr>
              <a:t>من شروق الشمس</a:t>
            </a:r>
            <a:endParaRPr lang="en-US" sz="4000" kern="1200" dirty="0">
              <a:solidFill>
                <a:srgbClr val="FFFFFF"/>
              </a:solidFill>
              <a:effectLst>
                <a:glow rad="228600">
                  <a:srgbClr val="100D00"/>
                </a:glow>
              </a:effectLst>
              <a:cs typeface="Times New Roman" charset="0"/>
            </a:endParaRPr>
          </a:p>
        </p:txBody>
      </p:sp>
    </p:spTree>
  </p:cSld>
  <p:clrMapOvr>
    <a:masterClrMapping/>
  </p:clrMapOvr>
  <p:transition>
    <p:randomBar dir="vert"/>
  </p:transition>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b="1" dirty="0">
                <a:solidFill>
                  <a:schemeClr val="accent2">
                    <a:lumMod val="75000"/>
                  </a:schemeClr>
                </a:solidFill>
                <a:latin typeface="Arial" panose="020B0604020202020204" pitchFamily="34" charset="0"/>
                <a:cs typeface="Arial" panose="020B0604020202020204" pitchFamily="34" charset="0"/>
              </a:rPr>
              <a:t>سبّح يسوع</a:t>
            </a:r>
            <a:endParaRPr lang="en-SG" sz="5867" b="1"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4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4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他们</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耶稣和十二门徒</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唱完了诗，就出来往橄榄山去。</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太</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26</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30】</a:t>
            </a:r>
            <a:endParaRPr kumimoji="0" lang="en-SG"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耶稣唱 </a:t>
            </a:r>
            <a:r>
              <a:rPr kumimoji="0" lang="en-US"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6044251"/>
      </p:ext>
    </p:extLst>
  </p:cSld>
  <p:clrMapOvr>
    <a:masterClrMapping/>
  </p:clrMapOvr>
  <p:transition/>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b="1" dirty="0">
                <a:solidFill>
                  <a:schemeClr val="accent2">
                    <a:lumMod val="75000"/>
                  </a:schemeClr>
                </a:solidFill>
                <a:latin typeface="Arial" panose="020B0604020202020204" pitchFamily="34" charset="0"/>
                <a:cs typeface="Arial" panose="020B0604020202020204" pitchFamily="34" charset="0"/>
              </a:rPr>
              <a:t>سبّح يسوع</a:t>
            </a:r>
            <a:endParaRPr lang="en-SG" sz="5867" b="1"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a:t>
            </a:r>
            <a:r>
              <a:rPr kumimoji="0" lang="en-US" altLang="zh-CN"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耶稣和十二门徒</a:t>
            </a:r>
            <a:r>
              <a:rPr kumimoji="0" lang="en-US" altLang="zh-CN"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唱完了诗，就出来往橄榄山去。</a:t>
            </a:r>
            <a:r>
              <a:rPr kumimoji="0" lang="en-US" altLang="zh-CN"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太</a:t>
            </a:r>
            <a:r>
              <a:rPr kumimoji="0" lang="en-US" altLang="zh-CN"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26</a:t>
            </a:r>
            <a:r>
              <a:rPr kumimoji="0" lang="zh-CN" altLang="en-US"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en-US" altLang="zh-CN"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30】</a:t>
            </a:r>
            <a:endParaRPr kumimoji="0" lang="en-SG" altLang="zh-CN"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耶稣唱 </a:t>
            </a:r>
            <a:r>
              <a:rPr kumimoji="0" lang="en-US"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44569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b="1" dirty="0">
                <a:solidFill>
                  <a:schemeClr val="accent2">
                    <a:lumMod val="75000"/>
                  </a:schemeClr>
                </a:solidFill>
                <a:latin typeface="Arial" panose="020B0604020202020204" pitchFamily="34" charset="0"/>
                <a:cs typeface="Arial" panose="020B0604020202020204" pitchFamily="34" charset="0"/>
              </a:rPr>
              <a:t>سبّح يسوع</a:t>
            </a:r>
            <a:endParaRPr lang="en-SG" sz="5867" b="1" dirty="0">
              <a:solidFill>
                <a:schemeClr val="accent2">
                  <a:lumMod val="75000"/>
                </a:schemeClr>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他们</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耶稣和十二门徒</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唱完了诗，就出来往橄榄山去。</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太</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26</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30】</a:t>
            </a:r>
            <a:endParaRPr kumimoji="0" lang="en-SG"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耶稣唱 </a:t>
            </a:r>
            <a:r>
              <a:rPr kumimoji="0" lang="en-US"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Related image">
            <a:extLst>
              <a:ext uri="{FF2B5EF4-FFF2-40B4-BE49-F238E27FC236}">
                <a16:creationId xmlns:a16="http://schemas.microsoft.com/office/drawing/2014/main" id="{4D720841-E970-EB42-9C41-8D91D65CBB5D}"/>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9783" r="22475"/>
          <a:stretch/>
        </p:blipFill>
        <p:spPr bwMode="auto">
          <a:xfrm>
            <a:off x="4512041" y="-5848"/>
            <a:ext cx="4631959" cy="3429000"/>
          </a:xfrm>
          <a:prstGeom prst="rect">
            <a:avLst/>
          </a:prstGeom>
          <a:noFill/>
          <a:extLst>
            <a:ext uri="{909E8E84-426E-40DD-AFC4-6F175D3DCCD1}">
              <a14:hiddenFill xmlns:a14="http://schemas.microsoft.com/office/drawing/2010/main">
                <a:solidFill>
                  <a:srgbClr val="FFFFFF"/>
                </a:solidFill>
              </a14:hiddenFill>
            </a:ext>
          </a:extLst>
        </p:spPr>
      </p:pic>
      <p:sp>
        <p:nvSpPr>
          <p:cNvPr id="2" name="Google Shape;90;p13">
            <a:extLst>
              <a:ext uri="{FF2B5EF4-FFF2-40B4-BE49-F238E27FC236}">
                <a16:creationId xmlns:a16="http://schemas.microsoft.com/office/drawing/2014/main" id="{25650454-51A6-F979-6AC7-6585EE5087FE}"/>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Tree>
    <p:extLst>
      <p:ext uri="{BB962C8B-B14F-4D97-AF65-F5344CB8AC3E}">
        <p14:creationId xmlns:p14="http://schemas.microsoft.com/office/powerpoint/2010/main" val="29093971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b="1" dirty="0">
                <a:solidFill>
                  <a:schemeClr val="accent2">
                    <a:lumMod val="75000"/>
                  </a:schemeClr>
                </a:solidFill>
                <a:latin typeface="Arial" panose="020B0604020202020204" pitchFamily="34" charset="0"/>
                <a:cs typeface="Arial" panose="020B0604020202020204" pitchFamily="34" charset="0"/>
              </a:rPr>
              <a:t>سبّح كما لم تسبيح من قبل</a:t>
            </a:r>
            <a:endParaRPr lang="en-SG" b="1"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1494021" y="4538952"/>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lang="ar-JO" sz="2400" b="1" kern="0" spc="400" dirty="0">
                <a:solidFill>
                  <a:srgbClr val="D89F39">
                    <a:lumMod val="75000"/>
                  </a:srgbClr>
                </a:solidFill>
                <a:latin typeface="Arial" panose="020B0604020202020204" pitchFamily="34" charset="0"/>
                <a:cs typeface="Arial" panose="020B0604020202020204" pitchFamily="34" charset="0"/>
              </a:rPr>
              <a:t>خدمة عن التسابيح التي سبحها يسوع (مز 113-118)</a:t>
            </a:r>
            <a:endParaRPr kumimoji="0" lang="ar-JO" sz="2400"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取自于耶稣所歌颂的敬拜 </a:t>
            </a:r>
            <a:r>
              <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诗篇</a:t>
            </a:r>
            <a:r>
              <a:rPr kumimoji="0" lang="en-US"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113-118】</a:t>
            </a: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en-US"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1535349" y="5252297"/>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重新献唱 </a:t>
            </a:r>
            <a:r>
              <a:rPr kumimoji="0" lang="en-US"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pic>
        <p:nvPicPr>
          <p:cNvPr id="10" name="Picture 4" descr="Image result for drought desert">
            <a:extLst>
              <a:ext uri="{FF2B5EF4-FFF2-40B4-BE49-F238E27FC236}">
                <a16:creationId xmlns:a16="http://schemas.microsoft.com/office/drawing/2014/main" id="{57307639-6019-904D-9810-DFAC1110D12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36399097"/>
      </p:ext>
    </p:extLst>
  </p:cSld>
  <p:clrMapOvr>
    <a:masterClrMapping/>
  </p:clrMapOvr>
  <p:transition/>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113</a:t>
            </a: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r>
              <a:rPr kumimoji="0" lang="en-US"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113</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دعوة لتسبيح إلهنا</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赞美神的呼召</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9C61D84C-4697-4949-96F6-A1AEDB75E54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060715"/>
      </p:ext>
    </p:extLst>
  </p:cSld>
  <p:clrMapOvr>
    <a:masterClrMapping/>
  </p:clrMapOvr>
  <p:transition/>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503565" y="2373984"/>
            <a:ext cx="8327168"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Arial"/>
              </a:rPr>
              <a:t>1 هللويا سبحوا يا عبيد الرب</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Arial" panose="020B0604020202020204" pitchFamily="34" charset="0"/>
                <a:cs typeface="Arial" panose="020B0604020202020204" pitchFamily="34" charset="0"/>
                <a:sym typeface="Arial"/>
              </a:rPr>
              <a:t>سبحوا اسم الرب</a:t>
            </a:r>
            <a:endParaRPr kumimoji="0" lang="en-SG"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503566" y="4806185"/>
            <a:ext cx="83271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867"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你们要赞美耶和华。耶和华的仆人哪！</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你们要赞美，要赞美耶和华的名。</a:t>
            </a:r>
          </a:p>
        </p:txBody>
      </p:sp>
    </p:spTree>
    <p:extLst>
      <p:ext uri="{BB962C8B-B14F-4D97-AF65-F5344CB8AC3E}">
        <p14:creationId xmlns:p14="http://schemas.microsoft.com/office/powerpoint/2010/main" val="2063733560"/>
      </p:ext>
    </p:extLst>
  </p:cSld>
  <p:clrMapOvr>
    <a:masterClrMapping/>
  </p:clrMapOvr>
  <p:transition/>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0" y="2382451"/>
            <a:ext cx="9199235" cy="39703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 ليكن اسم الرب مباركاً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من الآن وإلى الأبد</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 من مشرق الشمس إلى مغربها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اسم الرب مسبح</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 y="4814653"/>
            <a:ext cx="9199236"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耶和华的名是应当称颂的，从现在直到永远。</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从日出之地到日落之处，耶和华的名都该受赞美。</a:t>
            </a:r>
          </a:p>
        </p:txBody>
      </p:sp>
    </p:spTree>
    <p:extLst>
      <p:ext uri="{BB962C8B-B14F-4D97-AF65-F5344CB8AC3E}">
        <p14:creationId xmlns:p14="http://schemas.microsoft.com/office/powerpoint/2010/main" val="3165045151"/>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287928" y="775918"/>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التكميلي وصولا للذروة: يكرر السطر الثاني الأول ، لكنه يتجاهل المصطلح الأخير</a:t>
            </a:r>
            <a:endParaRPr lang="en-US" dirty="0">
              <a:latin typeface="Arial" panose="020B0604020202020204" pitchFamily="34" charset="0"/>
            </a:endParaRPr>
          </a:p>
        </p:txBody>
      </p:sp>
      <p:sp>
        <p:nvSpPr>
          <p:cNvPr id="206851" name="Text Box 3"/>
          <p:cNvSpPr txBox="1">
            <a:spLocks noChangeArrowheads="1"/>
          </p:cNvSpPr>
          <p:nvPr/>
        </p:nvSpPr>
        <p:spPr bwMode="auto">
          <a:xfrm>
            <a:off x="152400" y="2136338"/>
            <a:ext cx="89916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29 : 1 – 2 </a:t>
            </a:r>
            <a:endParaRPr lang="en-US" dirty="0">
              <a:latin typeface="Arial" panose="020B0604020202020204" pitchFamily="34" charset="0"/>
            </a:endParaRPr>
          </a:p>
          <a:p>
            <a:r>
              <a:rPr lang="ar-JO" dirty="0">
                <a:latin typeface="Arial" panose="020B0604020202020204" pitchFamily="34" charset="0"/>
              </a:rPr>
              <a:t>مزمور لداود.قدموا للرب يا أبناء الله قدموا للرب مجداً وعزاً. 2 قدموا للرب مجد اسمه.اسجدوا للرب في زينة مقدسة</a:t>
            </a:r>
            <a:endParaRPr lang="en-US"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64899" y="2373985"/>
            <a:ext cx="8979101" cy="286232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4 الرب عال فوق كل الأمم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فوق السموات مجده</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br>
              <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b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64901" y="4806187"/>
            <a:ext cx="89791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耶和华高过万国，他的荣耀超越诸天。</a:t>
            </a:r>
          </a:p>
        </p:txBody>
      </p:sp>
    </p:spTree>
    <p:extLst>
      <p:ext uri="{BB962C8B-B14F-4D97-AF65-F5344CB8AC3E}">
        <p14:creationId xmlns:p14="http://schemas.microsoft.com/office/powerpoint/2010/main" val="509226536"/>
      </p:ext>
    </p:extLst>
  </p:cSld>
  <p:clrMapOvr>
    <a:masterClrMapping/>
  </p:clrMapOvr>
  <p:transition/>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274967" y="2315746"/>
            <a:ext cx="8750502" cy="25750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5مَنْ مِثْلُ الرَّبِّ إِلهِنَا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السَّاكِنِ فِي الأَعَالِي؟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6النَّاظِرِ الأَسَافِلَ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فِي السَّمَاوَاتِ وَفِي الأَرْضِ،</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4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74968" y="4747948"/>
            <a:ext cx="8750503"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谁像耶和华我们的　神呢？他坐在至高之处，</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他俯首垂顾天上和地下的事。</a:t>
            </a:r>
          </a:p>
        </p:txBody>
      </p:sp>
    </p:spTree>
    <p:extLst>
      <p:ext uri="{BB962C8B-B14F-4D97-AF65-F5344CB8AC3E}">
        <p14:creationId xmlns:p14="http://schemas.microsoft.com/office/powerpoint/2010/main" val="2592379367"/>
      </p:ext>
    </p:extLst>
  </p:cSld>
  <p:clrMapOvr>
    <a:masterClrMapping/>
  </p:clrMapOvr>
  <p:transition/>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39498" y="2315746"/>
            <a:ext cx="9106101" cy="280076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7الْمُقِيمِ الْمَسْكِينَ مِنَ التُّرَابِ،</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الرَّافِعِ الْبَائِسَ مِنَ الْمَزْبَلَةِ</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8لِيُجْلِسَهُ مَعَ أَشْرَافٍ،</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مَعَ أَشْرَافِ شَعْبِهِ.</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a:t>
            </a:r>
            <a:endParaRPr kumimoji="0" lang="en-SG" sz="48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39500" y="4747948"/>
            <a:ext cx="91061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他从灰尘中抬举贫寒人，从粪堆中提拔穷乏人，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使他们和权贵同坐，就是和他子民中的权贵同坐，</a:t>
            </a:r>
          </a:p>
        </p:txBody>
      </p:sp>
    </p:spTree>
    <p:extLst>
      <p:ext uri="{BB962C8B-B14F-4D97-AF65-F5344CB8AC3E}">
        <p14:creationId xmlns:p14="http://schemas.microsoft.com/office/powerpoint/2010/main" val="254194864"/>
      </p:ext>
    </p:extLst>
  </p:cSld>
  <p:clrMapOvr>
    <a:masterClrMapping/>
  </p:clrMapOvr>
  <p:transition/>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71766" y="2340118"/>
            <a:ext cx="9190768"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9الْمُسْكِنِ الْعَاقِرَ فِي بَيْتٍ،</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أُمَّ أَوْلاَدٍ فَرْحَانَةً. هَلِّلُويَا.</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71766" y="4772319"/>
            <a:ext cx="89006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他使不能生育的妇人安居家中，成了有许多儿女的快乐母亲。你们要赞美耶和华。</a:t>
            </a:r>
          </a:p>
        </p:txBody>
      </p:sp>
    </p:spTree>
    <p:extLst>
      <p:ext uri="{BB962C8B-B14F-4D97-AF65-F5344CB8AC3E}">
        <p14:creationId xmlns:p14="http://schemas.microsoft.com/office/powerpoint/2010/main" val="1915071774"/>
      </p:ext>
    </p:extLst>
  </p:cSld>
  <p:clrMapOvr>
    <a:masterClrMapping/>
  </p:clrMapOvr>
  <p:transition/>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100941"/>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114 - 115</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114-115</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العبادة الجماعية مقابل حضور وعناية الله</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集体对神的同在与恩泽的赞美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214672"/>
      </p:ext>
    </p:extLst>
  </p:cSld>
  <p:clrMapOvr>
    <a:masterClrMapping/>
  </p:clrMapOvr>
  <p:transition/>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564904"/>
            <a:ext cx="8892479" cy="203132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114: 1عِنْدَ خُرُوجِ إِسْرَائِيلَ مِنْ مِصْرَ، وَبَيْتِ يَعْقُوبَ مِنْ شَعْبٍأ َعْجَمَ،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2كَانَ يَهُوذَا مَقْدِسَهُ، وَإِسْرَائِيلُ مَحَلَّ سُلْطَانِهِ.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049633"/>
            <a:ext cx="9021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以色列出了埃及，雅各家离开了说外国语言的人民的时候，</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犹大就成了主的圣所，以色列成了他的王国。</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474698883"/>
      </p:ext>
    </p:extLst>
  </p:cSld>
  <p:clrMapOvr>
    <a:masterClrMapping/>
  </p:clrMapOvr>
  <p:transition/>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67117" y="2506870"/>
            <a:ext cx="887750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3الْبَحْرُ رَآهُ فَهَرَبَ. الأُرْدُنُّ رَجَعَ إِلَى خَلْفٍ.</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4</a:t>
            </a: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الْجِبَالُ قَفَزَتْ مِثْلَ الْكِبَاشِ، وَالآكامُ مِثْلَ حُمْلاَنِ الْغَنَمِ.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67117" y="5166947"/>
            <a:ext cx="88775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大海看见就奔逃，约旦河也倒流。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大山跳跃像公羊，小山蹦跳像小羊。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910109201"/>
      </p:ext>
    </p:extLst>
  </p:cSld>
  <p:clrMapOvr>
    <a:masterClrMapping/>
  </p:clrMapOvr>
  <p:transition/>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114- 115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5634" y="2233642"/>
            <a:ext cx="9123034" cy="258532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5مَا لَكَ أَيُّهَا الْبَحْرُ قَدْ هَرَبْتَ؟ وَمَا لَكَ أَيُّهَا الأُرْدُنُّ قَدْ رَجَعْتَ إِلَى خَلْفٍ؟</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6وَمَا لَكُنَّ أَيَّتُهَا الْجِبَالُ قَدْ قَفَزْتُنَّ مِثْلَ الْكِبَاشِ، وَأَيَّتُهَا التِّلاَلُ مِثْلَ حُمْلاَنِ الْغَنَمِ؟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5633" y="4706087"/>
            <a:ext cx="9123036"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大海啊！你为什么奔逃？约旦河啊！你为什么倒流？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大山啊！你们为什么跳跃像公羊？小山啊！你们为什么蹦跳像小羊？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47782"/>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7925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769286825"/>
      </p:ext>
    </p:extLst>
  </p:cSld>
  <p:clrMapOvr>
    <a:masterClrMapping/>
  </p:clrMapOvr>
  <p:transition/>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9512" y="2780928"/>
            <a:ext cx="8784976" cy="203132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7أَيَّتُهَا الأَرْضُ تَزَلْزَلِي مِنْ قُدَّامِ الرَّبِّ، مِنْ قُدَّامِ إِلهِ يَعْقُوبَ!</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8الْمُحَوِّلِ الصَّخْرَةَ إِلَى غُدْرَانِ مِيَاهٍ، الصَّوَّانَ إِلَى يَنَابِيعِ مِيَاهٍ.</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365" y="5036291"/>
            <a:ext cx="9097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大地啊！你在主的面前，在雅各的　神面前要战抖。</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他使磐石变为水池，使坚石变为水泉。</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73181"/>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67084"/>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152692785"/>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1346400"/>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إصطناعي (غير مكتمل بدون تعويض): آيات ذات أطوال مختلفة مع بعض المصطلحات المتوازية فقط</a:t>
            </a:r>
            <a:endParaRPr lang="en-US" dirty="0">
              <a:latin typeface="Arial" panose="020B0604020202020204" pitchFamily="34" charset="0"/>
            </a:endParaRPr>
          </a:p>
        </p:txBody>
      </p:sp>
      <p:sp>
        <p:nvSpPr>
          <p:cNvPr id="201731" name="Text Box 3"/>
          <p:cNvSpPr txBox="1">
            <a:spLocks noChangeArrowheads="1"/>
          </p:cNvSpPr>
          <p:nvPr/>
        </p:nvSpPr>
        <p:spPr bwMode="auto">
          <a:xfrm>
            <a:off x="0" y="3341891"/>
            <a:ext cx="9144000" cy="203132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6 : 1</a:t>
            </a:r>
            <a:endParaRPr lang="en-US" dirty="0">
              <a:latin typeface="Arial" panose="020B0604020202020204" pitchFamily="34" charset="0"/>
            </a:endParaRPr>
          </a:p>
          <a:p>
            <a:r>
              <a:rPr lang="ar-JO" dirty="0">
                <a:latin typeface="Arial" panose="020B0604020202020204" pitchFamily="34" charset="0"/>
              </a:rPr>
              <a:t>لأمام المغنين على ذوات الأوتار على القرار.مزمور لداود.يا رب لا توبخني بغضبك ولا تؤدبني بغيظك.</a:t>
            </a:r>
            <a:endParaRPr lang="en-US" dirty="0">
              <a:latin typeface="Arial" panose="020B0604020202020204" pitchFamily="34" charset="0"/>
            </a:endParaRPr>
          </a:p>
        </p:txBody>
      </p:sp>
      <p:sp>
        <p:nvSpPr>
          <p:cNvPr id="201732" name="Text Box 4"/>
          <p:cNvSpPr txBox="1">
            <a:spLocks noChangeArrowheads="1"/>
          </p:cNvSpPr>
          <p:nvPr/>
        </p:nvSpPr>
        <p:spPr bwMode="auto">
          <a:xfrm>
            <a:off x="84264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391</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305800"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14</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55627480"/>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114 - 115</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 y="3103800"/>
            <a:ext cx="9144001" cy="1291213"/>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114-115</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182348"/>
            <a:ext cx="9144000" cy="758897"/>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lang="ar-JO" sz="1867" b="1" kern="0" spc="400" dirty="0">
                <a:solidFill>
                  <a:srgbClr val="D89F39">
                    <a:lumMod val="75000"/>
                  </a:srgbClr>
                </a:solidFill>
                <a:latin typeface="Arial" panose="020B0604020202020204" pitchFamily="34" charset="0"/>
                <a:cs typeface="Arial" panose="020B0604020202020204" pitchFamily="34" charset="0"/>
              </a:rPr>
              <a:t>العبادة الجماعية مقابل حضور وعناية الله</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集体对神的同在与恩泽的赞美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17DB0CE9-D2A1-DA44-8554-853F39A6AF2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3245093"/>
      </p:ext>
    </p:extLst>
  </p:cSld>
  <p:clrMapOvr>
    <a:masterClrMapping/>
  </p:clrMapOvr>
  <p:transition/>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57200" y="2420887"/>
            <a:ext cx="850592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115: 1 لَيْسَ لَنَا يَا رَبُّ لَيْسَ لَنَا، لكِنْ لاسْمِكَ أَعْطِ مَجْدًا، مِنْ أَجْلِ رَحْمَتِكَ مِنْ أَجْلِ أَمَانَتِكَ.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57201" y="5036290"/>
            <a:ext cx="850592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93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13354165"/>
      </p:ext>
    </p:extLst>
  </p:cSld>
  <p:clrMapOvr>
    <a:masterClrMapping/>
  </p:clrMapOvr>
  <p:transition/>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a:t>
            </a:r>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2852936"/>
            <a:ext cx="8496555" cy="120032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115: 1 لَيْسَ لَنَا يَا رَبُّ لَيْسَ لَنَا، لكِنْ لاسْمِكَ أَعْطِ مَجْدًا، مِنْ أَجْلِ رَحْمَتِكَ مِنْ أَجْلِ أَمَانَتِكَ. </a:t>
            </a:r>
          </a:p>
        </p:txBody>
      </p:sp>
      <p:sp>
        <p:nvSpPr>
          <p:cNvPr id="6" name="TextBox 5">
            <a:extLst>
              <a:ext uri="{FF2B5EF4-FFF2-40B4-BE49-F238E27FC236}">
                <a16:creationId xmlns:a16="http://schemas.microsoft.com/office/drawing/2014/main" id="{A5CA204E-43EB-4AAF-A975-A9C360C05FFD}"/>
              </a:ext>
            </a:extLst>
          </p:cNvPr>
          <p:cNvSpPr txBox="1"/>
          <p:nvPr/>
        </p:nvSpPr>
        <p:spPr>
          <a:xfrm>
            <a:off x="4032"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947749256"/>
      </p:ext>
    </p:extLst>
  </p:cSld>
  <p:clrMapOvr>
    <a:masterClrMapping/>
  </p:clrMapOvr>
  <p:transition/>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39552" y="2924943"/>
            <a:ext cx="8064896"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2لِمَاذَا يَقُولُ الأُمَمُ: «أَيْنَ هُوَ إِلهُهُمْ؟ ».</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3إِنَّ إِلهَنَا فِي السَّمَاءِ. كُلَّمَا شَاءَ صَنَعَ.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17916" y="5158481"/>
            <a:ext cx="8926084"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为什么容列国的人说：「他们的　神在哪里呢？」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我们的　神在天上；他喜欢什么，就作什么。</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945737021"/>
      </p:ext>
    </p:extLst>
  </p:cSld>
  <p:clrMapOvr>
    <a:masterClrMapping/>
  </p:clrMapOvr>
  <p:transition/>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91899" y="2582518"/>
            <a:ext cx="864890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4أَصْنَامُهُمْ فِضَّةٌ وَذَهَبٌ، عَمَلُ أَيْدِي النَّاسِ.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91900" y="5351300"/>
            <a:ext cx="822413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列国的偶像是金的、银的，是人手所做的。</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526463767"/>
      </p:ext>
    </p:extLst>
  </p:cSld>
  <p:clrMapOvr>
    <a:masterClrMapping/>
  </p:clrMapOvr>
  <p:transition/>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66499" y="2852935"/>
            <a:ext cx="8606569" cy="230832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5لَهَا أَفْوَاهٌ وَلاَ تَتَكَلَّمُ. لَهَا أَعْيُنٌ وَلاَ تُبْصِرُ.</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6لَهَا آذَانٌ وَلاَ تَسْمَعُ. لَهَا مَنَاخِرُ وَلاَ تَشُمُّ. </a:t>
            </a:r>
            <a:br>
              <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b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66499" y="5210498"/>
            <a:ext cx="8183885"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它们有口，却不能说话；有眼，却不能看；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有耳，却不能听；有鼻，却不能闻；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027765815"/>
      </p:ext>
    </p:extLst>
  </p:cSld>
  <p:clrMapOvr>
    <a:masterClrMapping/>
  </p:clrMapOvr>
  <p:transition/>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301" y="2492517"/>
            <a:ext cx="918230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7لَهَا أَيْدٍ وَلاَ تَلْمِسُ. لَهَا أَرْجُلٌ وَلاَ تَمْشِي، وَلاَ تَنْطِقُ بِحَنَاجِرِهَا.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301" y="5261298"/>
            <a:ext cx="8731343"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有手，却不能摸；有脚，却不能行；也不能用喉咙发声。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861536335"/>
      </p:ext>
    </p:extLst>
  </p:cSld>
  <p:clrMapOvr>
    <a:masterClrMapping/>
  </p:clrMapOvr>
  <p:transition/>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5766" y="2517917"/>
            <a:ext cx="872510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8مِثْلَهَا يَكُونُ صَانِعُوهَا، بَلْ كُلُّ مَنْ يَتَّكِلُ عَلَيْهَا.</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25766" y="5286698"/>
            <a:ext cx="8296597"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做偶像的必和偶像一样；凡是倚靠它们的，都必这样。</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944873752"/>
      </p:ext>
    </p:extLst>
  </p:cSld>
  <p:clrMapOvr>
    <a:masterClrMapping/>
  </p:clrMapOvr>
  <p:transition/>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77700" y="2517918"/>
            <a:ext cx="7971568"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9يَا إِسْرَائِيلُ، اتَّكِلْ عَلَى الرَّبِّ. هُوَ مُعِينُهُمْ وَمِجَنُّهُمْ.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77702" y="5286699"/>
            <a:ext cx="758007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以色列啊！你们要倚靠耶和华；</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878990734"/>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p:cNvSpPr txBox="1">
            <a:spLocks noChangeArrowheads="1"/>
          </p:cNvSpPr>
          <p:nvPr/>
        </p:nvSpPr>
        <p:spPr bwMode="auto">
          <a:xfrm>
            <a:off x="573527" y="2184729"/>
            <a:ext cx="8029380" cy="340451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تسبيح </a:t>
            </a:r>
            <a:r>
              <a:rPr lang="ar-JO"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الله والتضرع له بسبب من هو وما فعلهُ بإعطائه الحكمة والحماية والتتميم المسياني  وإعطائه كلمته ليجعل الشخص  متواضعا وواثقا وشاكراً</a:t>
            </a:r>
            <a:endParaRPr lang="en-US"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latin typeface="Arial" panose="020B0604020202020204" pitchFamily="34" charset="0"/>
                <a:cs typeface="Arial" panose="020B0604020202020204" pitchFamily="34" charset="0"/>
              </a:rPr>
              <a:t>٣</a:t>
            </a:r>
            <a:r>
              <a:rPr lang="ar-JO" altLang="zh-CN" b="1" kern="0" dirty="0">
                <a:solidFill>
                  <a:srgbClr val="000000"/>
                </a:solidFill>
                <a:latin typeface="Arial" panose="020B0604020202020204" pitchFamily="34" charset="0"/>
                <a:cs typeface="Arial" panose="020B0604020202020204" pitchFamily="34" charset="0"/>
              </a:rPr>
              <a:t>۸٠</a:t>
            </a:r>
            <a:endParaRPr lang="en-US" altLang="zh-CN" b="1" kern="0" dirty="0">
              <a:solidFill>
                <a:srgbClr val="000000"/>
              </a:solidFill>
              <a:latin typeface="Arial" panose="020B0604020202020204" pitchFamily="34" charset="0"/>
              <a:cs typeface="Arial" panose="020B0604020202020204" pitchFamily="34" charset="0"/>
            </a:endParaRP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۳٤٦</a:t>
            </a:r>
            <a:endParaRPr lang="en-US" altLang="zh-CN" b="1" kern="0" dirty="0">
              <a:solidFill>
                <a:srgbClr val="000000"/>
              </a:solidFill>
              <a:latin typeface="Arial" panose="020B0604020202020204" pitchFamily="34" charset="0"/>
              <a:cs typeface="Arial" panose="020B0604020202020204" pitchFamily="34" charset="0"/>
            </a:endParaRPr>
          </a:p>
        </p:txBody>
      </p:sp>
      <p:pic>
        <p:nvPicPr>
          <p:cNvPr id="6" name="Picture 5"/>
          <p:cNvPicPr>
            <a:picLocks noChangeAspect="1"/>
          </p:cNvPicPr>
          <p:nvPr/>
        </p:nvPicPr>
        <p:blipFill>
          <a:blip r:embed="rId3"/>
          <a:stretch>
            <a:fillRect/>
          </a:stretch>
        </p:blipFill>
        <p:spPr>
          <a:xfrm>
            <a:off x="0" y="-55468"/>
            <a:ext cx="2734333" cy="1996167"/>
          </a:xfrm>
          <a:prstGeom prst="rect">
            <a:avLst/>
          </a:prstGeom>
        </p:spPr>
      </p:pic>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p>
        </p:txBody>
      </p:sp>
    </p:spTree>
    <p:extLst>
      <p:ext uri="{BB962C8B-B14F-4D97-AF65-F5344CB8AC3E}">
        <p14:creationId xmlns:p14="http://schemas.microsoft.com/office/powerpoint/2010/main" val="273890305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1304020"/>
            <a:ext cx="8382000" cy="646331"/>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الشكل التركيبي: يطور السطر الثاني فكر السطر الأول</a:t>
            </a:r>
            <a:endParaRPr lang="en-US" dirty="0">
              <a:latin typeface="Arial" panose="020B0604020202020204" pitchFamily="34" charset="0"/>
            </a:endParaRPr>
          </a:p>
        </p:txBody>
      </p:sp>
      <p:sp>
        <p:nvSpPr>
          <p:cNvPr id="224259" name="Text Box 3"/>
          <p:cNvSpPr txBox="1">
            <a:spLocks noChangeArrowheads="1"/>
          </p:cNvSpPr>
          <p:nvPr/>
        </p:nvSpPr>
        <p:spPr bwMode="auto">
          <a:xfrm>
            <a:off x="0" y="2959784"/>
            <a:ext cx="8991600" cy="1477328"/>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2 : 6 </a:t>
            </a:r>
          </a:p>
          <a:p>
            <a:r>
              <a:rPr lang="ar-JO" dirty="0">
                <a:latin typeface="Arial" panose="020B0604020202020204" pitchFamily="34" charset="0"/>
              </a:rPr>
              <a:t>أما أنا فقد مسحت ملكي على صهيون جبل قدسي </a:t>
            </a:r>
            <a:endParaRPr lang="en-US"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2484051"/>
            <a:ext cx="872314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10يَا بَيْتَ هَارُونَ، اتَّكِلُوا عَلَى الرَّبِّ. هُوَ مُعِينُهُمْ وَمِجَنُّهُمْ.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41066" y="5252832"/>
            <a:ext cx="75439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10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亚伦家啊！你们要倚靠耶和华；</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983043943"/>
      </p:ext>
    </p:extLst>
  </p:cSld>
  <p:clrMapOvr>
    <a:masterClrMapping/>
  </p:clrMapOvr>
  <p:transition/>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5" y="2398166"/>
            <a:ext cx="853883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11يَا مُتَّقِي الرَّبِّ، اتَّكِلُوا عَلَى الرَّبِّ. هُوَ مُعِينُهُمْ وَمِجَنُّهُمْ.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5" y="5166947"/>
            <a:ext cx="811947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a:t>
            </a:r>
            <a:r>
              <a:rPr kumimoji="0" lang="en-US"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敬畏耶和华的啊！你们要倚靠耶和华；</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他是你们的帮助、你们的盾牌。</a:t>
            </a:r>
          </a:p>
        </p:txBody>
      </p:sp>
      <p:sp>
        <p:nvSpPr>
          <p:cNvPr id="9" name="TextBox 8">
            <a:extLst>
              <a:ext uri="{FF2B5EF4-FFF2-40B4-BE49-F238E27FC236}">
                <a16:creationId xmlns:a16="http://schemas.microsoft.com/office/drawing/2014/main" id="{4A20EFD6-F693-44CD-A51E-CE15019B782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10" name="TextBox 9">
            <a:extLst>
              <a:ext uri="{FF2B5EF4-FFF2-40B4-BE49-F238E27FC236}">
                <a16:creationId xmlns:a16="http://schemas.microsoft.com/office/drawing/2014/main" id="{37650A23-717D-4BBE-88A2-D60BA7F8292C}"/>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Tree>
    <p:extLst>
      <p:ext uri="{BB962C8B-B14F-4D97-AF65-F5344CB8AC3E}">
        <p14:creationId xmlns:p14="http://schemas.microsoft.com/office/powerpoint/2010/main" val="3113975039"/>
      </p:ext>
    </p:extLst>
  </p:cSld>
  <p:clrMapOvr>
    <a:masterClrMapping/>
  </p:clrMapOvr>
  <p:transition/>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3243576"/>
            <a:ext cx="842775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12الرَّبُّ قَدْ ذَكَرَنَا فَيُبَارِكُ. يُبَارِكُ بَيْتَ إِسْرَائِيلَ.</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يُبَارِكُ بَيْتَ هَارُونَ.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260201"/>
            <a:ext cx="875128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耶和华顾念我们，必赐福给我们；他必赐福给以色列家，赐福给亚伦家。</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651608993"/>
      </p:ext>
    </p:extLst>
  </p:cSld>
  <p:clrMapOvr>
    <a:masterClrMapping/>
  </p:clrMapOvr>
  <p:transition/>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5" y="2458651"/>
            <a:ext cx="873939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13يُبَارِكُ مُتَّقِي الرَّبِّ، الصِّغَارَ مَعَ الْكِبَارِ.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6" y="5227432"/>
            <a:ext cx="87393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敬畏耶和华的，无论大小尊卑，他都必赐福。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233227187"/>
      </p:ext>
    </p:extLst>
  </p:cSld>
  <p:clrMapOvr>
    <a:masterClrMapping/>
  </p:clrMapOvr>
  <p:transition/>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9512" y="2780928"/>
            <a:ext cx="867662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14لِيَزِدِ الرَّبُّ عَلَيْكُمْ، عَلَيْكُمْ وَعَلَى أَبْنَائِكُمْ.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15أَنْتُمْ مُبَارَكُونَ لِلرَّبِّ الصَّانِعِ السَّمَاوَاتِ وَالأَرْضِ. </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1" y="5170794"/>
            <a:ext cx="915803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愿耶和华使你们增多，使你们和你们的子孙增多。</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愿你们蒙创造天地的耶和华赐福。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244297012"/>
      </p:ext>
    </p:extLst>
  </p:cSld>
  <p:clrMapOvr>
    <a:masterClrMapping/>
  </p:clrMapOvr>
  <p:transition/>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2780928"/>
            <a:ext cx="8646947" cy="2585323"/>
          </a:xfrm>
          <a:prstGeom prst="rect">
            <a:avLst/>
          </a:prstGeom>
          <a:noFill/>
        </p:spPr>
        <p:txBody>
          <a:bodyPr wrap="square" rtlCol="0">
            <a:spAutoFit/>
          </a:bodyPr>
          <a:lstStyle/>
          <a:p>
            <a:pPr marL="447675" marR="0" lvl="0" indent="-447675"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16السَّمَاوَاتُ سَمَاوَاتٌ لِلرَّبِّ، أَمَّا الأَرْضُ فَأَعْطَاهَا لِبَنِي آدَمَ.</a:t>
            </a:r>
          </a:p>
          <a:p>
            <a:pPr marL="447675" marR="0" lvl="0" indent="-447675"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17لَيْسَ الأَمْوَاتُ يُسَبِّحُونَ الرَّبَّ، وَلاَ مَنْ يَنْحَدِرُ إِلَى أَرْضِ السُّكُوتِ. </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 y="5556540"/>
            <a:ext cx="914400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天属于耶和华，地，他却赐给了世人。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死人不能赞美耶和华，下到阴间的不能赞美他。</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192237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501426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644619234"/>
      </p:ext>
    </p:extLst>
  </p:cSld>
  <p:clrMapOvr>
    <a:masterClrMapping/>
  </p:clrMapOvr>
  <p:transition/>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39500" y="2389699"/>
            <a:ext cx="8691088"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18أَمَّا نَحْنُ فَنُبَارِكُ الرَّبَّ مِنَ الآنَ وَإِلَى الدَّهْرِ. هَلِّلُويَا.</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39499"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至于我们，我们要称颂耶和华，从现在直到永远。你们要赞美耶和华。</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101546548"/>
      </p:ext>
    </p:extLst>
  </p:cSld>
  <p:clrMapOvr>
    <a:masterClrMapping/>
  </p:clrMapOvr>
  <p:transition/>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FaithatWork-Theme-Blank.jpg">
            <a:extLst>
              <a:ext uri="{FF2B5EF4-FFF2-40B4-BE49-F238E27FC236}">
                <a16:creationId xmlns:a16="http://schemas.microsoft.com/office/drawing/2014/main" id="{CF89B47A-EE67-AB48-A468-1700FBA82C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EEBBEA2F-7B3B-F740-90A0-A5C3CAA02E90}"/>
              </a:ext>
            </a:extLst>
          </p:cNvPr>
          <p:cNvSpPr txBox="1"/>
          <p:nvPr/>
        </p:nvSpPr>
        <p:spPr>
          <a:xfrm>
            <a:off x="861237" y="2643891"/>
            <a:ext cx="7421526" cy="923330"/>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5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5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6" name="Rectangle 5">
            <a:extLst>
              <a:ext uri="{FF2B5EF4-FFF2-40B4-BE49-F238E27FC236}">
                <a16:creationId xmlns:a16="http://schemas.microsoft.com/office/drawing/2014/main" id="{76318B87-BF67-B14A-9EFF-DAB36AC55EA0}"/>
              </a:ext>
            </a:extLst>
          </p:cNvPr>
          <p:cNvSpPr/>
          <p:nvPr/>
        </p:nvSpPr>
        <p:spPr>
          <a:xfrm>
            <a:off x="1187624" y="3567221"/>
            <a:ext cx="6768752" cy="584775"/>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MS PGothic" panose="020B0600070205080204" pitchFamily="34" charset="-128"/>
                <a:cs typeface="Arial" panose="020B0604020202020204" pitchFamily="34" charset="0"/>
              </a:rPr>
              <a:t>دعوة لتسبيح الرب</a:t>
            </a:r>
            <a:endParaRPr kumimoji="0" lang="en-GB" sz="32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505588498"/>
      </p:ext>
    </p:extLst>
  </p:cSld>
  <p:clrMapOvr>
    <a:masterClrMapping/>
  </p:clrMapOvr>
  <p:transition/>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ithatWork-Back2.jpg">
            <a:extLst>
              <a:ext uri="{FF2B5EF4-FFF2-40B4-BE49-F238E27FC236}">
                <a16:creationId xmlns:a16="http://schemas.microsoft.com/office/drawing/2014/main" id="{50C41DC2-2DAD-9A45-A0D1-7651EA9635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396EEC2-0DF1-7844-B4CD-45356C620220}"/>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BE846CAB-7F91-D045-940C-7DEBB63C9D45}"/>
              </a:ext>
            </a:extLst>
          </p:cNvPr>
          <p:cNvSpPr/>
          <p:nvPr/>
        </p:nvSpPr>
        <p:spPr>
          <a:xfrm>
            <a:off x="340240" y="1382255"/>
            <a:ext cx="8803760" cy="3693319"/>
          </a:xfrm>
          <a:prstGeom prst="rect">
            <a:avLst/>
          </a:prstGeom>
        </p:spPr>
        <p:txBody>
          <a:bodyPr wrap="square">
            <a:spAutoFit/>
          </a:bodyPr>
          <a:lstStyle/>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1لَيْسَ لَنَا يَا رَبُّ لَيْسَ لَنَا، لكِنْ لاسْمِكَ أَعْطِ مَجْدًا، مِنْ أَجْلِ رَحْمَتِكَ مِنْ أَجْلِ أَمَانَتِكَ.</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2لِمَاذَا يَقُولُ الأُمَمُ: «أَيْنَ هُوَ إِلهُهُمْ؟ ».</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3إِنَّ إِلهَنَا فِي السَّمَاءِ. كُلَّمَا شَاءَ صَنَعَ. </a:t>
            </a:r>
            <a:endParaRPr kumimoji="0" lang="en-US"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71494"/>
      </p:ext>
    </p:extLst>
  </p:cSld>
  <p:clrMapOvr>
    <a:masterClrMapping/>
  </p:clrMapOvr>
  <p:transition/>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ithatWork-Back2.jpg">
            <a:extLst>
              <a:ext uri="{FF2B5EF4-FFF2-40B4-BE49-F238E27FC236}">
                <a16:creationId xmlns:a16="http://schemas.microsoft.com/office/drawing/2014/main" id="{85F9F4B2-7FC9-2D43-B6DF-49B2414F7C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769D67DB-7BAA-7241-AC1A-B20F003D169B}"/>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5783239E-16EC-754B-80E6-EA20D30970CB}"/>
              </a:ext>
            </a:extLst>
          </p:cNvPr>
          <p:cNvSpPr/>
          <p:nvPr/>
        </p:nvSpPr>
        <p:spPr>
          <a:xfrm>
            <a:off x="340239" y="1382255"/>
            <a:ext cx="8798997" cy="3139321"/>
          </a:xfrm>
          <a:prstGeom prst="rect">
            <a:avLst/>
          </a:prstGeom>
        </p:spPr>
        <p:txBody>
          <a:bodyPr wrap="square">
            <a:spAutoFit/>
          </a:bodyPr>
          <a:lstStyle/>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4أَصْنَامُهُمْ فِضَّةٌ وَذَهَبٌ، عَمَلُ أَيْدِي النَّاسِ.</a:t>
            </a:r>
          </a:p>
          <a:p>
            <a:pPr marL="361950" marR="0" lvl="0" indent="-3619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5لَهَا أَفْوَاهٌ وَلاَ تَتَكَلَّمُ. لَهَا أَعْيُنٌ وَلاَ تُبْصِرُ.</a:t>
            </a:r>
          </a:p>
          <a:p>
            <a:pPr marL="361950" marR="0" lvl="0" indent="-3619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6لَهَا آذَانٌ وَلاَ تَسْمَعُ. لَهَا مَنَاخِرُ وَلاَ تَشُمُّ.</a:t>
            </a:r>
            <a:endParaRPr kumimoji="0" lang="en-US"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1377"/>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JO" sz="3600" kern="1200" dirty="0">
                <a:solidFill>
                  <a:schemeClr val="bg1"/>
                </a:solidFill>
                <a:ea typeface="ＭＳ Ｐゴシック" pitchFamily="-108" charset="-128"/>
              </a:rPr>
              <a:t>التوازي</a:t>
            </a:r>
            <a:endParaRPr lang="en-US" sz="3600" kern="1200" dirty="0">
              <a:solidFill>
                <a:schemeClr val="bg1"/>
              </a:solidFill>
              <a:ea typeface="ＭＳ Ｐゴシック" pitchFamily="-108" charset="-128"/>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anose="020B0604020202020204" pitchFamily="34" charset="0"/>
                <a:ea typeface="Arial" pitchFamily="-105" charset="0"/>
                <a:cs typeface="Arial" panose="020B0604020202020204" pitchFamily="34" charset="0"/>
              </a:rPr>
              <a:t>٣٨٨c</a:t>
            </a:r>
          </a:p>
        </p:txBody>
      </p:sp>
      <p:sp>
        <p:nvSpPr>
          <p:cNvPr id="2" name="Rectangle 4">
            <a:extLst>
              <a:ext uri="{FF2B5EF4-FFF2-40B4-BE49-F238E27FC236}">
                <a16:creationId xmlns:a16="http://schemas.microsoft.com/office/drawing/2014/main" id="{1085B227-5F4D-7EB7-EFEF-C0ADA57B5D06}"/>
              </a:ext>
            </a:extLst>
          </p:cNvPr>
          <p:cNvSpPr txBox="1">
            <a:spLocks noChangeArrowheads="1"/>
          </p:cNvSpPr>
          <p:nvPr/>
        </p:nvSpPr>
        <p:spPr bwMode="auto">
          <a:xfrm>
            <a:off x="1043608" y="2057400"/>
            <a:ext cx="7414592" cy="3315816"/>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algn="ctr" eaLnBrk="1" hangingPunct="1">
              <a:buFontTx/>
              <a:buNone/>
            </a:pPr>
            <a:r>
              <a:rPr lang="ar-JO" sz="4000" b="1" kern="0" dirty="0">
                <a:latin typeface="Arial" panose="020B0604020202020204" pitchFamily="34" charset="0"/>
                <a:cs typeface="Arial" panose="020B0604020202020204" pitchFamily="34" charset="0"/>
              </a:rPr>
              <a:t>التشابهات والاختلافات </a:t>
            </a:r>
            <a:endParaRPr lang="en-US" sz="4000" b="1" kern="0" dirty="0">
              <a:latin typeface="Arial" panose="020B0604020202020204" pitchFamily="34" charset="0"/>
              <a:cs typeface="Arial" panose="020B0604020202020204" pitchFamily="34" charset="0"/>
            </a:endParaRPr>
          </a:p>
          <a:p>
            <a:pPr algn="ctr" eaLnBrk="1" hangingPunct="1">
              <a:buFontTx/>
              <a:buNone/>
            </a:pPr>
            <a:r>
              <a:rPr lang="ar-JO" sz="4000" b="1" kern="0" dirty="0">
                <a:latin typeface="Arial" panose="020B0604020202020204" pitchFamily="34" charset="0"/>
                <a:cs typeface="Arial" panose="020B0604020202020204" pitchFamily="34" charset="0"/>
              </a:rPr>
              <a:t>فئتان من التوازيات </a:t>
            </a:r>
          </a:p>
          <a:p>
            <a:pPr algn="ctr" eaLnBrk="1" hangingPunct="1">
              <a:buFontTx/>
              <a:buNone/>
            </a:pPr>
            <a:r>
              <a:rPr lang="ar-JO" sz="4000" b="1" kern="0" dirty="0">
                <a:latin typeface="Arial" panose="020B0604020202020204" pitchFamily="34" charset="0"/>
                <a:cs typeface="Arial" panose="020B0604020202020204" pitchFamily="34" charset="0"/>
              </a:rPr>
              <a:t>التوازي في قواعد اللغة</a:t>
            </a:r>
          </a:p>
          <a:p>
            <a:pPr algn="ctr" eaLnBrk="1" hangingPunct="1">
              <a:buFontTx/>
              <a:buNone/>
            </a:pPr>
            <a:r>
              <a:rPr lang="ar-JO" sz="4000" b="1" kern="0" dirty="0">
                <a:latin typeface="Arial" panose="020B0604020202020204" pitchFamily="34" charset="0"/>
                <a:cs typeface="Arial" panose="020B0604020202020204" pitchFamily="34" charset="0"/>
              </a:rPr>
              <a:t>التوزاي في المعاني   </a:t>
            </a:r>
            <a:endParaRPr lang="en-US" sz="4000" b="1" kern="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50499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2" grpId="0" build="p"/>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FaithatWork-Back2.jpg">
            <a:extLst>
              <a:ext uri="{FF2B5EF4-FFF2-40B4-BE49-F238E27FC236}">
                <a16:creationId xmlns:a16="http://schemas.microsoft.com/office/drawing/2014/main" id="{AB09BD85-DB09-FB4E-9B81-D5CEFE054D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96FF2501-F17D-3E4F-8F9E-C91E219CC1E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FB928171-BE80-8D4B-BA46-FBF2362FBC14}"/>
              </a:ext>
            </a:extLst>
          </p:cNvPr>
          <p:cNvSpPr/>
          <p:nvPr/>
        </p:nvSpPr>
        <p:spPr>
          <a:xfrm>
            <a:off x="204395" y="1220205"/>
            <a:ext cx="8939605" cy="2585323"/>
          </a:xfrm>
          <a:prstGeom prst="rect">
            <a:avLst/>
          </a:prstGeom>
        </p:spPr>
        <p:txBody>
          <a:bodyPr wrap="square">
            <a:spAutoFit/>
          </a:bodyPr>
          <a:lstStyle/>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7لَهَا أَيْدٍ وَلاَ تَلْمِسُ. لَهَا أَرْجُلٌ وَلاَ تَمْشِي، وَلاَ تَنْطِقُ بِحَنَاجِرِهَا.</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8مِثْلَهَا يَكُونُ صَانِعُوهَا، بَلْ كُلُّ مَنْ يَتَّكِلُ عَلَيْهَا.</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4193879"/>
      </p:ext>
    </p:extLst>
  </p:cSld>
  <p:clrMapOvr>
    <a:masterClrMapping/>
  </p:clrMapOvr>
  <p:transition/>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139321"/>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9يَا إِسْرَائِيلُ، اتَّكِلْ عَلَى الرَّبِّ. هُوَ مُعِينُهُمْ وَمِجَنُّهُمْ.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10يَا بَيْتَ هَارُونَ، اتَّكِلُوا عَلَى الرَّبِّ. هُوَ مُعِينُهُمْ وَمِجَنُّهُمْ.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11يَا مُتَّقِي الرَّبِّ، اتَّكِلُوا عَلَى الرَّبِّ. هُوَ مُعِينُهُمْ وَمِجَنُّهُمْ. </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67948221"/>
      </p:ext>
    </p:extLst>
  </p:cSld>
  <p:clrMapOvr>
    <a:masterClrMapping/>
  </p:clrMapOvr>
  <p:transition/>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2585323"/>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12الرَّبُّ قَدْ ذَكَرَنَا فَيُبَارِكُ. يُبَارِكُ بَيْتَ إِسْرَائِيلَ. يُبَارِكُ بَيْتَ هَارُونَ.</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13يُبَارِكُ مُتَّقِي الرَّبِّ، الصِّغَارَ مَعَ الْكِبَارِ. </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5413923"/>
      </p:ext>
    </p:extLst>
  </p:cSld>
  <p:clrMapOvr>
    <a:masterClrMapping/>
  </p:clrMapOvr>
  <p:transition/>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FaithatWork-Back2.jpg">
            <a:extLst>
              <a:ext uri="{FF2B5EF4-FFF2-40B4-BE49-F238E27FC236}">
                <a16:creationId xmlns:a16="http://schemas.microsoft.com/office/drawing/2014/main" id="{0C493353-7DA8-614D-BB32-5686CEF7C15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C91E222-B4D2-6845-B673-9BB82E231D76}"/>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8BE405ED-10BB-6743-9AD2-12DD0B262072}"/>
              </a:ext>
            </a:extLst>
          </p:cNvPr>
          <p:cNvSpPr/>
          <p:nvPr/>
        </p:nvSpPr>
        <p:spPr>
          <a:xfrm>
            <a:off x="340239" y="1382255"/>
            <a:ext cx="8798997" cy="2031325"/>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14لِيَزِدِ الرَّبُّ عَلَيْكُمْ، عَلَيْكُمْ وَعَلَى أَبْنَائِكُمْ.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15أَنْتُمْ مُبَارَكُونَ لِلرَّبِّ الصَّانِعِ السَّمَاوَاتِ وَالأَرْضِ. </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7536883"/>
      </p:ext>
    </p:extLst>
  </p:cSld>
  <p:clrMapOvr>
    <a:masterClrMapping/>
  </p:clrMapOvr>
  <p:transition/>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descr="FaithatWork-Back2.jpg">
            <a:extLst>
              <a:ext uri="{FF2B5EF4-FFF2-40B4-BE49-F238E27FC236}">
                <a16:creationId xmlns:a16="http://schemas.microsoft.com/office/drawing/2014/main" id="{65AF0B99-82CA-B242-877D-D51837DF038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5EF8DF6-3A16-674B-B4F8-86F99F9DA52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3193A055-BFAB-B247-B3BD-6D81262B1AD4}"/>
              </a:ext>
            </a:extLst>
          </p:cNvPr>
          <p:cNvSpPr/>
          <p:nvPr/>
        </p:nvSpPr>
        <p:spPr>
          <a:xfrm>
            <a:off x="340239" y="1382255"/>
            <a:ext cx="8798997" cy="3693319"/>
          </a:xfrm>
          <a:prstGeom prst="rect">
            <a:avLst/>
          </a:prstGeom>
        </p:spPr>
        <p:txBody>
          <a:bodyPr wrap="square">
            <a:spAutoFit/>
          </a:bodyPr>
          <a:lstStyle/>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16السَّمَاوَاتُ سَمَاوَاتٌ لِلرَّبِّ، أَمَّا الأَرْضُ فَأَعْطَاهَا لِبَنِي آدَمَ.</a:t>
            </a:r>
          </a:p>
          <a:p>
            <a:pPr marL="447675" marR="0" lvl="0" indent="-4381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17لَيْسَ الأَمْوَاتُ يُسَبِّحُونَ الرَّبَّ، وَلاَ مَنْ يَنْحَدِرُ إِلَى أَرْضِ السُّكُوتِ.</a:t>
            </a:r>
          </a:p>
          <a:p>
            <a:pPr marL="447675" marR="0" lvl="0" indent="-4381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18أَمَّا نَحْنُ فَنُبَارِكُ الرَّبَّ مِنَ الآنَ وَإِلَى الدَّهْرِ. هَلِّلُويَا.</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89450960"/>
      </p:ext>
    </p:extLst>
  </p:cSld>
  <p:clrMapOvr>
    <a:masterClrMapping/>
  </p:clrMapOvr>
  <p:transition/>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10541166"/>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116</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116</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عبادة شخصية من أجل استجابة الله لصلواتنا</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个人对神回应祷告的赞美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D5859056-F4AC-6B45-A653-5CBAE4F9BA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2180187"/>
      </p:ext>
    </p:extLst>
  </p:cSld>
  <p:clrMapOvr>
    <a:masterClrMapping/>
  </p:clrMapOvr>
  <p:transition/>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7" name="Google Shape;116;p16">
            <a:extLst>
              <a:ext uri="{FF2B5EF4-FFF2-40B4-BE49-F238E27FC236}">
                <a16:creationId xmlns:a16="http://schemas.microsoft.com/office/drawing/2014/main" id="{AD8F4322-011A-47BF-95FE-C9D4128F1BD0}"/>
              </a:ext>
            </a:extLst>
          </p:cNvPr>
          <p:cNvSpPr txBox="1">
            <a:spLocks noGrp="1"/>
          </p:cNvSpPr>
          <p:nvPr>
            <p:ph type="ctrTitle"/>
          </p:nvPr>
        </p:nvSpPr>
        <p:spPr>
          <a:xfrm>
            <a:off x="-1502293" y="3376520"/>
            <a:ext cx="12192000" cy="1546400"/>
          </a:xfrm>
          <a:prstGeom prst="rect">
            <a:avLst/>
          </a:prstGeom>
        </p:spPr>
        <p:txBody>
          <a:bodyPr spcFirstLastPara="1" wrap="square" lIns="121900" tIns="121900" rIns="121900" bIns="121900" anchor="ctr" anchorCtr="0">
            <a:noAutofit/>
          </a:bodyPr>
          <a:lstStyle/>
          <a:p>
            <a:pPr algn="ctr"/>
            <a:r>
              <a:rPr lang="ar-JO" altLang="zh-CN" b="1" dirty="0">
                <a:solidFill>
                  <a:schemeClr val="accent2">
                    <a:lumMod val="50000"/>
                  </a:schemeClr>
                </a:solidFill>
                <a:latin typeface="Arial" panose="020B0604020202020204" pitchFamily="34" charset="0"/>
                <a:cs typeface="Arial" panose="020B0604020202020204" pitchFamily="34" charset="0"/>
              </a:rPr>
              <a:t>أحب الرب</a:t>
            </a:r>
            <a:endParaRPr lang="en-US" sz="2133" b="1" dirty="0">
              <a:solidFill>
                <a:schemeClr val="accent2">
                  <a:lumMod val="50000"/>
                </a:schemeClr>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A6BBAC59-A588-4BB7-A2B8-854074170CB6}"/>
              </a:ext>
            </a:extLst>
          </p:cNvPr>
          <p:cNvSpPr txBox="1"/>
          <p:nvPr/>
        </p:nvSpPr>
        <p:spPr>
          <a:xfrm>
            <a:off x="-1513147" y="4575915"/>
            <a:ext cx="1217029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800" b="1"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我爱我主</a:t>
            </a:r>
            <a:endParaRPr kumimoji="0" lang="en-US" sz="11733" b="1"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TextBox 9">
            <a:extLst>
              <a:ext uri="{FF2B5EF4-FFF2-40B4-BE49-F238E27FC236}">
                <a16:creationId xmlns:a16="http://schemas.microsoft.com/office/drawing/2014/main" id="{F229A357-3290-4205-9883-BC7A7C70BE84}"/>
              </a:ext>
            </a:extLst>
          </p:cNvPr>
          <p:cNvSpPr txBox="1"/>
          <p:nvPr/>
        </p:nvSpPr>
        <p:spPr>
          <a:xfrm>
            <a:off x="-1510816" y="6208042"/>
            <a:ext cx="121788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Words based on Psalm 116.  Music by </a:t>
            </a:r>
            <a:r>
              <a:rPr kumimoji="0" lang="en-US" sz="1200" b="1"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Arnel</a:t>
            </a:r>
            <a:r>
              <a:rPr kumimoji="0" lang="en-US" sz="1200" b="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 </a:t>
            </a:r>
            <a:r>
              <a:rPr kumimoji="0" lang="en-US" sz="1200" b="1"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dC</a:t>
            </a:r>
            <a:r>
              <a:rPr kumimoji="0" lang="en-US" sz="1200" b="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 Aquino, arr. by Joel Navarro. </a:t>
            </a:r>
          </a:p>
        </p:txBody>
      </p:sp>
      <p:sp>
        <p:nvSpPr>
          <p:cNvPr id="11" name="TextBox 10">
            <a:extLst>
              <a:ext uri="{FF2B5EF4-FFF2-40B4-BE49-F238E27FC236}">
                <a16:creationId xmlns:a16="http://schemas.microsoft.com/office/drawing/2014/main" id="{C937D80F-AFF7-4F35-AF12-AAD16A729ACB}"/>
              </a:ext>
            </a:extLst>
          </p:cNvPr>
          <p:cNvSpPr txBox="1"/>
          <p:nvPr/>
        </p:nvSpPr>
        <p:spPr>
          <a:xfrm>
            <a:off x="-1510816" y="6416840"/>
            <a:ext cx="12178816" cy="2358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 2003 Jesuit Communications Foundation, Inc; arrangement © 2011 Joel Navarro. </a:t>
            </a:r>
            <a:r>
              <a:rPr kumimoji="0" lang="en-US"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Used by permission. CCLI </a:t>
            </a:r>
            <a:r>
              <a:rPr kumimoji="0" lang="en-US" sz="933" b="1" u="none" strike="noStrike" kern="0" cap="none" spc="0" normalizeH="0" baseline="0" noProof="0" dirty="0" err="1">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Licence</a:t>
            </a:r>
            <a:r>
              <a:rPr kumimoji="0" lang="en-US"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 #285805. </a:t>
            </a:r>
            <a:endParaRPr kumimoji="0" lang="en-SG"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endParaRPr>
          </a:p>
        </p:txBody>
      </p:sp>
      <p:pic>
        <p:nvPicPr>
          <p:cNvPr id="9" name="Picture 4" descr="Image result for drought desert">
            <a:extLst>
              <a:ext uri="{FF2B5EF4-FFF2-40B4-BE49-F238E27FC236}">
                <a16:creationId xmlns:a16="http://schemas.microsoft.com/office/drawing/2014/main" id="{44BA9EF4-6C28-F745-A0E3-DCB935A484D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285705"/>
      </p:ext>
    </p:extLst>
  </p:cSld>
  <p:clrMapOvr>
    <a:masterClrMapping/>
  </p:clrMapOvr>
  <p:transition/>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0668000" cy="70788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0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 </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a:t>
            </a:r>
            <a:r>
              <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ECCDA3AE-4898-4E89-B7D2-567F1CB81EAF}"/>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955EE49C-EBFE-4008-9998-D95DD9F97E9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944038047"/>
      </p:ext>
    </p:extLst>
  </p:cSld>
  <p:clrMapOvr>
    <a:masterClrMapping/>
  </p:clrMapOvr>
  <p:transition/>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كَابَدْتُ ضِيقًا وَحُزْنًا. وَبِاسْمِ الرَّبِّ دَعَوْتُ: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«آهِ يَا رَبُّ، نَجِّ نَفْسِي!».</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8" name="TextBox 7">
            <a:extLst>
              <a:ext uri="{FF2B5EF4-FFF2-40B4-BE49-F238E27FC236}">
                <a16:creationId xmlns:a16="http://schemas.microsoft.com/office/drawing/2014/main" id="{78D3914B-8EFD-486A-BE89-5C06754514F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9" name="TextBox 8">
            <a:extLst>
              <a:ext uri="{FF2B5EF4-FFF2-40B4-BE49-F238E27FC236}">
                <a16:creationId xmlns:a16="http://schemas.microsoft.com/office/drawing/2014/main" id="{1682A0DC-953F-4345-9852-4825164A4026}"/>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519693795"/>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890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JO" dirty="0">
                <a:solidFill>
                  <a:schemeClr val="bg1"/>
                </a:solidFill>
              </a:rPr>
              <a:t>التوازي</a:t>
            </a:r>
            <a:endParaRPr lang="en-US" dirty="0">
              <a:solidFill>
                <a:schemeClr val="bg1"/>
              </a:solidFill>
            </a:endParaRPr>
          </a:p>
        </p:txBody>
      </p:sp>
      <p:sp>
        <p:nvSpPr>
          <p:cNvPr id="350213" name="Text Box 5"/>
          <p:cNvSpPr txBox="1">
            <a:spLocks noChangeArrowheads="1"/>
          </p:cNvSpPr>
          <p:nvPr/>
        </p:nvSpPr>
        <p:spPr bwMode="auto">
          <a:xfrm>
            <a:off x="827584" y="1340768"/>
            <a:ext cx="7467600" cy="4832092"/>
          </a:xfrm>
          <a:prstGeom prst="rect">
            <a:avLst/>
          </a:prstGeom>
          <a:solidFill>
            <a:srgbClr val="CC99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حينئذ </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يتكلم</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عليهم ب</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غضب</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                                     و</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يرجفهم</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ب</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غيظ</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مزمور 2: 5</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التوازي الدلالي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يتكلم</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يرجف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غضب</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غيظ</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هما </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توازي في المعنى</a:t>
            </a:r>
            <a:endParaRPr kumimoji="0" lang="en-US"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التوازي النحوي: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الفعل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المفعول به المباشر -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العبارة المجرورة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العبارة المجرورة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الفعل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المفعول به المباشر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50214" name="Text Box 6"/>
          <p:cNvSpPr txBox="1">
            <a:spLocks noChangeArrowheads="1"/>
          </p:cNvSpPr>
          <p:nvPr/>
        </p:nvSpPr>
        <p:spPr bwMode="auto">
          <a:xfrm>
            <a:off x="8153400" y="76200"/>
            <a:ext cx="91884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50213"/>
                                        </p:tgtEl>
                                        <p:attrNameLst>
                                          <p:attrName>style.visibility</p:attrName>
                                        </p:attrNameLst>
                                      </p:cBhvr>
                                      <p:to>
                                        <p:strVal val="visible"/>
                                      </p:to>
                                    </p:set>
                                    <p:animEffect transition="in" filter="blinds(horizontal)">
                                      <p:cBhvr>
                                        <p:cTn id="12" dur="3000"/>
                                        <p:tgtEl>
                                          <p:spTgt spid="350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3" grpId="0" animBg="1"/>
    </p:bld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الرَّبُّ حَنَّانٌ وَصِدِّيقٌ، وَإِلهُنَا رَحِيمٌ. الرَّبُّ حَافِظُ الْبُسَطَاءِ.</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主满有慈爱，公义；</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主满有怜悯 ，疲乏得安息。</a:t>
            </a:r>
          </a:p>
        </p:txBody>
      </p:sp>
      <p:sp>
        <p:nvSpPr>
          <p:cNvPr id="7" name="TextBox 6">
            <a:extLst>
              <a:ext uri="{FF2B5EF4-FFF2-40B4-BE49-F238E27FC236}">
                <a16:creationId xmlns:a16="http://schemas.microsoft.com/office/drawing/2014/main" id="{E89084BB-F2C6-48C7-862B-802B9B1B9F9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28629871-6C34-4159-BD5A-2558769FCE9A}"/>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19358293"/>
      </p:ext>
    </p:extLst>
  </p:cSld>
  <p:clrMapOvr>
    <a:masterClrMapping/>
  </p:clrMapOvr>
  <p:transition/>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7ارْجِعِي يَا نَفْسِي إِلَى رَاحَتِكِ، لأَنَّ الرَّبَّ قَدْ أَحْسَنَ إِلَيْكِ.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我心，我灵， 回转向我主。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他擦干眼泪。我爱我主。</a:t>
            </a:r>
          </a:p>
        </p:txBody>
      </p:sp>
      <p:sp>
        <p:nvSpPr>
          <p:cNvPr id="7" name="TextBox 6">
            <a:extLst>
              <a:ext uri="{FF2B5EF4-FFF2-40B4-BE49-F238E27FC236}">
                <a16:creationId xmlns:a16="http://schemas.microsoft.com/office/drawing/2014/main" id="{BCED155A-57C6-4014-B2A0-19A80BB0E25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F5F07E9D-B644-448C-BE42-23E3308DE2AE}"/>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005016781"/>
      </p:ext>
    </p:extLst>
  </p:cSld>
  <p:clrMapOvr>
    <a:masterClrMapping/>
  </p:clrMapOvr>
  <p:transition/>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2لأَنَّهُ أَمَالَ أُذْنَهُ إِلَيَّ فَأَدْعُوهُ مُدَّةَ حَيَاتِي.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a:t>
            </a:r>
            <a:r>
              <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A678D343-E19F-4E6A-8E19-D531C1BFC7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60BECCC6-57A8-49EC-998B-08905AC72EC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1957143"/>
      </p:ext>
    </p:extLst>
  </p:cSld>
  <p:clrMapOvr>
    <a:masterClrMapping/>
  </p:clrMapOvr>
  <p:transition/>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4وَبِاسْمِ الرَّبِّ دَعَوْتُ: «آهِ يَا رَبُّ، نَجِّ نَفْسِي!».</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7" name="TextBox 6">
            <a:extLst>
              <a:ext uri="{FF2B5EF4-FFF2-40B4-BE49-F238E27FC236}">
                <a16:creationId xmlns:a16="http://schemas.microsoft.com/office/drawing/2014/main" id="{9E98296E-BF62-42AD-9FCA-136A8B63957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74B19890-85F3-401C-93B6-48ED460CE4C5}"/>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227319676"/>
      </p:ext>
    </p:extLst>
  </p:cSld>
  <p:clrMapOvr>
    <a:masterClrMapping/>
  </p:clrMapOvr>
  <p:transition/>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12مَاذَا أَرُدُّ لِلرَّبِّ مِنْ أَجْلِ كُلِّ حَسَنَاتِهِ لِي؟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当如何报答我主，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他向我所显一切厚恩。</a:t>
            </a:r>
          </a:p>
        </p:txBody>
      </p:sp>
      <p:sp>
        <p:nvSpPr>
          <p:cNvPr id="7" name="TextBox 6">
            <a:extLst>
              <a:ext uri="{FF2B5EF4-FFF2-40B4-BE49-F238E27FC236}">
                <a16:creationId xmlns:a16="http://schemas.microsoft.com/office/drawing/2014/main" id="{7011D739-72F6-43DB-A968-8F42D1EBAB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209F863A-EB16-44FF-9B81-457333B1ECA3}"/>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56938143"/>
      </p:ext>
    </p:extLst>
  </p:cSld>
  <p:clrMapOvr>
    <a:masterClrMapping/>
  </p:clrMapOvr>
  <p:transition/>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13كَأْسَ الْخَلاَصِ أَتَنَاوَلُ، وَبِاسْمِ الرَّبِّ أَدْعُو</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我要举起那救恩的杯，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并呼求主名。我爱我主。</a:t>
            </a:r>
          </a:p>
        </p:txBody>
      </p:sp>
      <p:sp>
        <p:nvSpPr>
          <p:cNvPr id="7" name="TextBox 6">
            <a:extLst>
              <a:ext uri="{FF2B5EF4-FFF2-40B4-BE49-F238E27FC236}">
                <a16:creationId xmlns:a16="http://schemas.microsoft.com/office/drawing/2014/main" id="{C88F9A4A-0289-4D68-9BA8-3F420FB50BDB}"/>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C257709-2B8F-4EEF-AF31-A5146F7CFD51}"/>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731736280"/>
      </p:ext>
    </p:extLst>
  </p:cSld>
  <p:clrMapOvr>
    <a:masterClrMapping/>
  </p:clrMapOvr>
  <p:transition/>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2لأَنَّهُ أَمَالَ أُذْنَهُ إِلَيَّ فَأَدْعُوهُ مُدَّةَ حَيَاتِي.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5610F75B-BC53-4BE6-8F9F-42655D2FFAA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0E00ED30-8AA3-4F05-9FF7-F1EC4456487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独唱与会众</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662826743"/>
      </p:ext>
    </p:extLst>
  </p:cSld>
  <p:clrMapOvr>
    <a:masterClrMapping/>
  </p:clrMapOvr>
  <p:transition/>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3اكْتَنَفَتْنِي حِبَالُ الْمَوْتِ. أَصَابَتْنِي شَدَائِدُ الْهَاوِيَةِ.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كَابَدْتُ ضِيقًا وَحُزْنًا.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4وَبِاسْمِ الرَّبِّ دَعَوْتُ: «آهِ يَا رَبُّ، نَجِّ نَفْسِي!».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7" name="TextBox 6">
            <a:extLst>
              <a:ext uri="{FF2B5EF4-FFF2-40B4-BE49-F238E27FC236}">
                <a16:creationId xmlns:a16="http://schemas.microsoft.com/office/drawing/2014/main" id="{CAE81683-8D65-462C-AA06-F15DC8AA510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141A9A44-DDE4-44FE-BD39-8C4AB39E134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751704738"/>
      </p:ext>
    </p:extLst>
  </p:cSld>
  <p:clrMapOvr>
    <a:masterClrMapping/>
  </p:clrMapOvr>
  <p:transition/>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14أُوفِي نُذُورِي لِلرَّبِّ مُقَابِلَ كُلِّ شَعْبِهِ.</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我谦卑在众人前向祢还愿。</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我是祢仆人。</a:t>
            </a:r>
          </a:p>
        </p:txBody>
      </p:sp>
      <p:sp>
        <p:nvSpPr>
          <p:cNvPr id="7" name="TextBox 6">
            <a:extLst>
              <a:ext uri="{FF2B5EF4-FFF2-40B4-BE49-F238E27FC236}">
                <a16:creationId xmlns:a16="http://schemas.microsoft.com/office/drawing/2014/main" id="{ACE5CBE2-D72D-453E-AF09-2D6EB33E91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عزف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C5DDDD55-C520-4D3D-9F58-A291F801451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808071890"/>
      </p:ext>
    </p:extLst>
  </p:cSld>
  <p:clrMapOvr>
    <a:masterClrMapping/>
  </p:clrMapOvr>
  <p:transition/>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17فَلَكَ أَذْبَحُ ذَبِيحَةَ حَمْدٍ، وَبِاسْمِ الرَّبِّ أَدْعُو.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馨香赞美祭，永无息祷告</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我都愿给祢。我爱我主。</a:t>
            </a:r>
          </a:p>
        </p:txBody>
      </p:sp>
      <p:sp>
        <p:nvSpPr>
          <p:cNvPr id="7" name="TextBox 6">
            <a:extLst>
              <a:ext uri="{FF2B5EF4-FFF2-40B4-BE49-F238E27FC236}">
                <a16:creationId xmlns:a16="http://schemas.microsoft.com/office/drawing/2014/main" id="{9B1EC763-DB64-4375-A31C-5D83FF734B4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70F03200-1223-42CA-8B76-4732FD342E9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380769687"/>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Key hol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763"/>
            <a:ext cx="91440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0" name="Rectangle 2"/>
          <p:cNvSpPr>
            <a:spLocks noGrp="1" noChangeArrowheads="1"/>
          </p:cNvSpPr>
          <p:nvPr>
            <p:ph type="ctrTitle"/>
          </p:nvPr>
        </p:nvSpPr>
        <p:spPr>
          <a:xfrm>
            <a:off x="5508104" y="1916832"/>
            <a:ext cx="3310136" cy="3961159"/>
          </a:xfrm>
          <a:effectLst>
            <a:outerShdw blurRad="63500" dist="107763" dir="8100000" algn="ctr" rotWithShape="0">
              <a:schemeClr val="tx1">
                <a:alpha val="74998"/>
              </a:schemeClr>
            </a:outerShdw>
          </a:effectLst>
        </p:spPr>
        <p:txBody>
          <a:bodyPr/>
          <a:lstStyle/>
          <a:p>
            <a:pPr eaLnBrk="1" hangingPunct="1">
              <a:defRPr/>
            </a:pPr>
            <a:r>
              <a:rPr lang="ar-JO" sz="5400" kern="1200" dirty="0">
                <a:solidFill>
                  <a:schemeClr val="bg1"/>
                </a:solidFill>
                <a:latin typeface="+mj-lt"/>
                <a:ea typeface="ＭＳ Ｐゴシック" pitchFamily="-108" charset="-128"/>
              </a:rPr>
              <a:t>فهم  التعبيرات المجازية...</a:t>
            </a:r>
            <a:endParaRPr lang="en-US" sz="5400" kern="1200" dirty="0">
              <a:solidFill>
                <a:schemeClr val="bg1"/>
              </a:solidFill>
              <a:latin typeface="+mj-lt"/>
              <a:ea typeface="ＭＳ Ｐゴシック" pitchFamily="-108" charset="-128"/>
            </a:endParaRPr>
          </a:p>
        </p:txBody>
      </p:sp>
      <p:sp>
        <p:nvSpPr>
          <p:cNvPr id="3"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۳٩٢</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P ١٥</a:t>
            </a:r>
          </a:p>
        </p:txBody>
      </p:sp>
    </p:spTree>
  </p:cSld>
  <p:clrMapOvr>
    <a:masterClrMapping/>
  </p:clrMapOvr>
  <p:transition spd="med">
    <p:randomBar dir="vert"/>
  </p:transition>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2لأَنَّهُ أَمَالَ أُذْنَهُ إِلَيَّ فَأَدْعُوهُ مُدَّةَ حَيَاتِي.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8B722E3C-5A45-4FD5-AFCC-3DA7FF48D0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94F3294D-18D4-47CC-BC30-44E48C9E2AF4}"/>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772253324"/>
      </p:ext>
    </p:extLst>
  </p:cSld>
  <p:clrMapOvr>
    <a:masterClrMapping/>
  </p:clrMapOvr>
  <p:transition/>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كَابَدْتُ ضِيقًا وَحُزْنًا.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وَبِاسْمِ الرَّبِّ دَعَوْتُ: «آهِ يَا رَبُّ، نَجِّ نَفْسِي!».</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7" name="TextBox 6">
            <a:extLst>
              <a:ext uri="{FF2B5EF4-FFF2-40B4-BE49-F238E27FC236}">
                <a16:creationId xmlns:a16="http://schemas.microsoft.com/office/drawing/2014/main" id="{E7DC307A-669C-42CB-8ED7-4358F942B96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1BBF03D5-7781-48E0-9F88-87FB61C4FAB9}"/>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94928220"/>
      </p:ext>
    </p:extLst>
  </p:cSld>
  <p:clrMapOvr>
    <a:masterClrMapping/>
  </p:clrMapOvr>
  <p:transition/>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938191429"/>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117</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12267"/>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117</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تسبيح لأجل مراحم ومقاصد الله</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因神的旨意和大爱的赞美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C26C270D-BB10-1A47-A328-2DBB6A6C6B4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56297"/>
      </p:ext>
    </p:extLst>
  </p:cSld>
  <p:clrMapOvr>
    <a:masterClrMapping/>
  </p:clrMapOvr>
  <p:transition/>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117</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117</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1234" y="2367483"/>
            <a:ext cx="8564234"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1سَبِّحُوا الرَّبَّ يَا كُلَّ الأُمَمِ. حَمِّدُوهُ يَا كُلَّ الشُّعُوبِ.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1233" y="5136264"/>
            <a:ext cx="85642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万国啊！你们要赞美耶和华；万民哪！你们要颂赞他。</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217512867"/>
      </p:ext>
    </p:extLst>
  </p:cSld>
  <p:clrMapOvr>
    <a:masterClrMapping/>
  </p:clrMapOvr>
  <p:transition/>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117</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117</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14100" y="2364418"/>
            <a:ext cx="9029900" cy="923330"/>
          </a:xfrm>
          <a:prstGeom prst="rect">
            <a:avLst/>
          </a:prstGeom>
          <a:noFill/>
        </p:spPr>
        <p:txBody>
          <a:bodyPr wrap="square" rtlCol="0">
            <a:spAutoFit/>
          </a:bodyPr>
          <a:lstStyle/>
          <a:p>
            <a:pPr marL="490538" marR="0" lvl="0" indent="-490538"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 رَحْمَتَهُ قَدْ قَوِيَتْ عَلَيْنَا، وَأَمَانَةُ الرَّبِّ إِلَى الدَّهْرِ. هَلِّلُويَا.</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14099" y="5376118"/>
            <a:ext cx="902990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他向我们所施的慈爱极大；耶和华的信实永远长存。你们要赞美耶和华。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084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83384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319342936"/>
      </p:ext>
    </p:extLst>
  </p:cSld>
  <p:clrMapOvr>
    <a:masterClrMapping/>
  </p:clrMapOvr>
  <p:transition/>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54783196"/>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a:t>
            </a:r>
            <a:r>
              <a:rPr kumimoji="0" lang="en-US" altLang="zh-CN"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8</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118</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الإلتزام بالتسبيح</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立志要赞美神</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F01D45A2-9913-1548-9185-43256F2869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353893"/>
      </p:ext>
    </p:extLst>
  </p:cSld>
  <p:clrMapOvr>
    <a:masterClrMapping/>
  </p:clrMapOvr>
  <p:transition/>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1001" y="2111518"/>
            <a:ext cx="871220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14قُوَّتِي وَتَرَنُّمِي الرَّبُّ، وَقَدْ صَارَ لِي خَلاَصًا.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15صَوْتُ تَرَنُّمٍ وَخَلاَصٍ فِي خِيَامِ الصِّدِّيقِينَ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1000" y="4880300"/>
            <a:ext cx="87122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在义人的帐棚里，有欢呼和得胜的声音，说：</a:t>
            </a:r>
          </a:p>
        </p:txBody>
      </p:sp>
    </p:spTree>
    <p:extLst>
      <p:ext uri="{BB962C8B-B14F-4D97-AF65-F5344CB8AC3E}">
        <p14:creationId xmlns:p14="http://schemas.microsoft.com/office/powerpoint/2010/main" val="2328998053"/>
      </p:ext>
    </p:extLst>
  </p:cSld>
  <p:clrMapOvr>
    <a:masterClrMapping/>
  </p:clrMapOvr>
  <p:transition/>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5" name="TextBox 4">
            <a:extLst>
              <a:ext uri="{FF2B5EF4-FFF2-40B4-BE49-F238E27FC236}">
                <a16:creationId xmlns:a16="http://schemas.microsoft.com/office/drawing/2014/main" id="{F17D8FE5-F3A7-46F9-874F-992C102047D7}"/>
              </a:ext>
            </a:extLst>
          </p:cNvPr>
          <p:cNvSpPr txBox="1"/>
          <p:nvPr/>
        </p:nvSpPr>
        <p:spPr>
          <a:xfrm>
            <a:off x="-732567" y="2218774"/>
            <a:ext cx="10608801" cy="17747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rPr>
              <a:t>يمكننا أن نرنم كما لم نفعل من قبل</a:t>
            </a:r>
            <a:endParaRPr kumimoji="0" lang="en-US"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rPr>
              <a:t>لأن الرب نفسه هو ترنيمتنا</a:t>
            </a:r>
            <a:endParaRPr kumimoji="0" lang="en-US"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568" y="5867935"/>
            <a:ext cx="10608803"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333"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118:14 </a:t>
            </a:r>
            <a:r>
              <a:rPr kumimoji="0" lang="zh-CN" altLang="en-US" sz="2133"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耶和华是我的力量，我的诗歌；他也成了我的拯救。</a:t>
            </a:r>
          </a:p>
        </p:txBody>
      </p:sp>
      <p:sp>
        <p:nvSpPr>
          <p:cNvPr id="7" name="TextBox 6">
            <a:extLst>
              <a:ext uri="{FF2B5EF4-FFF2-40B4-BE49-F238E27FC236}">
                <a16:creationId xmlns:a16="http://schemas.microsoft.com/office/drawing/2014/main" id="{469B802F-75E9-4E4D-9ED4-30BB9F07A592}"/>
              </a:ext>
            </a:extLst>
          </p:cNvPr>
          <p:cNvSpPr txBox="1"/>
          <p:nvPr/>
        </p:nvSpPr>
        <p:spPr>
          <a:xfrm>
            <a:off x="-1524168" y="4452878"/>
            <a:ext cx="12191999" cy="14056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我们可以尽情地唱，</a:t>
            </a:r>
            <a:endParaRPr kumimoji="0" lang="en-SG" altLang="zh-CN"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因为神就是我们的诗歌！</a:t>
            </a:r>
            <a:endParaRPr kumimoji="0" lang="en-SG" altLang="zh-CN"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8" name="Google Shape;90;p13">
            <a:extLst>
              <a:ext uri="{FF2B5EF4-FFF2-40B4-BE49-F238E27FC236}">
                <a16:creationId xmlns:a16="http://schemas.microsoft.com/office/drawing/2014/main" id="{A3354625-F987-4F80-9A8D-9F8760D2F63A}"/>
              </a:ext>
            </a:extLst>
          </p:cNvPr>
          <p:cNvSpPr txBox="1">
            <a:spLocks/>
          </p:cNvSpPr>
          <p:nvPr/>
        </p:nvSpPr>
        <p:spPr>
          <a:xfrm>
            <a:off x="-1524000" y="3429000"/>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800" b="1"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Playfair Display"/>
              </a:rPr>
              <a:t>14قُوَّتِي وَتَرَنُّمِي الرَّبُّ، وَقَدْ صَارَ لِي خَلاَصًا. </a:t>
            </a:r>
            <a:endParaRPr kumimoji="0" lang="en-US"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Playfair Display"/>
            </a:endParaRPr>
          </a:p>
        </p:txBody>
      </p:sp>
    </p:spTree>
    <p:extLst>
      <p:ext uri="{BB962C8B-B14F-4D97-AF65-F5344CB8AC3E}">
        <p14:creationId xmlns:p14="http://schemas.microsoft.com/office/powerpoint/2010/main" val="3662832696"/>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107505" y="1295407"/>
            <a:ext cx="8956798" cy="132343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stStyle>
          <a:p>
            <a:r>
              <a:rPr lang="ar-JO" dirty="0">
                <a:latin typeface="Arial" panose="020B0604020202020204" pitchFamily="34" charset="0"/>
              </a:rPr>
              <a:t>مقارنة رسمية بين عنصرين مختلفين حيث يتم تشبيه أحدهما بآخر. </a:t>
            </a:r>
            <a:endParaRPr lang="en-US" dirty="0">
              <a:latin typeface="Arial" panose="020B0604020202020204" pitchFamily="34" charset="0"/>
            </a:endParaRPr>
          </a:p>
        </p:txBody>
      </p:sp>
      <p:sp>
        <p:nvSpPr>
          <p:cNvPr id="208901" name="Text Box 5"/>
          <p:cNvSpPr txBox="1">
            <a:spLocks noChangeArrowheads="1"/>
          </p:cNvSpPr>
          <p:nvPr/>
        </p:nvSpPr>
        <p:spPr bwMode="auto">
          <a:xfrm>
            <a:off x="457200" y="212733"/>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التشابه</a:t>
            </a:r>
            <a:endParaRPr lang="en-US" dirty="0">
              <a:latin typeface="Arial" panose="020B0604020202020204" pitchFamily="34" charset="0"/>
            </a:endParaRPr>
          </a:p>
        </p:txBody>
      </p:sp>
      <p:sp>
        <p:nvSpPr>
          <p:cNvPr id="208902" name="Text Box 6"/>
          <p:cNvSpPr txBox="1">
            <a:spLocks noChangeArrowheads="1"/>
          </p:cNvSpPr>
          <p:nvPr/>
        </p:nvSpPr>
        <p:spPr bwMode="auto">
          <a:xfrm>
            <a:off x="304800" y="4191007"/>
            <a:ext cx="8458200" cy="224676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r>
              <a:rPr lang="ar-JO" dirty="0">
                <a:latin typeface="Arial" panose="020B0604020202020204" pitchFamily="34" charset="0"/>
              </a:rPr>
              <a:t>المزامير 42 : 1</a:t>
            </a:r>
          </a:p>
          <a:p>
            <a:r>
              <a:rPr lang="ar-JO" dirty="0">
                <a:latin typeface="Arial" panose="020B0604020202020204" pitchFamily="34" charset="0"/>
              </a:rPr>
              <a:t>لأمام المغنين.قصيدة لبني قورح.كما يشتاق الايل الى جداول المياه هكذا تشتاق نفسي إليك يا الله.</a:t>
            </a:r>
            <a:endParaRPr lang="en-US" dirty="0">
              <a:latin typeface="Arial" panose="020B0604020202020204" pitchFamily="34" charset="0"/>
            </a:endParaRPr>
          </a:p>
        </p:txBody>
      </p:sp>
      <p:sp>
        <p:nvSpPr>
          <p:cNvPr id="10"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06819" y="2406633"/>
            <a:ext cx="8665834"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1اِحْمَدُوا الرَّبَّ لأَنَّهُ صَالِحٌ، لأَنَّ إِلَى الأَبَدِ رَحْمَتَهُ.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06818" y="5175414"/>
            <a:ext cx="86658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67009438"/>
      </p:ext>
    </p:extLst>
  </p:cSld>
  <p:clrMapOvr>
    <a:masterClrMapping/>
  </p:clrMapOvr>
  <p:transition/>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827583" y="2996951"/>
            <a:ext cx="796081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2لِيَقُلْ إِسْرَائِيلُ: «إِنَّ إِلَى الأَبَدِ رَحْمَتَهُ».</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3لِيَقُلْ بَيْتُ هَارُونَ: «إِنَّ إِلَى الأَبَدِ رَحْمَتَهُ».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43833" y="5036290"/>
            <a:ext cx="7844568"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愿以色列说：「他的慈爱永远长存。」</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愿亚伦家说：「他的慈爱永远长存。」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377870874"/>
      </p:ext>
    </p:extLst>
  </p:cSld>
  <p:clrMapOvr>
    <a:masterClrMapping/>
  </p:clrMapOvr>
  <p:transition/>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7" y="2722876"/>
            <a:ext cx="8143297"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4لِيَقُلْ مُتَّقُو الرَّبِّ: «إِنَّ إِلَى الأَبَدِ رَحْمَتَهُ».</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6" y="5183880"/>
            <a:ext cx="84203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愿敬畏耶和华的说：「他的慈爱永远长存。」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105132861"/>
      </p:ext>
    </p:extLst>
  </p:cSld>
  <p:clrMapOvr>
    <a:masterClrMapping/>
  </p:clrMapOvr>
  <p:transition/>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83434" y="2852936"/>
            <a:ext cx="8465030"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5مِنَ الضِّيقِ دَعَوْتُ الرَّبَّ فَأَجَابَنِي مِنَ الرُّحْبِ.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83433" y="5136264"/>
            <a:ext cx="8742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我在急难中求告耶和华，他就应允我，使我站在宽阔之地。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594006512"/>
      </p:ext>
    </p:extLst>
  </p:cSld>
  <p:clrMapOvr>
    <a:masterClrMapping/>
  </p:clrMapOvr>
  <p:transition/>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6512" y="2887776"/>
            <a:ext cx="8748463"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6الرَّبُّ لِي فَلاَ أَخَافُ. مَاذَا يَصْنَعُ بِي الإِنْسَانُ؟</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7الرَّبُّ لِي بَيْنَ مُعِينِيَّ، وَأَنَا سَأَرَى بِأَعْدَائِي.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07231" y="517541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耶和华是我的帮助，我决不害怕，人能把我怎麽样呢？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耶和华是我的帮助，我必看见恨我的人遭报。</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303911436"/>
      </p:ext>
    </p:extLst>
  </p:cSld>
  <p:clrMapOvr>
    <a:masterClrMapping/>
  </p:clrMapOvr>
  <p:transition/>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86167" y="2924944"/>
            <a:ext cx="761828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8الاحْتِمَاءُ بِالرَّبِّ خَيْرٌ مِنَ التَّوَكُّلِ عَلَى إِنْسَانٍ. 9الاحْتِمَاءُ بِالرَّبِّ خَيْرٌ مِنَ التَّوَكُّلِ عَلَى الرُّؤَسَاءِ.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86165" y="5136264"/>
            <a:ext cx="7734501"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投靠耶和华，胜过倚靠人。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投靠耶和华，胜过倚靠王子。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199862700"/>
      </p:ext>
    </p:extLst>
  </p:cSld>
  <p:clrMapOvr>
    <a:masterClrMapping/>
  </p:clrMapOvr>
  <p:transition/>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2675260"/>
            <a:ext cx="882047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10كُلُّ الأُمَمِ أَحَاطُوا بِي. بِاسْمِ الرَّبِّ أُبِيدُهُمْ.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11أَحَاطُوا بِي وَاكْتَنَفُونِي. بِاسْمِ الرَّبِّ أُبِيدُهُمْ.</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73365" y="5136264"/>
            <a:ext cx="8970636" cy="22672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10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列国围困着我，我靠着耶和华的名必除灭他们。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他们围绕着我，把我围困，我靠着耶和华的名必除灭他们。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endPar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117379218"/>
      </p:ext>
    </p:extLst>
  </p:cSld>
  <p:clrMapOvr>
    <a:masterClrMapping/>
  </p:clrMapOvr>
  <p:transition/>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9701" y="2780928"/>
            <a:ext cx="842278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12أَحَاطُوا بِي مِثْلَ النَّحْلِ. انْطَفَأُوا كَنَارِ الشَّوْكِ. بِاسْمِ الرَّبِّ أُبِيدُهُمْ.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9699" y="5084527"/>
            <a:ext cx="85811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他们如同蜜蜂围绕着我，但他们要像烧荆棘的火熄灭；我靠着耶和华的名必除灭他们。</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90496652"/>
      </p:ext>
    </p:extLst>
  </p:cSld>
  <p:clrMapOvr>
    <a:masterClrMapping/>
  </p:clrMapOvr>
  <p:transition/>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7544" y="2675260"/>
            <a:ext cx="8676456"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13دَحَرْتَنِي دُحُورًا لأَسْقُطَ، أَمَّا الرَّبُّ فَعَضَدَنِي.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34232" y="5136264"/>
            <a:ext cx="880976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他们极力推我，要我跌倒，耶和华却帮助了我。</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997905831"/>
      </p:ext>
    </p:extLst>
  </p:cSld>
  <p:clrMapOvr>
    <a:masterClrMapping/>
  </p:clrMapOvr>
  <p:transition/>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59634" y="2852936"/>
            <a:ext cx="8604854"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14قُوَّتِي وَتَرَنُّمِي الرَّبُّ، وَقَدْ صَارَ لِي خَلاَصًا.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15صَوْتُ تَرَنُّمٍ وَخَلاَصٍ فِي خِيَامِ الصِّدِّيقِينَ</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59633" y="5124615"/>
            <a:ext cx="8784368"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在义人的帐棚里，有欢呼和得胜的声音，说：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57970428"/>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شكل كلام يحتوي على مقارنة ضمنية بين شيئين مختلفين. </a:t>
            </a:r>
            <a:r>
              <a:rPr lang="en-US" dirty="0">
                <a:latin typeface="Arial" panose="020B0604020202020204" pitchFamily="34" charset="0"/>
                <a:ea typeface="ＭＳ Ｐゴシック" charset="0"/>
                <a:cs typeface="Times New Roman" charset="0"/>
              </a:rPr>
              <a:t>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المجازية</a:t>
            </a:r>
            <a:endParaRPr lang="en-US" dirty="0">
              <a:latin typeface="Arial" panose="020B0604020202020204" pitchFamily="34" charset="0"/>
            </a:endParaRPr>
          </a:p>
        </p:txBody>
      </p:sp>
      <p:sp>
        <p:nvSpPr>
          <p:cNvPr id="210949" name="Text Box 5"/>
          <p:cNvSpPr txBox="1">
            <a:spLocks noChangeArrowheads="1"/>
          </p:cNvSpPr>
          <p:nvPr/>
        </p:nvSpPr>
        <p:spPr bwMode="auto">
          <a:xfrm>
            <a:off x="0" y="3505203"/>
            <a:ext cx="9144000" cy="347787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27 : 1</a:t>
            </a:r>
          </a:p>
          <a:p>
            <a:r>
              <a:rPr lang="ar-JO" dirty="0">
                <a:latin typeface="Arial" panose="020B0604020202020204" pitchFamily="34" charset="0"/>
              </a:rPr>
              <a:t>لداود.الرب نوري وخلاصي ممن</a:t>
            </a:r>
          </a:p>
          <a:p>
            <a:r>
              <a:rPr lang="ar-JO" dirty="0">
                <a:latin typeface="Arial" panose="020B0604020202020204" pitchFamily="34" charset="0"/>
              </a:rPr>
              <a:t> أخاف.الرب حصن حياتي ممن أرتعب.</a:t>
            </a:r>
            <a:endParaRPr lang="en-US" dirty="0">
              <a:latin typeface="Arial" panose="020B0604020202020204" pitchFamily="34" charset="0"/>
            </a:endParaRPr>
          </a:p>
          <a:p>
            <a:endParaRPr lang="en-US" dirty="0">
              <a:latin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76566" y="2780928"/>
            <a:ext cx="8443906" cy="6258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16يَمِينُ الرَّبِّ مُرْتَفِعَةٌ. يَمِينُ الرَّبِّ صَانِعَةٌ بِبَأْسٍ».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76565" y="5136265"/>
            <a:ext cx="8767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「耶和华的右手行了大能的事。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耶和华的右手高高举起；耶和华的右手行了大能的事。」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577308176"/>
      </p:ext>
    </p:extLst>
  </p:cSld>
  <p:clrMapOvr>
    <a:masterClrMapping/>
  </p:clrMapOvr>
  <p:transition/>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3243577"/>
            <a:ext cx="847358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17لاَ أَمُوتُ بَلْ أَحْيَا وَأُحَدِّثُ بِأَعْمَالِ الرَّبِّ.</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18تَأْدِيبًا أَدَّبَنِي الرَّبُّ، وَإِلَى الْمَوْتِ لَمْ يُسْلِمْنِي.</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032793"/>
            <a:ext cx="8725102"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我必不至於死，我要活下去，并且要述说耶和华的作为。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耶和华虽严厉地管教我，却没有把我置於死地。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49560681"/>
      </p:ext>
    </p:extLst>
  </p:cSld>
  <p:clrMapOvr>
    <a:masterClrMapping/>
  </p:clrMapOvr>
  <p:transition/>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94681" y="2640457"/>
            <a:ext cx="7954636"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19اِفْتَحُوا لِي أَبْوَابَ الْبِرِّ. أَدْخُلْ فِيهَا وَأَحْمَدِ الرَّبَّ.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94681" y="5084527"/>
            <a:ext cx="795463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请你们为我打开正义的门，我要进去，称谢耶和华。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453607249"/>
      </p:ext>
    </p:extLst>
  </p:cSld>
  <p:clrMapOvr>
    <a:masterClrMapping/>
  </p:clrMapOvr>
  <p:transition/>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36967" y="2852936"/>
            <a:ext cx="756748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20هذَا الْبَابُ لِلرَّبِّ. الصِّدِّيقُونَ يَدْخُلُونَ فِيهِ.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36965" y="5183881"/>
            <a:ext cx="775143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20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这是耶和华的门，义人才可以进去。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790450669"/>
      </p:ext>
    </p:extLst>
  </p:cSld>
  <p:clrMapOvr>
    <a:masterClrMapping/>
  </p:clrMapOvr>
  <p:transition/>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1" y="3030998"/>
            <a:ext cx="8329564"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21أَحْمَدُكَ لأَنَّكَ اسْتَجَبْتَ لِي وَصِرْتَ لِي خَلاَصًا. 22الْحَجَرُ الَّذِي رَفَضَهُ الْبَنَّاؤُونَ قَدْ صَارَ رَأْسَ الزَّاوِيَةِ.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13626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我要称谢你，因为你应允了我，又成了我的拯救。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建筑工人所弃的石头，成了房角的主要石头；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723361250"/>
      </p:ext>
    </p:extLst>
  </p:cSld>
  <p:clrMapOvr>
    <a:masterClrMapping/>
  </p:clrMapOvr>
  <p:transition/>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27366" y="2996952"/>
            <a:ext cx="853712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23مِنْ قِبَلِ الرَّبِّ كَانَ هذَا، وَهُوَ عَجِيبٌ فِي أَعْيُنِنَا.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24هذَا هُوَ الْيَوْمُ الَّذِي صَنَعُهُ الرَّبُّ، نَبْتَهِجُ وَنَفْرَحُ فِيهِ.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27365" y="5233363"/>
            <a:ext cx="8716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这是耶和华作的，在我们眼中看为希奇。</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这是耶和华所定的日子，我们要在这一日欢喜快乐。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737361812"/>
      </p:ext>
    </p:extLst>
  </p:cSld>
  <p:clrMapOvr>
    <a:masterClrMapping/>
  </p:clrMapOvr>
  <p:transition/>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32167" y="2924944"/>
            <a:ext cx="7944289"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25آهِ يَا رَبُّ خَلِّصْ! آهِ يَا رَبُّ أَنْقِذْ!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166" y="5244365"/>
            <a:ext cx="811550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耶和华啊！求你施行拯救；耶和华啊！</a:t>
            </a:r>
            <a:br>
              <a:rPr kumimoji="0" lang="en-US"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b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求你使我们亨通。</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306504855"/>
      </p:ext>
    </p:extLst>
  </p:cSld>
  <p:clrMapOvr>
    <a:masterClrMapping/>
  </p:clrMapOvr>
  <p:transition/>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0499" y="2780927"/>
            <a:ext cx="822796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26مُبَارَكٌ الآتِي بِاسْمِ الرَّبِّ. بَارَكْنَاكُمْ مِنْ بَيْتِ الرَّبِّ.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0498" y="5136264"/>
            <a:ext cx="83864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奉耶和华的名来的是应当称颂的，我们从耶和华的殿中给你们祝福。</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920565769"/>
      </p:ext>
    </p:extLst>
  </p:cSld>
  <p:clrMapOvr>
    <a:masterClrMapping/>
  </p:clrMapOvr>
  <p:transition/>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8965" y="2780928"/>
            <a:ext cx="829150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27الرَّبُّ هُوَ اللهُ وَقَدْ أَنَارَ لَنَا. أَوْثِقُوا الذَّبِيحَةَ بِرُبُطٍ إِلَى قُرُونِ الْمَذْبَحِ.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8964" y="5036290"/>
            <a:ext cx="8615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　神，他光照了我们。你们要用绳索把祭牲拴住，带到祭坛的角那里。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192644025"/>
      </p:ext>
    </p:extLst>
  </p:cSld>
  <p:clrMapOvr>
    <a:masterClrMapping/>
  </p:clrMapOvr>
  <p:transition/>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3006501"/>
            <a:ext cx="856895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28إِلهِي أَنْتَ فَأَحْمَدُكَ، إِلهِي فَأَرْفَعُكَ.</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29احْمَدُوا الرَّبَّ لأَنَّهُ صَالِحٌ، لأَنَّ إِلَى الأَبَدِ رَحْمَتَهُ.</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8582" y="4763721"/>
            <a:ext cx="8621285"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你是我的　神，我要称谢你；你是我的　神，我要尊崇你。</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1391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 وصيني)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369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213026235"/>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عندما يقال أكثر مما يقصد به حرفياً ؛ مبالغة </a:t>
            </a:r>
            <a:r>
              <a:rPr lang="en-US" dirty="0">
                <a:latin typeface="Arial" panose="020B0604020202020204" pitchFamily="34" charset="0"/>
                <a:ea typeface="ＭＳ Ｐゴシック" charset="0"/>
                <a:cs typeface="Times New Roman" charset="0"/>
              </a:rPr>
              <a:t>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المبالغة</a:t>
            </a:r>
            <a:endParaRPr lang="en-US" dirty="0">
              <a:latin typeface="Arial" panose="020B0604020202020204" pitchFamily="34" charset="0"/>
            </a:endParaRPr>
          </a:p>
        </p:txBody>
      </p:sp>
      <p:sp>
        <p:nvSpPr>
          <p:cNvPr id="212997" name="Text Box 5"/>
          <p:cNvSpPr txBox="1">
            <a:spLocks noChangeArrowheads="1"/>
          </p:cNvSpPr>
          <p:nvPr/>
        </p:nvSpPr>
        <p:spPr bwMode="auto">
          <a:xfrm>
            <a:off x="0" y="3505207"/>
            <a:ext cx="9144000" cy="224676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6 : 6</a:t>
            </a:r>
          </a:p>
          <a:p>
            <a:r>
              <a:rPr lang="ar-JO" dirty="0">
                <a:latin typeface="Arial" panose="020B0604020202020204" pitchFamily="34" charset="0"/>
              </a:rPr>
              <a:t>تعبت في تنهدي.أعوم في كل ليلة سريري بدموعي أذوب فراشي.</a:t>
            </a:r>
            <a:endParaRPr lang="en-US" dirty="0">
              <a:latin typeface="Arial" panose="020B0604020202020204" pitchFamily="34" charset="0"/>
            </a:endParaRPr>
          </a:p>
        </p:txBody>
      </p:sp>
      <p:sp>
        <p:nvSpPr>
          <p:cNvPr id="8"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660.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spcBef>
                <a:spcPct val="50000"/>
              </a:spcBef>
            </a:pPr>
            <a:r>
              <a:rPr lang="ar-JO" sz="4000" kern="1200" dirty="0">
                <a:solidFill>
                  <a:schemeClr val="tx1"/>
                </a:solidFill>
                <a:effectLst/>
                <a:cs typeface="Times New Roman" charset="0"/>
              </a:rPr>
              <a:t>أيضاً شهاداتك هي لذتي أهل مشورتي</a:t>
            </a:r>
            <a:br>
              <a:rPr lang="en-GB" sz="4000" kern="1200" dirty="0">
                <a:solidFill>
                  <a:schemeClr val="tx1"/>
                </a:solidFill>
                <a:effectLst/>
                <a:cs typeface="Times New Roman" charset="0"/>
              </a:rPr>
            </a:br>
            <a:r>
              <a:rPr lang="en-GB" sz="4000" kern="1200" dirty="0">
                <a:solidFill>
                  <a:schemeClr val="tx1"/>
                </a:solidFill>
                <a:effectLst/>
                <a:cs typeface="Times New Roman" charset="0"/>
              </a:rPr>
              <a:t>(</a:t>
            </a:r>
            <a:r>
              <a:rPr lang="ar-JO" sz="4000" kern="1200" dirty="0">
                <a:solidFill>
                  <a:schemeClr val="tx1"/>
                </a:solidFill>
                <a:effectLst/>
                <a:cs typeface="Times New Roman" charset="0"/>
              </a:rPr>
              <a:t>مزمور 119 : 24</a:t>
            </a:r>
            <a:r>
              <a:rPr lang="en-GB" sz="4000" kern="1200" dirty="0">
                <a:solidFill>
                  <a:schemeClr val="tx1"/>
                </a:solidFill>
                <a:effectLst/>
                <a:cs typeface="Times New Roman" charset="0"/>
              </a:rPr>
              <a:t>)</a:t>
            </a:r>
            <a:br>
              <a:rPr lang="en-GB" sz="4000" kern="1200" dirty="0">
                <a:solidFill>
                  <a:schemeClr val="tx1"/>
                </a:solidFill>
                <a:effectLst/>
                <a:cs typeface="Times New Roman" charset="0"/>
              </a:rPr>
            </a:br>
            <a:br>
              <a:rPr lang="en-GB" sz="4000" kern="1200" dirty="0">
                <a:solidFill>
                  <a:schemeClr val="tx1"/>
                </a:solidFill>
                <a:effectLst/>
                <a:cs typeface="Times New Roman" charset="0"/>
              </a:rPr>
            </a:br>
            <a:r>
              <a:rPr lang="ar-JO" sz="4000" kern="1200" dirty="0">
                <a:solidFill>
                  <a:schemeClr val="tx1"/>
                </a:solidFill>
                <a:effectLst/>
                <a:cs typeface="Times New Roman" charset="0"/>
              </a:rPr>
              <a:t>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a:t>
            </a:r>
            <a:endParaRPr lang="en-US" sz="4000" kern="1200" dirty="0">
              <a:solidFill>
                <a:schemeClr val="tx1"/>
              </a:solidFill>
              <a:effectLst/>
              <a:cs typeface="Times New Roman" charset="0"/>
            </a:endParaRPr>
          </a:p>
        </p:txBody>
      </p:sp>
    </p:spTree>
    <p:extLst>
      <p:ext uri="{BB962C8B-B14F-4D97-AF65-F5344CB8AC3E}">
        <p14:creationId xmlns:p14="http://schemas.microsoft.com/office/powerpoint/2010/main" val="3577573930"/>
      </p:ext>
    </p:extLst>
  </p:cSld>
  <p:clrMapOvr>
    <a:masterClrMapping/>
  </p:clrMapOvr>
  <p:transition>
    <p:fade/>
  </p:transition>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96397687"/>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E43C039-4BD3-F646-BD38-7E0A9F8CE8D2}"/>
              </a:ext>
            </a:extLst>
          </p:cNvPr>
          <p:cNvGrpSpPr/>
          <p:nvPr/>
        </p:nvGrpSpPr>
        <p:grpSpPr>
          <a:xfrm>
            <a:off x="697034" y="1412776"/>
            <a:ext cx="2160240" cy="2664296"/>
            <a:chOff x="697034" y="2276872"/>
            <a:chExt cx="2160240" cy="2664296"/>
          </a:xfrm>
        </p:grpSpPr>
        <p:sp>
          <p:nvSpPr>
            <p:cNvPr id="3" name="Rounded Rectangle 2">
              <a:extLst>
                <a:ext uri="{FF2B5EF4-FFF2-40B4-BE49-F238E27FC236}">
                  <a16:creationId xmlns:a16="http://schemas.microsoft.com/office/drawing/2014/main" id="{60BB6340-7054-8D44-A039-6F8BAC81E747}"/>
                </a:ext>
              </a:extLst>
            </p:cNvPr>
            <p:cNvSpPr/>
            <p:nvPr/>
          </p:nvSpPr>
          <p:spPr bwMode="auto">
            <a:xfrm>
              <a:off x="69703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2" name="TextBox 1">
              <a:extLst>
                <a:ext uri="{FF2B5EF4-FFF2-40B4-BE49-F238E27FC236}">
                  <a16:creationId xmlns:a16="http://schemas.microsoft.com/office/drawing/2014/main" id="{23015917-5FCD-0041-B29F-6512911EBE1D}"/>
                </a:ext>
              </a:extLst>
            </p:cNvPr>
            <p:cNvSpPr txBox="1"/>
            <p:nvPr/>
          </p:nvSpPr>
          <p:spPr>
            <a:xfrm>
              <a:off x="697034"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افتحوا الأبواب</a:t>
              </a:r>
              <a:endParaRPr lang="en-US" b="1" dirty="0">
                <a:solidFill>
                  <a:schemeClr val="bg1"/>
                </a:solidFill>
                <a:latin typeface="Arial" panose="020B0604020202020204" pitchFamily="34" charset="0"/>
                <a:cs typeface="Arial" panose="020B0604020202020204" pitchFamily="34" charset="0"/>
              </a:endParaRP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118: 19</a:t>
              </a:r>
              <a:r>
                <a:rPr lang="en-US" b="1" dirty="0">
                  <a:solidFill>
                    <a:schemeClr val="bg1"/>
                  </a:solidFill>
                  <a:latin typeface="Arial" panose="020B0604020202020204" pitchFamily="34" charset="0"/>
                  <a:cs typeface="Arial" panose="020B0604020202020204" pitchFamily="34" charset="0"/>
                </a:rPr>
                <a:t>)</a:t>
              </a:r>
            </a:p>
          </p:txBody>
        </p:sp>
      </p:grpSp>
      <p:sp>
        <p:nvSpPr>
          <p:cNvPr id="4" name="Notched Right Arrow 3">
            <a:extLst>
              <a:ext uri="{FF2B5EF4-FFF2-40B4-BE49-F238E27FC236}">
                <a16:creationId xmlns:a16="http://schemas.microsoft.com/office/drawing/2014/main" id="{CFACCB1E-05D8-6E49-AFBD-80FE7C6DAC1E}"/>
              </a:ext>
            </a:extLst>
          </p:cNvPr>
          <p:cNvSpPr/>
          <p:nvPr/>
        </p:nvSpPr>
        <p:spPr bwMode="auto">
          <a:xfrm>
            <a:off x="2857274"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2" name="Group 11">
            <a:extLst>
              <a:ext uri="{FF2B5EF4-FFF2-40B4-BE49-F238E27FC236}">
                <a16:creationId xmlns:a16="http://schemas.microsoft.com/office/drawing/2014/main" id="{E575E50A-3721-C540-90E6-CACB43EDC14D}"/>
              </a:ext>
            </a:extLst>
          </p:cNvPr>
          <p:cNvGrpSpPr/>
          <p:nvPr/>
        </p:nvGrpSpPr>
        <p:grpSpPr>
          <a:xfrm>
            <a:off x="3462609" y="1412776"/>
            <a:ext cx="2160240" cy="2664296"/>
            <a:chOff x="3462609" y="2276872"/>
            <a:chExt cx="2160240" cy="2664296"/>
          </a:xfrm>
        </p:grpSpPr>
        <p:sp>
          <p:nvSpPr>
            <p:cNvPr id="5" name="Rounded Rectangle 4">
              <a:extLst>
                <a:ext uri="{FF2B5EF4-FFF2-40B4-BE49-F238E27FC236}">
                  <a16:creationId xmlns:a16="http://schemas.microsoft.com/office/drawing/2014/main" id="{5C71867B-37C5-7447-93EB-39C92A71F971}"/>
                </a:ext>
              </a:extLst>
            </p:cNvPr>
            <p:cNvSpPr/>
            <p:nvPr/>
          </p:nvSpPr>
          <p:spPr bwMode="auto">
            <a:xfrm>
              <a:off x="3462609"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6" name="TextBox 5">
              <a:extLst>
                <a:ext uri="{FF2B5EF4-FFF2-40B4-BE49-F238E27FC236}">
                  <a16:creationId xmlns:a16="http://schemas.microsoft.com/office/drawing/2014/main" id="{B881CEA1-6CFF-F542-B987-07BDCCC9545C}"/>
                </a:ext>
              </a:extLst>
            </p:cNvPr>
            <p:cNvSpPr txBox="1"/>
            <p:nvPr/>
          </p:nvSpPr>
          <p:spPr>
            <a:xfrm>
              <a:off x="3462609"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أحبوا الشريعة</a:t>
              </a: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119</a:t>
              </a:r>
              <a:r>
                <a:rPr lang="en-US" b="1" dirty="0">
                  <a:solidFill>
                    <a:schemeClr val="bg1"/>
                  </a:solidFill>
                  <a:latin typeface="Arial" panose="020B0604020202020204" pitchFamily="34" charset="0"/>
                  <a:cs typeface="Arial" panose="020B0604020202020204" pitchFamily="34" charset="0"/>
                </a:rPr>
                <a:t>)</a:t>
              </a:r>
            </a:p>
          </p:txBody>
        </p:sp>
      </p:grpSp>
      <p:sp>
        <p:nvSpPr>
          <p:cNvPr id="7" name="Notched Right Arrow 6">
            <a:extLst>
              <a:ext uri="{FF2B5EF4-FFF2-40B4-BE49-F238E27FC236}">
                <a16:creationId xmlns:a16="http://schemas.microsoft.com/office/drawing/2014/main" id="{9EAAB0D2-2313-2D4A-ADDD-054CA532DE18}"/>
              </a:ext>
            </a:extLst>
          </p:cNvPr>
          <p:cNvSpPr/>
          <p:nvPr/>
        </p:nvSpPr>
        <p:spPr bwMode="auto">
          <a:xfrm>
            <a:off x="5622849"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3" name="Group 12">
            <a:extLst>
              <a:ext uri="{FF2B5EF4-FFF2-40B4-BE49-F238E27FC236}">
                <a16:creationId xmlns:a16="http://schemas.microsoft.com/office/drawing/2014/main" id="{CCB6A381-E9DB-0141-80AE-62482DC6E02D}"/>
              </a:ext>
            </a:extLst>
          </p:cNvPr>
          <p:cNvGrpSpPr/>
          <p:nvPr/>
        </p:nvGrpSpPr>
        <p:grpSpPr>
          <a:xfrm>
            <a:off x="6228184" y="1412776"/>
            <a:ext cx="2160240" cy="2664296"/>
            <a:chOff x="6228184" y="2276872"/>
            <a:chExt cx="2160240" cy="2664296"/>
          </a:xfrm>
        </p:grpSpPr>
        <p:sp>
          <p:nvSpPr>
            <p:cNvPr id="8" name="Rounded Rectangle 7">
              <a:extLst>
                <a:ext uri="{FF2B5EF4-FFF2-40B4-BE49-F238E27FC236}">
                  <a16:creationId xmlns:a16="http://schemas.microsoft.com/office/drawing/2014/main" id="{8CE5EA48-5CE0-D544-ADA5-97C02E23D7BD}"/>
                </a:ext>
              </a:extLst>
            </p:cNvPr>
            <p:cNvSpPr/>
            <p:nvPr/>
          </p:nvSpPr>
          <p:spPr bwMode="auto">
            <a:xfrm>
              <a:off x="622818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9" name="TextBox 8">
              <a:extLst>
                <a:ext uri="{FF2B5EF4-FFF2-40B4-BE49-F238E27FC236}">
                  <a16:creationId xmlns:a16="http://schemas.microsoft.com/office/drawing/2014/main" id="{D96DBDF1-37D4-9B42-8BEE-851FDCE7CD3C}"/>
                </a:ext>
              </a:extLst>
            </p:cNvPr>
            <p:cNvSpPr txBox="1"/>
            <p:nvPr/>
          </p:nvSpPr>
          <p:spPr>
            <a:xfrm>
              <a:off x="6228184"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مزامير المصاعد</a:t>
              </a:r>
              <a:endParaRPr lang="en-US" b="1" dirty="0">
                <a:solidFill>
                  <a:schemeClr val="bg1"/>
                </a:solidFill>
                <a:latin typeface="Arial" panose="020B0604020202020204" pitchFamily="34" charset="0"/>
                <a:cs typeface="Arial" panose="020B0604020202020204" pitchFamily="34" charset="0"/>
              </a:endParaRP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120-134</a:t>
              </a:r>
              <a:r>
                <a:rPr lang="en-US" b="1" dirty="0">
                  <a:solidFill>
                    <a:schemeClr val="bg1"/>
                  </a:solidFill>
                  <a:latin typeface="Arial" panose="020B0604020202020204" pitchFamily="34" charset="0"/>
                  <a:cs typeface="Arial" panose="020B0604020202020204" pitchFamily="34" charset="0"/>
                </a:rPr>
                <a:t>)</a:t>
              </a:r>
            </a:p>
          </p:txBody>
        </p:sp>
      </p:grpSp>
      <p:sp>
        <p:nvSpPr>
          <p:cNvPr id="11" name="Title 10">
            <a:extLst>
              <a:ext uri="{FF2B5EF4-FFF2-40B4-BE49-F238E27FC236}">
                <a16:creationId xmlns:a16="http://schemas.microsoft.com/office/drawing/2014/main" id="{92B71E42-EE78-DB4E-A3E0-B88386C2A690}"/>
              </a:ext>
            </a:extLst>
          </p:cNvPr>
          <p:cNvSpPr>
            <a:spLocks noGrp="1"/>
          </p:cNvSpPr>
          <p:nvPr>
            <p:ph type="title" idx="4294967295"/>
          </p:nvPr>
        </p:nvSpPr>
        <p:spPr>
          <a:xfrm>
            <a:off x="0" y="188640"/>
            <a:ext cx="9144000" cy="1143000"/>
          </a:xfrm>
        </p:spPr>
        <p:txBody>
          <a:bodyPr/>
          <a:lstStyle/>
          <a:p>
            <a:r>
              <a:rPr lang="ar-JO" dirty="0"/>
              <a:t>توقع لقاء الله</a:t>
            </a:r>
            <a:endParaRPr lang="en-US" dirty="0"/>
          </a:p>
        </p:txBody>
      </p:sp>
      <p:sp>
        <p:nvSpPr>
          <p:cNvPr id="15" name="Title 10">
            <a:extLst>
              <a:ext uri="{FF2B5EF4-FFF2-40B4-BE49-F238E27FC236}">
                <a16:creationId xmlns:a16="http://schemas.microsoft.com/office/drawing/2014/main" id="{B662B214-2F29-ED44-B94A-1411D5FA4B44}"/>
              </a:ext>
            </a:extLst>
          </p:cNvPr>
          <p:cNvSpPr txBox="1">
            <a:spLocks/>
          </p:cNvSpPr>
          <p:nvPr/>
        </p:nvSpPr>
        <p:spPr bwMode="auto">
          <a:xfrm>
            <a:off x="18106" y="4221088"/>
            <a:ext cx="9144000" cy="2636912"/>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JO" sz="1800" dirty="0">
                <a:effectLst/>
                <a:latin typeface="Arial" panose="020B0604020202020204" pitchFamily="34" charset="0"/>
                <a:cs typeface="Arial" panose="020B0604020202020204" pitchFamily="34" charset="0"/>
              </a:rPr>
              <a:t>يصلي كاتب المزمور : افتحوا لي أبواب البر أدخل فيها وأحمد الرب 20 هذا الباب للرب الصديقون يدخلون فيه (مز 118: 19-20) وسائل فتح هذه الأبواب هو محبة شريعة الرب، لهذا فإن مزمور 119 يحتوي على الكثير من تكرار كلمتي المحبة و الشريعة (التوراة) في إصحاح واحد في العهد القديم. ثم تحكي مزامير المصاعد عن الحجاج في رحلتهم حتى يدخلوا هذه الأبواب : تقف أرجلنا في أبوابك يا أورشليم (مز 122: 2)  </a:t>
            </a:r>
            <a:endParaRPr lang="en-SG" sz="1800" dirty="0">
              <a:effectLst/>
              <a:latin typeface="Arial" panose="020B0604020202020204" pitchFamily="34" charset="0"/>
              <a:cs typeface="Arial" panose="020B0604020202020204" pitchFamily="34" charset="0"/>
            </a:endParaRPr>
          </a:p>
          <a:p>
            <a:endParaRPr lang="en-SG" sz="1800" dirty="0">
              <a:effectLst/>
              <a:latin typeface="Arial" panose="020B0604020202020204" pitchFamily="34" charset="0"/>
              <a:cs typeface="Arial" panose="020B0604020202020204" pitchFamily="34" charset="0"/>
            </a:endParaRPr>
          </a:p>
          <a:p>
            <a:pPr algn="r"/>
            <a:r>
              <a:rPr lang="ar-JO" sz="1400" dirty="0">
                <a:effectLst/>
                <a:latin typeface="Arial" panose="020B0604020202020204" pitchFamily="34" charset="0"/>
                <a:cs typeface="Arial" panose="020B0604020202020204" pitchFamily="34" charset="0"/>
              </a:rPr>
              <a:t>مقتبس من د. بيتر هو، كلية سنغافورة للكتاب المقدس، 13 أيلول 2018، رسالة اجتماع العبادة</a:t>
            </a:r>
            <a:endParaRPr lang="en-SG" sz="1800"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1486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linds(horizont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771747461"/>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18264" y="5088082"/>
            <a:ext cx="9252520" cy="1437262"/>
          </a:xfrm>
        </p:spPr>
        <p:txBody>
          <a:bodyPr/>
          <a:lstStyle/>
          <a:p>
            <a:r>
              <a:rPr lang="ar-JO" sz="7200" dirty="0">
                <a:ea typeface="Osaka" charset="0"/>
                <a:cs typeface="Arial" panose="020B0604020202020204" pitchFamily="34" charset="0"/>
              </a:rPr>
              <a:t>المزامير 120-134</a:t>
            </a:r>
            <a:endParaRPr lang="en-US" sz="7200" dirty="0">
              <a:ea typeface="Osaka" charset="0"/>
              <a:cs typeface="Arial" panose="020B0604020202020204" pitchFamily="34" charset="0"/>
            </a:endParaRPr>
          </a:p>
        </p:txBody>
      </p:sp>
      <p:pic>
        <p:nvPicPr>
          <p:cNvPr id="1026" name="Picture 2" descr="Image result for psalms of ascent">
            <a:hlinkClick r:id="rId2"/>
            <a:extLst>
              <a:ext uri="{FF2B5EF4-FFF2-40B4-BE49-F238E27FC236}">
                <a16:creationId xmlns:a16="http://schemas.microsoft.com/office/drawing/2014/main" id="{001CBBF6-45A9-7C46-A830-96B9E721C9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64" y="-27384"/>
            <a:ext cx="9144000"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585501"/>
      </p:ext>
    </p:extLst>
  </p:cSld>
  <p:clrMapOvr>
    <a:masterClrMapping/>
  </p:clrMapOvr>
  <p:transition/>
</p:sld>
</file>

<file path=ppt/slides/slide665.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Tahoma"/>
              <a:ea typeface="Aria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ar-IQ" sz="4400" dirty="0">
                <a:solidFill>
                  <a:schemeClr val="tx1"/>
                </a:solidFill>
                <a:effectLst/>
                <a:latin typeface="Tahoma" charset="0"/>
              </a:rPr>
              <a:t>مزامير الصعود 15</a:t>
            </a:r>
            <a:endParaRPr lang="en-US" sz="4400" dirty="0">
              <a:solidFill>
                <a:schemeClr val="tx1"/>
              </a:solidFill>
              <a:effectLst/>
              <a:latin typeface="Tahoma" charset="0"/>
            </a:endParaRP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rPr>
              <a:t>المزام</a:t>
            </a:r>
            <a:r>
              <a:rPr kumimoji="0" lang="ar-JO"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rPr>
              <a:t>ي</a:t>
            </a:r>
            <a:r>
              <a:rPr kumimoji="0" lang="ar-IQ"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rPr>
              <a:t>ر 120 – 134 </a:t>
            </a:r>
            <a:endParaRPr kumimoji="0" lang="en-US"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5592357"/>
      </p:ext>
    </p:extLst>
  </p:cSld>
  <p:clrMapOvr>
    <a:overrideClrMapping bg1="dk2" tx1="lt1" bg2="dk1" tx2="lt2" accent1="accent1" accent2="accent2" accent3="accent3" accent4="accent4" accent5="accent5" accent6="accent6" hlink="hlink" folHlink="folHlink"/>
  </p:clrMapOvr>
  <p:transition spd="slow"/>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ar-IQ" dirty="0"/>
              <a:t>الحجاج العصريون</a:t>
            </a:r>
            <a:endParaRPr lang="en-US" dirty="0"/>
          </a:p>
        </p:txBody>
      </p:sp>
    </p:spTree>
  </p:cSld>
  <p:clrMapOvr>
    <a:masterClrMapping/>
  </p:clrMapOvr>
  <p:transition spd="slow"/>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ar-IQ" dirty="0"/>
              <a:t>الحجاج العصريون </a:t>
            </a:r>
            <a:endParaRPr lang="en-US" dirty="0"/>
          </a:p>
        </p:txBody>
      </p:sp>
    </p:spTree>
  </p:cSld>
  <p:clrMapOvr>
    <a:masterClrMapping/>
  </p:clrMapOvr>
  <p:transition spd="slow"/>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ar-JO" sz="1800" dirty="0">
                <a:solidFill>
                  <a:schemeClr val="bg1"/>
                </a:solidFill>
              </a:rPr>
              <a:t>عملة تعود إلى 67 م تظهر الكاهن الأكبر على بركة سلوام إلى طريق حج الهيكل</a:t>
            </a:r>
            <a:endParaRPr lang="en-US" sz="1800" dirty="0">
              <a:solidFill>
                <a:schemeClr val="bg1"/>
              </a:solidFill>
            </a:endParaRP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قطعة نقدية قديمة من القدس وجدها طفل عمره 11 عامًا ربما تم سكها في الهيكل</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6579795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خصائص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
        <p:nvSpPr>
          <p:cNvPr id="215046" name="Text Box 6"/>
          <p:cNvSpPr txBox="1">
            <a:spLocks noChangeArrowheads="1"/>
          </p:cNvSpPr>
          <p:nvPr/>
        </p:nvSpPr>
        <p:spPr bwMode="auto">
          <a:xfrm>
            <a:off x="0" y="3706843"/>
            <a:ext cx="9144000" cy="163121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73 : 9 </a:t>
            </a:r>
          </a:p>
          <a:p>
            <a:r>
              <a:rPr lang="ar-JO" dirty="0">
                <a:latin typeface="Arial" panose="020B0604020202020204" pitchFamily="34" charset="0"/>
              </a:rPr>
              <a:t>جعلوا أفواههم في السماء وألسنتهم تتمشى في الارض.</a:t>
            </a:r>
            <a:endParaRPr lang="en-US" dirty="0">
              <a:latin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76394203"/>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49548002"/>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11816617"/>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651978944"/>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24796688"/>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94988640"/>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59288034"/>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19834949"/>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75108437"/>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130</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274723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70" name="Text Box 6"/>
          <p:cNvSpPr txBox="1">
            <a:spLocks noChangeArrowheads="1"/>
          </p:cNvSpPr>
          <p:nvPr/>
        </p:nvSpPr>
        <p:spPr bwMode="auto">
          <a:xfrm>
            <a:off x="0" y="3339912"/>
            <a:ext cx="5932191" cy="1631216"/>
          </a:xfrm>
          <a:prstGeom prst="rect">
            <a:avLst/>
          </a:prstGeom>
          <a:noFill/>
          <a:ln w="9525">
            <a:noFill/>
            <a:miter lim="800000"/>
            <a:headEnd/>
            <a:tailEnd/>
          </a:ln>
          <a:effectLst/>
        </p:spPr>
        <p:txBody>
          <a:bodyPr wrap="square">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المزاميز 137: 5</a:t>
            </a:r>
          </a:p>
          <a:p>
            <a:r>
              <a:rPr lang="ar-JO" dirty="0">
                <a:latin typeface="Arial" panose="020B0604020202020204" pitchFamily="34" charset="0"/>
              </a:rPr>
              <a:t>إن نسيتك يا أورشليم تنسى يميني</a:t>
            </a:r>
            <a:endParaRPr lang="en-US" dirty="0">
              <a:latin typeface="Arial" panose="020B0604020202020204" pitchFamily="34" charset="0"/>
            </a:endParaRPr>
          </a:p>
        </p:txBody>
      </p:sp>
      <p:sp>
        <p:nvSpPr>
          <p:cNvPr id="7"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392</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308975"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2160" y="3776952"/>
            <a:ext cx="3131840" cy="2388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4"/>
          <p:cNvSpPr txBox="1">
            <a:spLocks noChangeArrowheads="1"/>
          </p:cNvSpPr>
          <p:nvPr/>
        </p:nvSpPr>
        <p:spPr bwMode="auto">
          <a:xfrm>
            <a:off x="457200" y="1295400"/>
            <a:ext cx="8607103" cy="1323439"/>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خصائص الكائنات الحية </a:t>
            </a:r>
            <a:r>
              <a:rPr lang="en-US" dirty="0">
                <a:latin typeface="Arial" panose="020B0604020202020204" pitchFamily="34" charset="0"/>
                <a:ea typeface="ＭＳ Ｐゴシック" charset="0"/>
                <a:cs typeface="Times New Roman" charset="0"/>
              </a:rPr>
              <a:t>		</a:t>
            </a:r>
          </a:p>
        </p:txBody>
      </p:sp>
      <p:sp>
        <p:nvSpPr>
          <p:cNvPr id="12" name="Text Box 5"/>
          <p:cNvSpPr txBox="1">
            <a:spLocks noChangeArrowheads="1"/>
          </p:cNvSpPr>
          <p:nvPr/>
        </p:nvSpPr>
        <p:spPr bwMode="auto">
          <a:xfrm>
            <a:off x="457200" y="212725"/>
            <a:ext cx="8083192" cy="70788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P spid="11" grpId="0" autoUpdateAnimBg="0"/>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401803"/>
            <a:ext cx="8724900" cy="3416279"/>
          </a:xfrm>
          <a:prstGeom prst="rect">
            <a:avLst/>
          </a:prstGeom>
          <a:noFill/>
          <a:ln>
            <a:noFill/>
          </a:ln>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JO" sz="4000" b="1" dirty="0">
                <a:solidFill>
                  <a:schemeClr val="bg1"/>
                </a:solidFill>
                <a:effectLst/>
                <a:latin typeface="Arial" panose="020B0604020202020204" pitchFamily="34" charset="0"/>
                <a:cs typeface="Arial" panose="020B0604020202020204" pitchFamily="34" charset="0"/>
              </a:rPr>
              <a:t>1 م</a:t>
            </a:r>
            <a:r>
              <a:rPr lang="ar-SA" sz="4000" b="1" dirty="0">
                <a:solidFill>
                  <a:schemeClr val="bg1"/>
                </a:solidFill>
                <a:effectLst/>
                <a:latin typeface="Arial" panose="020B0604020202020204" pitchFamily="34" charset="0"/>
                <a:cs typeface="Arial" panose="020B0604020202020204" pitchFamily="34" charset="0"/>
              </a:rPr>
              <a:t>ِنَ الأَعْمَاقِ صَرَخْتُ إِلَيْكَ يَا رَبُّ.</a:t>
            </a:r>
            <a:endParaRPr lang="ar-JO" sz="4000" b="1"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b="1" dirty="0">
                <a:solidFill>
                  <a:schemeClr val="bg1"/>
                </a:solidFill>
                <a:effectLst/>
                <a:latin typeface="Arial" panose="020B0604020202020204" pitchFamily="34" charset="0"/>
                <a:cs typeface="Arial" panose="020B0604020202020204" pitchFamily="34" charset="0"/>
              </a:rPr>
              <a:t>٢ يَا رَبُّ اسْمَعْ صَوْتِي. لِتَكُنْ أُذُنَاكَ مُصْغِيَتَيْنِ إِلَى صَوْتِ تَضَرُّعَاتِي.</a:t>
            </a:r>
            <a:endParaRPr lang="ar-JO" sz="4000" b="1"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b="1" dirty="0">
                <a:solidFill>
                  <a:schemeClr val="bg1"/>
                </a:solidFill>
                <a:effectLst/>
                <a:latin typeface="Arial" panose="020B0604020202020204" pitchFamily="34" charset="0"/>
                <a:cs typeface="Arial" panose="020B0604020202020204" pitchFamily="34" charset="0"/>
              </a:rPr>
              <a:t>٣ إِنْ كُنْتَ تُرَاقِبُ الآثَامَ يَا رَبُّ يَا سَيِّدُ فَمَنْ يَقِفُ؟</a:t>
            </a:r>
            <a:endParaRPr lang="ar-JO" sz="4000" b="1"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b="1" dirty="0">
                <a:solidFill>
                  <a:schemeClr val="bg1"/>
                </a:solidFill>
                <a:effectLst/>
                <a:latin typeface="Arial" panose="020B0604020202020204" pitchFamily="34" charset="0"/>
                <a:cs typeface="Arial" panose="020B0604020202020204" pitchFamily="34" charset="0"/>
              </a:rPr>
              <a:t>٤ لأَنَّ عِنْدَكَ الْمَغْفِرَةَ. لِكَيْ يُخَافَ مِنْكَ.</a:t>
            </a:r>
            <a:endParaRPr kumimoji="0" lang="en-US" sz="4800" b="1" u="none" strike="noStrike" kern="1200" cap="none" spc="0" normalizeH="0" baseline="0" noProof="0" dirty="0">
              <a:ln>
                <a:noFill/>
              </a:ln>
              <a:solidFill>
                <a:schemeClr val="bg1"/>
              </a:solidFill>
              <a:effectLst/>
              <a:uLnTx/>
              <a:uFillTx/>
              <a:latin typeface="Arial" panose="020B0604020202020204" pitchFamily="34" charset="0"/>
              <a:ea typeface="ＭＳ Ｐゴシック"/>
              <a:cs typeface="Arial" panose="020B0604020202020204" pitchFamily="34" charset="0"/>
              <a:sym typeface="Arial"/>
            </a:endParaRPr>
          </a:p>
        </p:txBody>
      </p:sp>
      <p:sp>
        <p:nvSpPr>
          <p:cNvPr id="3" name="Google Shape;97;p2">
            <a:extLst>
              <a:ext uri="{FF2B5EF4-FFF2-40B4-BE49-F238E27FC236}">
                <a16:creationId xmlns:a16="http://schemas.microsoft.com/office/drawing/2014/main" id="{F938AFE6-8F74-F558-B961-28356D9DAB0F}"/>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2720339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2286163"/>
          </a:xfrm>
          <a:prstGeom prst="rect">
            <a:avLst/>
          </a:prstGeom>
          <a:noFill/>
          <a:ln>
            <a:noFill/>
          </a:ln>
          <a:effectLst/>
        </p:spPr>
        <p:txBody>
          <a:bodyPr spcFirstLastPara="1" wrap="square" lIns="91425" tIns="45700" rIns="91425" bIns="45700" anchor="t" anchorCtr="0">
            <a:spAutoFit/>
          </a:bodyPr>
          <a:lstStyle>
            <a:defPPr>
              <a:defRPr lang="en-US"/>
            </a:defPPr>
            <a:lvl1pPr marL="0" marR="0" lvl="0" indent="0" algn="r" defTabSz="914400" eaLnBrk="1" fontAlgn="auto" latinLnBrk="0" hangingPunct="1">
              <a:lnSpc>
                <a:spcPct val="108000"/>
              </a:lnSpc>
              <a:spcBef>
                <a:spcPts val="0"/>
              </a:spcBef>
              <a:spcAft>
                <a:spcPts val="0"/>
              </a:spcAft>
              <a:buClr>
                <a:srgbClr val="FFFFFF"/>
              </a:buClr>
              <a:buSzPts val="3600"/>
              <a:buFont typeface="Arial"/>
              <a:buNone/>
              <a:tabLst/>
              <a:defRPr sz="3600">
                <a:solidFill>
                  <a:schemeClr val="bg1"/>
                </a:solidFill>
                <a:effectLst/>
                <a:latin typeface="Arial" panose="020B0604020202020204" pitchFamily="34" charset="0"/>
                <a:cs typeface="Arial" panose="020B0604020202020204" pitchFamily="34" charset="0"/>
              </a:defRPr>
            </a:lvl1pPr>
          </a:lstStyle>
          <a:p>
            <a:r>
              <a:rPr lang="ar-SA" sz="4400" b="1" dirty="0"/>
              <a:t>٥ انْتَظَرْتُكَ يَا رَبُّ. انْتَظَرَتْ نَفْسِي وَبِكَلاَمِهِ رَجَوْتُ. ٦ نَفْسِي تَنْتَظِرُ الرَّبَّ أَكْثَرَ مِنَ الْمُرَاقِبِينَ الصُّبْحَ. أَكْثَرَ مِنَ الْمُرَاقِبِينَ الصُّبْحَ.</a:t>
            </a:r>
            <a:endParaRPr lang="en-US" sz="4400" b="1" dirty="0">
              <a:sym typeface="Arial"/>
            </a:endParaRPr>
          </a:p>
        </p:txBody>
      </p:sp>
      <p:sp>
        <p:nvSpPr>
          <p:cNvPr id="3" name="Google Shape;97;p2">
            <a:extLst>
              <a:ext uri="{FF2B5EF4-FFF2-40B4-BE49-F238E27FC236}">
                <a16:creationId xmlns:a16="http://schemas.microsoft.com/office/drawing/2014/main" id="{38871320-AA54-D502-9D12-7FCF1E04E962}"/>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126128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2286163"/>
          </a:xfrm>
          <a:prstGeom prst="rect">
            <a:avLst/>
          </a:prstGeom>
          <a:noFill/>
          <a:ln>
            <a:noFill/>
          </a:ln>
          <a:effectLst/>
        </p:spPr>
        <p:txBody>
          <a:bodyPr spcFirstLastPara="1" wrap="square" lIns="91425" tIns="45700" rIns="91425" bIns="45700" anchor="t" anchorCtr="0">
            <a:spAutoFit/>
          </a:bodyPr>
          <a:lstStyle>
            <a:defPPr>
              <a:defRPr lang="en-US"/>
            </a:defPPr>
            <a:lvl1pPr marL="0" marR="0" lvl="0" indent="0" algn="r" defTabSz="914400" eaLnBrk="1" fontAlgn="auto" latinLnBrk="0" hangingPunct="1">
              <a:lnSpc>
                <a:spcPct val="108000"/>
              </a:lnSpc>
              <a:spcBef>
                <a:spcPts val="0"/>
              </a:spcBef>
              <a:spcAft>
                <a:spcPts val="0"/>
              </a:spcAft>
              <a:buClr>
                <a:srgbClr val="FFFFFF"/>
              </a:buClr>
              <a:buSzPts val="3600"/>
              <a:buFont typeface="Arial"/>
              <a:buNone/>
              <a:tabLst/>
              <a:defRPr sz="3600">
                <a:solidFill>
                  <a:schemeClr val="bg1"/>
                </a:solidFill>
                <a:effectLst/>
                <a:latin typeface="Arial" panose="020B0604020202020204" pitchFamily="34" charset="0"/>
                <a:cs typeface="Arial" panose="020B0604020202020204" pitchFamily="34" charset="0"/>
              </a:defRPr>
            </a:lvl1pPr>
          </a:lstStyle>
          <a:p>
            <a:r>
              <a:rPr lang="ar-SA" sz="4400" b="1" dirty="0"/>
              <a:t>٧ لِيَرْجُ إِسْرَائِيلُ الرَّبَّ لأَنَّ عِنْدَ الرَّبِّ الرَّحْمَةَ وَعِنْدَهُ فِدًى كَثِيرٌ ٨ وَهُوَ يَفْدِي إِسْرَائِيلَ مِنْ كُلِّ آثَامِهِ. </a:t>
            </a:r>
            <a:endParaRPr lang="en-US" sz="4400" b="1" dirty="0">
              <a:sym typeface="Arial"/>
            </a:endParaRPr>
          </a:p>
        </p:txBody>
      </p:sp>
      <p:sp>
        <p:nvSpPr>
          <p:cNvPr id="3" name="Google Shape;97;p2">
            <a:extLst>
              <a:ext uri="{FF2B5EF4-FFF2-40B4-BE49-F238E27FC236}">
                <a16:creationId xmlns:a16="http://schemas.microsoft.com/office/drawing/2014/main" id="{F3E75191-99C3-E3AE-82D0-996441D16E28}"/>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1449251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456141615"/>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8832303"/>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878942529"/>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89360314"/>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369305363"/>
      </p:ext>
    </p:extLst>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62640908"/>
      </p:ext>
    </p:extLst>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457200" y="2571951"/>
            <a:ext cx="8229600" cy="1116008"/>
          </a:xfrm>
        </p:spPr>
        <p:txBody>
          <a:bodyPr>
            <a:noAutofit/>
          </a:bodyPr>
          <a:lstStyle/>
          <a:p>
            <a:r>
              <a:rPr lang="en-US" sz="3600" b="1" dirty="0">
                <a:solidFill>
                  <a:srgbClr val="FFFFFF"/>
                </a:solidFill>
                <a:effectLst>
                  <a:glow rad="101600">
                    <a:schemeClr val="bg2">
                      <a:lumMod val="10000"/>
                      <a:alpha val="75000"/>
                    </a:schemeClr>
                  </a:glow>
                </a:effectLst>
                <a:latin typeface="Arial" panose="020B0604020202020204" pitchFamily="34" charset="0"/>
                <a:cs typeface="Arial" panose="020B0604020202020204" pitchFamily="34" charset="0"/>
              </a:rPr>
              <a:t> </a:t>
            </a:r>
            <a:r>
              <a:rPr lang="ar-JO" sz="3600" b="1" dirty="0">
                <a:solidFill>
                  <a:srgbClr val="FFFFFF"/>
                </a:solidFill>
                <a:effectLst>
                  <a:glow rad="101600">
                    <a:schemeClr val="bg2">
                      <a:lumMod val="10000"/>
                      <a:alpha val="75000"/>
                    </a:schemeClr>
                  </a:glow>
                </a:effectLst>
                <a:latin typeface="Arial" panose="020B0604020202020204" pitchFamily="34" charset="0"/>
                <a:cs typeface="Arial" panose="020B0604020202020204" pitchFamily="34" charset="0"/>
              </a:rPr>
              <a:t>مزمور 136: 1-3 و 23-26</a:t>
            </a:r>
            <a:endParaRPr lang="en-US" sz="3600" b="1" dirty="0">
              <a:solidFill>
                <a:srgbClr val="FFFFFF"/>
              </a:solidFill>
              <a:effectLst>
                <a:glow rad="101600">
                  <a:schemeClr val="bg2">
                    <a:lumMod val="10000"/>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4314547"/>
      </p:ext>
    </p:extLst>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2" descr="Sheep following shephe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 y="3"/>
            <a:ext cx="9601200" cy="720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59" name="Rectangle 3"/>
          <p:cNvSpPr>
            <a:spLocks noGrp="1" noChangeArrowheads="1"/>
          </p:cNvSpPr>
          <p:nvPr>
            <p:ph type="title"/>
          </p:nvPr>
        </p:nvSpPr>
        <p:spPr>
          <a:xfrm>
            <a:off x="152400" y="141357"/>
            <a:ext cx="3048000" cy="707886"/>
          </a:xfrm>
          <a:noFill/>
          <a:ln w="9525">
            <a:noFill/>
            <a:miter lim="800000"/>
            <a:headEnd/>
            <a:tailEnd/>
          </a:ln>
          <a:effectLst/>
        </p:spPr>
        <p:txBody>
          <a:bodyPr>
            <a:spAutoFit/>
          </a:bodyPr>
          <a:lstStyle/>
          <a:p>
            <a:pPr algn="l">
              <a:spcBef>
                <a:spcPct val="50000"/>
              </a:spcBef>
            </a:pPr>
            <a:r>
              <a:rPr lang="ar-JO" sz="4000" kern="1200" dirty="0">
                <a:solidFill>
                  <a:srgbClr val="FFFFFF"/>
                </a:solidFill>
                <a:effectLst>
                  <a:glow rad="228600">
                    <a:srgbClr val="100D00"/>
                  </a:glow>
                </a:effectLst>
                <a:cs typeface="Times New Roman" charset="0"/>
              </a:rPr>
              <a:t>تصوير</a:t>
            </a:r>
            <a:endParaRPr lang="en-US" sz="4000" kern="1200" dirty="0">
              <a:solidFill>
                <a:srgbClr val="FFFFFF"/>
              </a:solidFill>
              <a:effectLst>
                <a:glow rad="228600">
                  <a:srgbClr val="100D00"/>
                </a:glow>
              </a:effectLst>
              <a:cs typeface="Times New Roman" charset="0"/>
            </a:endParaRPr>
          </a:p>
        </p:txBody>
      </p:sp>
      <p:sp>
        <p:nvSpPr>
          <p:cNvPr id="352260" name="Rectangle 4"/>
          <p:cNvSpPr>
            <a:spLocks noGrp="1" noChangeArrowheads="1"/>
          </p:cNvSpPr>
          <p:nvPr>
            <p:ph type="body" idx="1"/>
          </p:nvPr>
        </p:nvSpPr>
        <p:spPr>
          <a:xfrm>
            <a:off x="0" y="5517244"/>
            <a:ext cx="8748464" cy="707886"/>
          </a:xfrm>
          <a:noFill/>
          <a:ln w="9525">
            <a:noFill/>
            <a:miter lim="800000"/>
            <a:headEnd/>
            <a:tailEnd/>
          </a:ln>
          <a:effectLst/>
        </p:spPr>
        <p:txBody>
          <a:bodyPr wrap="square">
            <a:spAutoFit/>
          </a:bodyPr>
          <a:lstStyle/>
          <a:p>
            <a:pPr marL="0" indent="0" algn="ctr" eaLnBrk="1" hangingPunct="1">
              <a:spcBef>
                <a:spcPct val="50000"/>
              </a:spcBef>
              <a:buNone/>
            </a:pPr>
            <a:r>
              <a:rPr lang="ar-JO" sz="4000" kern="1200" dirty="0">
                <a:solidFill>
                  <a:srgbClr val="FFFFFF"/>
                </a:solidFill>
                <a:effectLst>
                  <a:glow rad="228600">
                    <a:srgbClr val="100D00"/>
                  </a:glow>
                </a:effectLst>
                <a:cs typeface="Times New Roman" charset="0"/>
              </a:rPr>
              <a:t>الصور تحقق الكلمة المصورة عن طريق المقارنة</a:t>
            </a:r>
            <a:endParaRPr lang="en-US" sz="4000" kern="1200" dirty="0">
              <a:solidFill>
                <a:srgbClr val="FFFFFF"/>
              </a:solidFill>
              <a:effectLst>
                <a:glow rad="228600">
                  <a:srgbClr val="100D00"/>
                </a:glow>
              </a:effectLst>
              <a:cs typeface="Times New Roman" charset="0"/>
            </a:endParaRPr>
          </a:p>
        </p:txBody>
      </p:sp>
      <p:sp>
        <p:nvSpPr>
          <p:cNvPr id="352261" name="Text Box 5"/>
          <p:cNvSpPr txBox="1">
            <a:spLocks noChangeArrowheads="1"/>
          </p:cNvSpPr>
          <p:nvPr/>
        </p:nvSpPr>
        <p:spPr bwMode="auto">
          <a:xfrm>
            <a:off x="1475657" y="838207"/>
            <a:ext cx="7540744" cy="163121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لداود.الرب راعي فلا يعوزني شيء. </a:t>
            </a:r>
            <a:endParaRPr lang="en-US" dirty="0">
              <a:latin typeface="Arial" panose="020B0604020202020204" pitchFamily="34" charset="0"/>
            </a:endParaRPr>
          </a:p>
          <a:p>
            <a:r>
              <a:rPr lang="ar-JO" dirty="0">
                <a:latin typeface="Arial" panose="020B0604020202020204" pitchFamily="34" charset="0"/>
              </a:rPr>
              <a:t>مزمور 23 : 1</a:t>
            </a:r>
            <a:endParaRPr lang="en-US" dirty="0">
              <a:latin typeface="Arial" panose="020B0604020202020204" pitchFamily="34" charset="0"/>
            </a:endParaRPr>
          </a:p>
        </p:txBody>
      </p:sp>
      <p:sp>
        <p:nvSpPr>
          <p:cNvPr id="7" name="Text Box 6"/>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chemeClr val="bg1"/>
                </a:solidFill>
                <a:latin typeface="Arial" panose="020B0604020202020204" pitchFamily="34" charset="0"/>
                <a:ea typeface="Arial" pitchFamily="-105" charset="0"/>
                <a:cs typeface="Arial" panose="020B0604020202020204" pitchFamily="34" charset="0"/>
              </a:rPr>
              <a:t>388ت</a:t>
            </a:r>
            <a:endParaRPr lang="en-US" b="1" dirty="0">
              <a:solidFill>
                <a:schemeClr val="bg1"/>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52260">
                                            <p:txEl>
                                              <p:pRg st="0" end="0"/>
                                            </p:txEl>
                                          </p:spTgt>
                                        </p:tgtEl>
                                        <p:attrNameLst>
                                          <p:attrName>style.visibility</p:attrName>
                                        </p:attrNameLst>
                                      </p:cBhvr>
                                      <p:to>
                                        <p:strVal val="visible"/>
                                      </p:to>
                                    </p:set>
                                    <p:animEffect transition="in" filter="dissolve">
                                      <p:cBhvr>
                                        <p:cTn id="7" dur="3000"/>
                                        <p:tgtEl>
                                          <p:spTgt spid="3522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1اِحْمَدُوا الرَّبَّ لأَنَّهُ صَالِحٌ،</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2احْمَدُوا إِلهَ الآلِهَةِ،</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3احْمَدُوا رَبَّ الأَرْبَابِ،</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 </a:t>
            </a:r>
            <a:endParaRPr lang="en-US"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3679795"/>
      </p:ext>
    </p:extLst>
  </p:cSld>
  <p:clrMapOvr>
    <a:masterClrMapping/>
  </p:clrMapOvr>
  <p:transition spd="med"/>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23الَّذِي فِي مَذَلَّتِنَا ذَكَرَنَا،</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24وَنَجَّانَا مِنْ أَعْدَائِنَا،</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25الَّذِي يُعْطِي خُبْزًا لِكُلِّ بَشَرٍ،</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26احْمَدُوا إِلهَ السَّمَاوَاتِ،</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endParaRPr lang="en-US"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8029720"/>
      </p:ext>
    </p:extLst>
  </p:cSld>
  <p:clrMapOvr>
    <a:masterClrMapping/>
  </p:clrMapOvr>
  <p:transition spd="med"/>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3320375"/>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70" name="Text Box 6"/>
          <p:cNvSpPr txBox="1">
            <a:spLocks noChangeArrowheads="1"/>
          </p:cNvSpPr>
          <p:nvPr/>
        </p:nvSpPr>
        <p:spPr bwMode="auto">
          <a:xfrm>
            <a:off x="0" y="3339912"/>
            <a:ext cx="5932191" cy="1631216"/>
          </a:xfrm>
          <a:prstGeom prst="rect">
            <a:avLst/>
          </a:prstGeom>
          <a:noFill/>
          <a:ln w="9525">
            <a:noFill/>
            <a:miter lim="800000"/>
            <a:headEnd/>
            <a:tailEnd/>
          </a:ln>
          <a:effectLst/>
        </p:spPr>
        <p:txBody>
          <a:bodyPr wrap="square">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المزاميز 137: 5</a:t>
            </a:r>
          </a:p>
          <a:p>
            <a:r>
              <a:rPr lang="ar-JO" dirty="0">
                <a:latin typeface="Arial" panose="020B0604020202020204" pitchFamily="34" charset="0"/>
              </a:rPr>
              <a:t>إن نسيتك يا أورشليم تنسى يميني</a:t>
            </a:r>
            <a:endParaRPr lang="en-US" dirty="0">
              <a:latin typeface="Arial" panose="020B0604020202020204" pitchFamily="34" charset="0"/>
            </a:endParaRPr>
          </a:p>
        </p:txBody>
      </p:sp>
      <p:sp>
        <p:nvSpPr>
          <p:cNvPr id="7"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392</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72401" y="457209"/>
            <a:ext cx="1079462"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2160" y="3776952"/>
            <a:ext cx="3131840" cy="2388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 Box 4"/>
          <p:cNvSpPr txBox="1">
            <a:spLocks noChangeArrowheads="1"/>
          </p:cNvSpPr>
          <p:nvPr/>
        </p:nvSpPr>
        <p:spPr bwMode="auto">
          <a:xfrm>
            <a:off x="457200" y="1295400"/>
            <a:ext cx="8607103" cy="1323439"/>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صفات الكائنات الحية </a:t>
            </a:r>
            <a:r>
              <a:rPr lang="en-US" dirty="0">
                <a:latin typeface="Arial" panose="020B0604020202020204" pitchFamily="34" charset="0"/>
                <a:ea typeface="ＭＳ Ｐゴシック" charset="0"/>
                <a:cs typeface="Times New Roman" charset="0"/>
              </a:rPr>
              <a:t>		</a:t>
            </a:r>
          </a:p>
        </p:txBody>
      </p:sp>
      <p:sp>
        <p:nvSpPr>
          <p:cNvPr id="12" name="Text Box 5"/>
          <p:cNvSpPr txBox="1">
            <a:spLocks noChangeArrowheads="1"/>
          </p:cNvSpPr>
          <p:nvPr/>
        </p:nvSpPr>
        <p:spPr bwMode="auto">
          <a:xfrm>
            <a:off x="457200" y="212725"/>
            <a:ext cx="8083192" cy="70788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P spid="11" grpId="0" autoUpdateAnimBg="0"/>
    </p:bld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18359954"/>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2489214"/>
            <a:ext cx="8496944" cy="1446550"/>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3فِي يَوْمَ دَعَوْتُكَ أَجَبْتَنِي. شَجَّعْتَنِي قُوَّةً فِي نَفْسِي.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4يَحْمَدُكَ يَا رَبُّ كُلُّ مُلُوكِ الأَرْضِ، إِذَا سَمِعُوا كَلِمَاتِ فَمِكَ.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5وَيُرَنِّمُونَ فِي طُرُقِ الرَّبِّ، لأَنَّ مَجْدَ الرَّبِّ عَظِيمٌ.</a:t>
            </a:r>
            <a:endParaRPr kumimoji="0" lang="en-SG"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048619160"/>
      </p:ext>
    </p:extLst>
  </p:cSld>
  <p:clrMapOvr>
    <a:masterClrMapping/>
  </p:clrMapOvr>
  <p:transition/>
</p:sld>
</file>

<file path=ppt/slides/slide6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001413" y="2099945"/>
            <a:ext cx="7560840" cy="995144"/>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6لأَنَّ الرَّبَّ عَال وَيَرَى الْمُتَوَاضِعَ، أَمَّا الْمُتَكَبِّرُ فَيَعْرِفُهُ مِنْ بَعِيدٍ. 7إِنْ سَلَكْتُ فِي وَسَطِ الضِّيْقِ تُحْيِنِي. </a:t>
            </a:r>
            <a:endParaRPr kumimoji="0" lang="en-SG"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058333"/>
      </p:ext>
    </p:extLst>
  </p:cSld>
  <p:clrMapOvr>
    <a:masterClrMapping/>
  </p:clrMapOvr>
  <p:transition/>
</p:sld>
</file>

<file path=ppt/slides/slide6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611560" y="1905020"/>
            <a:ext cx="7920880" cy="995144"/>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عَلَى غَضَبِ أَعْدَائِي تَمُدُّ يَدَكَ، وَتُخَلِّصُنِي يَمِينُكَ. 8الرَّبُّ يُحَامِي عَنِّي. يَا رَبُّ، رَحْمَتُكَ إِلَى الأَبَدِ. عَنْ أَعْمَالِ يَدَيْكَ لاَ تَتَخَلَّ.</a:t>
            </a:r>
            <a:endParaRPr kumimoji="0" lang="en-SG"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139449687"/>
      </p:ext>
    </p:extLst>
  </p:cSld>
  <p:clrMapOvr>
    <a:masterClrMapping/>
  </p:clrMapOvr>
  <p:transition/>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10273051"/>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3" name="TextBox 2"/>
          <p:cNvSpPr txBox="1"/>
          <p:nvPr/>
        </p:nvSpPr>
        <p:spPr>
          <a:xfrm>
            <a:off x="1962727" y="461826"/>
            <a:ext cx="5472546" cy="1200329"/>
          </a:xfrm>
          <a:prstGeom prst="rect">
            <a:avLst/>
          </a:prstGeom>
          <a:noFill/>
        </p:spPr>
        <p:txBody>
          <a:bodyPr wrap="square" rtlCol="0">
            <a:spAutoFit/>
          </a:bodyPr>
          <a:lstStyle/>
          <a:p>
            <a:pPr algn="ctr" defTabSz="457200" fontAlgn="auto">
              <a:spcBef>
                <a:spcPts val="0"/>
              </a:spcBef>
              <a:spcAft>
                <a:spcPts val="0"/>
              </a:spcAft>
            </a:pPr>
            <a:r>
              <a:rPr lang="ar-JO"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قراءة الكتاب المقدس</a:t>
            </a:r>
          </a:p>
          <a:p>
            <a:pPr algn="ctr" defTabSz="457200" fontAlgn="auto">
              <a:spcBef>
                <a:spcPts val="0"/>
              </a:spcBef>
              <a:spcAft>
                <a:spcPts val="0"/>
              </a:spcAft>
            </a:pPr>
            <a:r>
              <a:rPr lang="ar-JO"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مزمور 139: 1-6</a:t>
            </a:r>
            <a:endParaRPr lang="en-US"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8129496"/>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8" name="Picture 7"/>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400" b="1" kern="0">
                <a:solidFill>
                  <a:srgbClr val="FFFF00"/>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4000" dirty="0">
                <a:solidFill>
                  <a:schemeClr val="bg1"/>
                </a:solidFill>
                <a:latin typeface="Arial" panose="020B0604020202020204" pitchFamily="34" charset="0"/>
                <a:cs typeface="Arial" panose="020B0604020202020204" pitchFamily="34" charset="0"/>
              </a:rPr>
              <a:t>الملك الداودي (مز 89)</a:t>
            </a:r>
          </a:p>
          <a:p>
            <a:r>
              <a:rPr lang="ar-JO" sz="4000" dirty="0">
                <a:solidFill>
                  <a:schemeClr val="bg1"/>
                </a:solidFill>
                <a:latin typeface="Arial" panose="020B0604020202020204" pitchFamily="34" charset="0"/>
                <a:cs typeface="Arial" panose="020B0604020202020204" pitchFamily="34" charset="0"/>
              </a:rPr>
              <a:t> سوف يفي الله بعهده لداود في مملكته القادمة (مزمور 96-99) </a:t>
            </a:r>
          </a:p>
          <a:p>
            <a:r>
              <a:rPr lang="ar-JO" sz="4000" dirty="0">
                <a:solidFill>
                  <a:schemeClr val="bg1"/>
                </a:solidFill>
                <a:latin typeface="Arial" panose="020B0604020202020204" pitchFamily="34" charset="0"/>
                <a:cs typeface="Arial" panose="020B0604020202020204" pitchFamily="34" charset="0"/>
              </a:rPr>
              <a:t>حيث ستكون صهيون محل إقامته الدائم</a:t>
            </a:r>
            <a:br>
              <a:rPr lang="en-US" sz="4000" dirty="0">
                <a:solidFill>
                  <a:schemeClr val="bg1"/>
                </a:solidFill>
                <a:latin typeface="Arial" panose="020B0604020202020204" pitchFamily="34" charset="0"/>
                <a:cs typeface="Arial" panose="020B0604020202020204" pitchFamily="34" charset="0"/>
              </a:rPr>
            </a:br>
            <a:r>
              <a:rPr lang="ar-JO" sz="4000" dirty="0">
                <a:solidFill>
                  <a:schemeClr val="bg1"/>
                </a:solidFill>
                <a:latin typeface="Arial" panose="020B0604020202020204" pitchFamily="34" charset="0"/>
                <a:cs typeface="Arial" panose="020B0604020202020204" pitchFamily="34" charset="0"/>
              </a:rPr>
              <a:t> (مز 78 ، 132). </a:t>
            </a:r>
            <a:endParaRPr lang="en-US" sz="4000" dirty="0">
              <a:solidFill>
                <a:schemeClr val="bg1"/>
              </a:solidFill>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274أ</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403648" y="5920006"/>
            <a:ext cx="73875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933815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923330"/>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kern="1200" dirty="0">
                <a:solidFill>
                  <a:srgbClr val="FFFFFF"/>
                </a:solidFill>
                <a:effectLst>
                  <a:glow rad="228600">
                    <a:srgbClr val="100D00"/>
                  </a:glow>
                </a:effectLst>
                <a:ea typeface="ＭＳ Ｐゴシック" charset="0"/>
                <a:cs typeface="Times New Roman" charset="0"/>
              </a:rPr>
              <a:t>أي نوع من الحيوانات أنت؟</a:t>
            </a:r>
            <a:endParaRPr lang="en-US" sz="54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487665487"/>
      </p:ext>
    </p:extLst>
  </p:cSld>
  <p:clrMapOvr>
    <a:masterClrMapping/>
  </p:clrMapOvr>
  <p:transition spd="med">
    <p:randomBar dir="vert"/>
  </p:transition>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5" name="Rectangle 4"/>
          <p:cNvSpPr/>
          <p:nvPr/>
        </p:nvSpPr>
        <p:spPr>
          <a:xfrm>
            <a:off x="251520" y="2132856"/>
            <a:ext cx="8892480" cy="3139321"/>
          </a:xfrm>
          <a:prstGeom prst="rect">
            <a:avLst/>
          </a:prstGeom>
        </p:spPr>
        <p:txBody>
          <a:bodyPr wrap="square">
            <a:spAutoFit/>
          </a:bodyPr>
          <a:lstStyle/>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1يَا رَبُّ، قَدِ اخْتَبَرْتَنِي وَعَرَفْتَنِي.</a:t>
            </a:r>
          </a:p>
          <a:p>
            <a:pPr marL="228600" indent="-228600" algn="r" defTabSz="457200" fontAlgn="auto">
              <a:spcBef>
                <a:spcPts val="0"/>
              </a:spcBef>
              <a:spcAft>
                <a:spcPts val="0"/>
              </a:spcAft>
            </a:pPr>
            <a:endPar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2أَنْتَ عَرَفْتَ جُلُوسِي وَقِيَامِي. فَهِمْتَ فِكْرِي مِنْ بَعِيدٍ.</a:t>
            </a: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3مَسْلَكِي وَمَرْبَضِي ذَرَّيْتَ، وَكُلَّ طُرُقِي عَرَفْتَ. </a:t>
            </a:r>
            <a:endParaRPr lang="en-US" sz="54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5936753"/>
      </p:ext>
    </p:extLst>
  </p:cSld>
  <p:clrMapOvr>
    <a:masterClrMapping/>
  </p:clrMapOvr>
  <p:transition/>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05000" y="3835400"/>
            <a:ext cx="7239000" cy="3022600"/>
          </a:xfrm>
          <a:prstGeom prst="ellipse">
            <a:avLst/>
          </a:prstGeom>
          <a:ln>
            <a:noFill/>
          </a:ln>
          <a:effectLst>
            <a:softEdge rad="112500"/>
          </a:effectLst>
        </p:spPr>
      </p:pic>
      <p:sp>
        <p:nvSpPr>
          <p:cNvPr id="4" name="Rectangle 3"/>
          <p:cNvSpPr/>
          <p:nvPr/>
        </p:nvSpPr>
        <p:spPr>
          <a:xfrm>
            <a:off x="207818" y="242839"/>
            <a:ext cx="8936181" cy="3139321"/>
          </a:xfrm>
          <a:prstGeom prst="rect">
            <a:avLst/>
          </a:prstGeom>
        </p:spPr>
        <p:txBody>
          <a:bodyPr wrap="square">
            <a:spAutoFit/>
          </a:bodyPr>
          <a:lstStyle/>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4لأَنَّهُ لَيْسَ كَلِمَةٌ فِي لِسَانِي، إِلاَّ وَأَنْتَ يَا رَبُّ عَرَفْتَهَا كُلَّهَا.</a:t>
            </a: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5مِنْ خَلْفٍ وَمِنْ قُدَّامٍ حَاصَرْتَنِي، وَجَعَلْتَ عَلَيَّ يَدَكَ.</a:t>
            </a:r>
          </a:p>
          <a:p>
            <a:pPr marL="228600" indent="-228600" algn="r" defTabSz="457200" fontAlgn="auto">
              <a:spcBef>
                <a:spcPts val="0"/>
              </a:spcBef>
              <a:spcAft>
                <a:spcPts val="0"/>
              </a:spcAft>
            </a:pPr>
            <a:endPar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6عَجِيبَةٌ هذِهِ الْمَعْرِفَةُ، فَوْقِي ارْتَفَعَتْ، لاَ أَسْتَطِيعُهَا.</a:t>
            </a:r>
            <a:endParaRPr lang="en-US" sz="54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6569029"/>
      </p:ext>
    </p:extLst>
  </p:cSld>
  <p:clrMapOvr>
    <a:masterClrMapping/>
  </p:clrMapOvr>
  <p:transition/>
</p:sld>
</file>

<file path=ppt/slides/slide7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1905000" y="457201"/>
            <a:ext cx="5029200" cy="1020763"/>
          </a:xfrm>
          <a:effectLst>
            <a:outerShdw blurRad="63500" dist="38099" dir="2700000" algn="ctr" rotWithShape="0">
              <a:schemeClr val="bg2">
                <a:alpha val="74998"/>
              </a:schemeClr>
            </a:outerShdw>
          </a:effectLst>
        </p:spPr>
        <p:txBody>
          <a:bodyPr/>
          <a:lstStyle/>
          <a:p>
            <a:r>
              <a:rPr lang="ar-JO" dirty="0">
                <a:solidFill>
                  <a:schemeClr val="tx1"/>
                </a:solidFill>
              </a:rPr>
              <a:t>مزمور 139</a:t>
            </a:r>
            <a:endParaRPr lang="en-US" dirty="0">
              <a:solidFill>
                <a:schemeClr val="tx1"/>
              </a:solidFill>
            </a:endParaRPr>
          </a:p>
        </p:txBody>
      </p:sp>
      <p:sp>
        <p:nvSpPr>
          <p:cNvPr id="4099" name="Rectangle 3"/>
          <p:cNvSpPr>
            <a:spLocks noGrp="1" noChangeArrowheads="1"/>
          </p:cNvSpPr>
          <p:nvPr>
            <p:ph type="body" idx="1"/>
          </p:nvPr>
        </p:nvSpPr>
        <p:spPr>
          <a:xfrm>
            <a:off x="1115616" y="2133600"/>
            <a:ext cx="8028384" cy="4343400"/>
          </a:xfrm>
        </p:spPr>
        <p:txBody>
          <a:bodyPr/>
          <a:lstStyle/>
          <a:p>
            <a:pPr marL="0" indent="0" algn="r">
              <a:lnSpc>
                <a:spcPct val="80000"/>
              </a:lnSpc>
              <a:tabLst>
                <a:tab pos="1257300" algn="l"/>
              </a:tabLst>
            </a:pPr>
            <a:r>
              <a:rPr lang="ar-JO" sz="3600" dirty="0"/>
              <a:t>الجماعة</a:t>
            </a:r>
            <a:endParaRPr lang="en-US" sz="3600" dirty="0"/>
          </a:p>
          <a:p>
            <a:pPr marL="628650" lvl="1" indent="-514350" algn="r">
              <a:lnSpc>
                <a:spcPct val="80000"/>
              </a:lnSpc>
              <a:tabLst>
                <a:tab pos="1257300" algn="l"/>
              </a:tabLst>
            </a:pPr>
            <a:endParaRPr lang="en-US" sz="3600" dirty="0"/>
          </a:p>
          <a:p>
            <a:pPr marL="628650" lvl="1" indent="-514350" algn="r">
              <a:lnSpc>
                <a:spcPct val="80000"/>
              </a:lnSpc>
              <a:tabLst>
                <a:tab pos="1257300" algn="l"/>
              </a:tabLst>
            </a:pPr>
            <a:r>
              <a:rPr lang="ar-JO" sz="3600" dirty="0"/>
              <a:t>1يَا رَبُّ، قَدِ اخْتَبَرْتَنِي وَعَرَفْتَنِي.</a:t>
            </a:r>
          </a:p>
          <a:p>
            <a:pPr marL="628650" lvl="1" indent="-514350" algn="r">
              <a:lnSpc>
                <a:spcPct val="80000"/>
              </a:lnSpc>
              <a:tabLst>
                <a:tab pos="1257300" algn="l"/>
              </a:tabLst>
            </a:pPr>
            <a:r>
              <a:rPr lang="ar-JO" sz="3600" dirty="0"/>
              <a:t>2أَنْتَ عَرَفْتَ جُلُوسِي وَقِيَامِي. فَهِمْتَ فِكْرِي مِنْ بَعِيدٍ. 3مَسْلَكِي وَمَرْبَضِي ذَرَّيْتَ، وَكُلَّ طُرُقِي عَرَفْتَ. 4لأَنَّهُ لَيْسَ كَلِمَةٌ فِي لِسَانِي، إِلاَّ وَأَنْتَ يَا رَبُّ عَرَفْتَهَا كُلَّهَا. </a:t>
            </a:r>
            <a:endParaRPr lang="en-US" sz="3600" dirty="0"/>
          </a:p>
        </p:txBody>
      </p:sp>
    </p:spTree>
    <p:extLst>
      <p:ext uri="{BB962C8B-B14F-4D97-AF65-F5344CB8AC3E}">
        <p14:creationId xmlns:p14="http://schemas.microsoft.com/office/powerpoint/2010/main" val="2364473172"/>
      </p:ext>
    </p:extLst>
  </p:cSld>
  <p:clrMapOvr>
    <a:masterClrMapping/>
  </p:clrMapOvr>
  <p:transition/>
</p:sld>
</file>

<file path=ppt/slides/slide7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1259632" y="2133600"/>
            <a:ext cx="7632848" cy="4343400"/>
          </a:xfrm>
        </p:spPr>
        <p:txBody>
          <a:bodyPr/>
          <a:lstStyle/>
          <a:p>
            <a:pPr marL="0" indent="0" algn="r">
              <a:tabLst>
                <a:tab pos="1257300" algn="l"/>
              </a:tabLst>
            </a:pPr>
            <a:r>
              <a:rPr lang="ar-JO" sz="2800" dirty="0"/>
              <a:t>النساء</a:t>
            </a:r>
            <a:endParaRPr lang="en-US" sz="2800" dirty="0"/>
          </a:p>
          <a:p>
            <a:pPr marL="628650" lvl="1" indent="-514350" algn="r">
              <a:tabLst>
                <a:tab pos="1257300" algn="l"/>
              </a:tabLst>
            </a:pPr>
            <a:endParaRPr lang="en-US" sz="1200" dirty="0"/>
          </a:p>
          <a:p>
            <a:pPr marL="628650" lvl="1" indent="-514350" algn="r">
              <a:tabLst>
                <a:tab pos="1257300" algn="l"/>
              </a:tabLst>
            </a:pPr>
            <a:r>
              <a:rPr lang="ar-JO" dirty="0">
                <a:solidFill>
                  <a:srgbClr val="000000"/>
                </a:solidFill>
              </a:rPr>
              <a:t>13لأَنَّكَ أَنْتَ اقْتَنَيْتَ كُلْيَتَيَّ. نَسَجْتَنِي فِي بَطْنِ أُمِّي.</a:t>
            </a:r>
          </a:p>
          <a:p>
            <a:pPr marL="628650" lvl="1" indent="-514350" algn="r">
              <a:tabLst>
                <a:tab pos="1257300" algn="l"/>
              </a:tabLst>
            </a:pPr>
            <a:r>
              <a:rPr lang="ar-JO" dirty="0">
                <a:solidFill>
                  <a:srgbClr val="000000"/>
                </a:solidFill>
              </a:rPr>
              <a:t>14أَحْمَدُكَ مِنْ أَجْلِ أَنِّي قَدِ امْتَزْتُ عَجَبًا. عَجِيبَةٌ هِيَ أَعْمَالُكَ، وَنَفْسِي تَعْرِفُ ذلِكَ يَقِينًا. </a:t>
            </a:r>
            <a:endParaRPr lang="en-US" dirty="0"/>
          </a:p>
        </p:txBody>
      </p:sp>
      <p:sp>
        <p:nvSpPr>
          <p:cNvPr id="7171"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6659574"/>
      </p:ext>
    </p:extLst>
  </p:cSld>
  <p:clrMapOvr>
    <a:masterClrMapping/>
  </p:clrMapOvr>
  <p:transition/>
</p:sld>
</file>

<file path=ppt/slides/slide7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body" idx="1"/>
          </p:nvPr>
        </p:nvSpPr>
        <p:spPr>
          <a:xfrm>
            <a:off x="1331640" y="2133600"/>
            <a:ext cx="7704856" cy="4343400"/>
          </a:xfrm>
        </p:spPr>
        <p:txBody>
          <a:bodyPr/>
          <a:lstStyle/>
          <a:p>
            <a:pPr marL="0" indent="0" algn="r">
              <a:tabLst>
                <a:tab pos="1257300" algn="l"/>
              </a:tabLst>
            </a:pPr>
            <a:r>
              <a:rPr lang="ar-JO" sz="2800" dirty="0"/>
              <a:t>الرجال :</a:t>
            </a:r>
            <a:endParaRPr lang="en-US" sz="2800" dirty="0"/>
          </a:p>
          <a:p>
            <a:pPr marL="628650" lvl="1" indent="-514350" algn="r">
              <a:tabLst>
                <a:tab pos="1257300" algn="l"/>
              </a:tabLst>
            </a:pPr>
            <a:endParaRPr lang="en-US" sz="1400" dirty="0"/>
          </a:p>
          <a:p>
            <a:pPr marL="628650" lvl="1" indent="-514350" algn="r">
              <a:tabLst>
                <a:tab pos="1257300" algn="l"/>
              </a:tabLst>
            </a:pPr>
            <a:r>
              <a:rPr lang="ar-JO" dirty="0"/>
              <a:t>17مَا أَكْرَمَ أَفْكَارَكَ يَا اَللهُ عِنْدِي! مَا أَكْثَرَ جُمْلَتَهَا!</a:t>
            </a:r>
          </a:p>
          <a:p>
            <a:pPr marL="628650" lvl="1" indent="-514350" algn="r">
              <a:tabLst>
                <a:tab pos="1257300" algn="l"/>
              </a:tabLst>
            </a:pPr>
            <a:r>
              <a:rPr lang="ar-JO" dirty="0"/>
              <a:t>18إِنْ أُحْصِهَا فَهِيَ أَكْثَرُ مِنَ الرَّمْلِ. اسْتَيْقَظْتُ وَأَنَا بَعْدُ مَعَكَ. </a:t>
            </a:r>
            <a:endParaRPr lang="en-US" dirty="0"/>
          </a:p>
        </p:txBody>
      </p:sp>
      <p:sp>
        <p:nvSpPr>
          <p:cNvPr id="9219"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40732234"/>
      </p:ext>
    </p:extLst>
  </p:cSld>
  <p:clrMapOvr>
    <a:masterClrMapping/>
  </p:clrMapOvr>
  <p:transition/>
</p:sld>
</file>

<file path=ppt/slides/slide7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a:xfrm>
            <a:off x="1187624" y="2209800"/>
            <a:ext cx="7575376" cy="4267200"/>
          </a:xfrm>
        </p:spPr>
        <p:txBody>
          <a:bodyPr/>
          <a:lstStyle/>
          <a:p>
            <a:pPr marL="0" indent="0" algn="r">
              <a:tabLst>
                <a:tab pos="1257300" algn="l"/>
              </a:tabLst>
            </a:pPr>
            <a:r>
              <a:rPr lang="ar-JO" sz="2800" dirty="0"/>
              <a:t>الجماعة</a:t>
            </a:r>
            <a:endParaRPr lang="en-US" sz="2800" dirty="0"/>
          </a:p>
          <a:p>
            <a:pPr marL="628650" lvl="1" indent="-514350" algn="r">
              <a:tabLst>
                <a:tab pos="1257300" algn="l"/>
              </a:tabLst>
            </a:pPr>
            <a:endParaRPr lang="en-US" sz="1400" dirty="0"/>
          </a:p>
          <a:p>
            <a:pPr marL="628650" lvl="1" indent="-514350" algn="r">
              <a:tabLst>
                <a:tab pos="1257300" algn="l"/>
              </a:tabLst>
            </a:pPr>
            <a:r>
              <a:rPr lang="ar-JO" dirty="0"/>
              <a:t>23اخْتَبِرْنِي يَا اَللهُ وَاعْرِفْ قَلْبِي. امْتَحِنِّي وَاعْرِفْ أَفْكَارِي. 24وَانْظُرْ إِنْ كَانَ فِيَّ طَرِيقٌ بَاطِلٌ، وَاهْدِنِي طَرِيقًا أَبَدِيًّا.</a:t>
            </a:r>
            <a:endParaRPr lang="en-US" dirty="0"/>
          </a:p>
        </p:txBody>
      </p:sp>
      <p:sp>
        <p:nvSpPr>
          <p:cNvPr id="11267"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4925946"/>
      </p:ext>
    </p:extLst>
  </p:cSld>
  <p:clrMapOvr>
    <a:masterClrMapping/>
  </p:clrMapOvr>
  <p:transition/>
</p:sld>
</file>

<file path=ppt/slides/slide7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a:xfrm>
            <a:off x="1790700" y="1988840"/>
            <a:ext cx="5867400" cy="3962400"/>
          </a:xfrm>
        </p:spPr>
        <p:txBody>
          <a:bodyPr/>
          <a:lstStyle/>
          <a:p>
            <a:pPr marL="762000" lvl="1" indent="-590550"/>
            <a:endParaRPr lang="en-US" sz="3600" dirty="0"/>
          </a:p>
          <a:p>
            <a:pPr marL="762000" lvl="1" indent="-590550" algn="r"/>
            <a:r>
              <a:rPr lang="ar-JO" sz="3600" dirty="0">
                <a:solidFill>
                  <a:srgbClr val="000000"/>
                </a:solidFill>
              </a:rPr>
              <a:t>القائد :</a:t>
            </a:r>
            <a:endParaRPr lang="en-US" sz="3600" dirty="0">
              <a:solidFill>
                <a:srgbClr val="000000"/>
              </a:solidFill>
            </a:endParaRPr>
          </a:p>
          <a:p>
            <a:pPr marL="762000" lvl="1" indent="-590550" algn="ctr"/>
            <a:r>
              <a:rPr lang="en-US" sz="3600" dirty="0">
                <a:solidFill>
                  <a:srgbClr val="000000"/>
                </a:solidFill>
              </a:rPr>
              <a:t>	</a:t>
            </a:r>
            <a:r>
              <a:rPr lang="ar-JO" sz="3600" dirty="0">
                <a:solidFill>
                  <a:srgbClr val="000000"/>
                </a:solidFill>
              </a:rPr>
              <a:t>هذا كلام الرب</a:t>
            </a:r>
            <a:endParaRPr lang="en-US" sz="3600" dirty="0">
              <a:solidFill>
                <a:srgbClr val="000000"/>
              </a:solidFill>
            </a:endParaRPr>
          </a:p>
          <a:p>
            <a:pPr marL="762000" lvl="1" indent="-590550"/>
            <a:endParaRPr lang="en-US" sz="3600" dirty="0">
              <a:solidFill>
                <a:srgbClr val="000000"/>
              </a:solidFill>
            </a:endParaRPr>
          </a:p>
          <a:p>
            <a:pPr marL="762000" lvl="1" indent="-590550" algn="r"/>
            <a:r>
              <a:rPr lang="ar-JO" sz="3600" dirty="0">
                <a:solidFill>
                  <a:srgbClr val="000000"/>
                </a:solidFill>
              </a:rPr>
              <a:t>الشعب :</a:t>
            </a:r>
            <a:endParaRPr lang="en-US" sz="3600" dirty="0">
              <a:solidFill>
                <a:srgbClr val="000000"/>
              </a:solidFill>
            </a:endParaRPr>
          </a:p>
          <a:p>
            <a:pPr marL="762000" lvl="1" indent="-590550" algn="ctr"/>
            <a:r>
              <a:rPr lang="en-US" sz="3600" dirty="0">
                <a:solidFill>
                  <a:srgbClr val="000000"/>
                </a:solidFill>
              </a:rPr>
              <a:t>	</a:t>
            </a:r>
            <a:r>
              <a:rPr lang="ar-JO" sz="3600" dirty="0">
                <a:solidFill>
                  <a:srgbClr val="000000"/>
                </a:solidFill>
              </a:rPr>
              <a:t>الشكر لله</a:t>
            </a:r>
            <a:endParaRPr lang="en-US" sz="3600" dirty="0">
              <a:solidFill>
                <a:srgbClr val="000000"/>
              </a:solidFill>
            </a:endParaRPr>
          </a:p>
        </p:txBody>
      </p:sp>
      <p:sp>
        <p:nvSpPr>
          <p:cNvPr id="13315" name="Rectangle 3"/>
          <p:cNvSpPr>
            <a:spLocks noChangeArrowheads="1"/>
          </p:cNvSpPr>
          <p:nvPr/>
        </p:nvSpPr>
        <p:spPr bwMode="auto">
          <a:xfrm>
            <a:off x="1790700" y="457201"/>
            <a:ext cx="5448300" cy="1020763"/>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ar-JO" sz="4000" b="1" dirty="0">
                <a:solidFill>
                  <a:srgbClr val="000000"/>
                </a:solidFill>
                <a:latin typeface="Arial" panose="020B0604020202020204" pitchFamily="34" charset="0"/>
                <a:cs typeface="Arial" panose="020B0604020202020204" pitchFamily="34" charset="0"/>
              </a:rPr>
              <a:t>التجاوب</a:t>
            </a:r>
            <a:endParaRPr lang="en-US" sz="40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87980744"/>
      </p:ext>
    </p:extLst>
  </p:cSld>
  <p:clrMapOvr>
    <a:masterClrMapping/>
  </p:clrMapOvr>
  <p:transition/>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ar-SA" sz="8800" dirty="0">
                <a:solidFill>
                  <a:schemeClr val="tx1"/>
                </a:solidFill>
                <a:ea typeface="Osaka" charset="0"/>
                <a:cs typeface="Arial" panose="020B0604020202020204" pitchFamily="34" charset="0"/>
              </a:rPr>
              <a:t>مزمور</a:t>
            </a:r>
            <a:r>
              <a:rPr lang="en-US" sz="8800" dirty="0">
                <a:solidFill>
                  <a:schemeClr val="tx1"/>
                </a:solidFill>
                <a:ea typeface="Osaka" charset="0"/>
                <a:cs typeface="Arial" panose="020B0604020202020204" pitchFamily="34" charset="0"/>
              </a:rPr>
              <a:t>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مزمور١٤٠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28040866"/>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524292110"/>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١٤٢</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84697398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latin typeface="Arial" panose="020B0604020202020204" pitchFamily="34" charset="0"/>
                <a:cs typeface="Times New Roman" charset="0"/>
              </a:rPr>
              <a:t>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584418947"/>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4916305" cy="523220"/>
          </a:xfrm>
          <a:prstGeom prst="rect">
            <a:avLst/>
          </a:prstGeom>
        </p:spPr>
        <p:txBody>
          <a:bodyPr wrap="square">
            <a:spAutoFit/>
          </a:bodyPr>
          <a:lstStyle/>
          <a:p>
            <a:r>
              <a:rPr lang="ar-JO" sz="2800" b="1" dirty="0">
                <a:solidFill>
                  <a:schemeClr val="bg1"/>
                </a:solidFill>
                <a:latin typeface="Arial" panose="020B0604020202020204" pitchFamily="34" charset="0"/>
                <a:cs typeface="Arial" panose="020B0604020202020204" pitchFamily="34" charset="0"/>
              </a:rPr>
              <a:t>قصيدة لداود لما كان في المغارة صلاة</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5980497"/>
      </p:ext>
    </p:extLst>
  </p:cSld>
  <p:clrMapOvr>
    <a:masterClrMapping/>
  </p:clrMapOvr>
  <p:transition/>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5996425" cy="2246769"/>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1بِصَوْتِي إِلَى الرَّبِّ أَصْرُخُ. بِصَوْتِي إِلَى الرَّبِّ أَتَضَرَّعُ.</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2أَسْكُبُ أَمَامَهُ شَكْوَايَ. بِضِيقِيْ قُدَّامَهُ أُخْبِرُ.</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3عِنْدَ مَا أَعْيَتْ رُوحِي فِيَّ، وَأَنْتَ عَرَفْتَ مَسْلَكِي. فِي الطَّرِيقِ الَّتِي أَسْلُكُ أَخْفَوْا لِي فَخًّا.</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4941023"/>
      </p:ext>
    </p:extLst>
  </p:cSld>
  <p:clrMapOvr>
    <a:masterClrMapping/>
  </p:clrMapOvr>
  <p:transition/>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500481" cy="1815882"/>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4انْظُرْ إِلَى الْيَمِينِ وَأَبْصِرْ، فَلَيْسَ لِي عَارِفٌ. بَادَ عَنِّي الْمَنَاصُ. لَيْسَ مَنْ يَسْأَلُ عَنْ نَفْسِي.</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5صَرَخْتُ إِلَيْكَ يَا رَبُّ. قُلْتُ: «أَنْتَ مَلْجَإِي، نَصِيبِي فِي أَرْضِ الأَحْيَاءِ». </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2491738"/>
      </p:ext>
    </p:extLst>
  </p:cSld>
  <p:clrMapOvr>
    <a:masterClrMapping/>
  </p:clrMapOvr>
  <p:transition/>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212449" cy="1938992"/>
          </a:xfrm>
          <a:prstGeom prst="rect">
            <a:avLst/>
          </a:prstGeom>
        </p:spPr>
        <p:txBody>
          <a:bodyPr wrap="square">
            <a:spAutoFit/>
          </a:bodyPr>
          <a:lstStyle/>
          <a:p>
            <a:pPr algn="r"/>
            <a:r>
              <a:rPr lang="ar-JO" sz="4000" b="1" baseline="300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6أَصْغِ إِلَى صُرَاخِي، لأَنِّي قَدْ تَذَلَّلْتُ جِدًّا. نَجِّنِي مِنْ مُضْطَهِدِيَّ، لأَنَّهُمْ أَشَدُّ مِنِّي.</a:t>
            </a:r>
          </a:p>
          <a:p>
            <a:pPr algn="r"/>
            <a:r>
              <a:rPr lang="ar-JO" sz="4000" b="1" baseline="300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7أَخْرِجْ مِنَ الْحَبْسِ نَفْسِي، لِتَحْمِيدِ اسْمِكَ. الصِّدِّيقُونَ يَكْتَنِفُونَنِي، لأَنَّكَ تُحْسِنُ إِلَيَّ.</a:t>
            </a:r>
            <a:endParaRPr lang="en-US" sz="40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2543369"/>
      </p:ext>
    </p:extLst>
  </p:cSld>
  <p:clrMapOvr>
    <a:masterClrMapping/>
  </p:clrMapOvr>
  <p:transition/>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مزمور١٤٣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67416596"/>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143: 10-11</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140441" cy="1815882"/>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10عَلِّمْنِي أَنْ أَعْمَلَ رِضَاكَ، لأَنَّكَ أَنْتَ إِلهِي. رُوحُكَ الصَّالِحُ يَهْدِينِي فِي أَرْضٍ مُسْتَوِيَةٍ.</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11مِنْ أَجْلِ اسْمِكَ يَا رَبُّ تُحْيِينِي. بِعَدْلِكَ تُخْرِجُ مِنَ الضِّيقْ نَفْسِي</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752913"/>
      </p:ext>
    </p:extLst>
  </p:cSld>
  <p:clrMapOvr>
    <a:masterClrMapping/>
  </p:clrMapOvr>
  <p:transition/>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374485970"/>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074478754"/>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185199" y="238131"/>
            <a:ext cx="8958805" cy="2862322"/>
          </a:xfrm>
          <a:prstGeom prst="rect">
            <a:avLst/>
          </a:prstGeom>
        </p:spPr>
        <p:txBody>
          <a:bodyPr wrap="square">
            <a:spAutoFit/>
          </a:bodyPr>
          <a:lstStyle/>
          <a:p>
            <a:pPr algn="r" defTabSz="457059" fontAlgn="auto">
              <a:spcBef>
                <a:spcPts val="0"/>
              </a:spcBef>
              <a:spcAft>
                <a:spcPts val="0"/>
              </a:spcAft>
            </a:pPr>
            <a:r>
              <a:rPr lang="ar-JO"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مزمو ر 145: 1-21</a:t>
            </a:r>
            <a:endParaRPr lang="en-SG"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a:p>
            <a:pPr algn="r" defTabSz="457059" fontAlgn="auto">
              <a:spcBef>
                <a:spcPts val="0"/>
              </a:spcBef>
              <a:spcAft>
                <a:spcPts val="0"/>
              </a:spcAft>
            </a:pPr>
            <a:br>
              <a:rPr lang="en-SG"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br>
            <a:r>
              <a:rPr lang="ar-JO" sz="54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1أَرْفَعُكَ يَا إِلهِي الْمَلِكَ، وَأُبَارِكُ اسْمَكَ إِلَى الدَّهْرِ وَالأَبَدِ.</a:t>
            </a:r>
          </a:p>
          <a:p>
            <a:pPr algn="r" defTabSz="457059" fontAlgn="auto">
              <a:spcBef>
                <a:spcPts val="0"/>
              </a:spcBef>
              <a:spcAft>
                <a:spcPts val="0"/>
              </a:spcAft>
            </a:pPr>
            <a:r>
              <a:rPr lang="ar-JO" sz="54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2فِي كُلِّ يَوْمٍ أُبَارِكُكَ، وَأُسَبِّحُ اسْمَكَ إِلَى الدَّهْرِ وَالأَبَدِ. </a:t>
            </a:r>
          </a:p>
          <a:p>
            <a:pPr algn="r" defTabSz="457059" fontAlgn="auto">
              <a:spcBef>
                <a:spcPts val="0"/>
              </a:spcBef>
              <a:spcAft>
                <a:spcPts val="0"/>
              </a:spcAft>
            </a:pPr>
            <a:r>
              <a:rPr lang="ar-JO"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وَلَيْسَ لِعَظَمَتِهِ اسْتِقْصَاءٌ. 4دَوْرٌ إِلَى دَوْرٍ يُسَبِّحُ أَعْمَالَكَ،</a:t>
            </a:r>
            <a:endParaRPr lang="en-US" sz="3600" b="1" dirty="0">
              <a:solidFill>
                <a:srgbClr val="FFFFF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99834121"/>
      </p:ext>
    </p:extLst>
  </p:cSld>
  <p:clrMapOvr>
    <a:masterClrMapping/>
  </p:clrMapOvr>
  <p:transition/>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92610" y="198447"/>
            <a:ext cx="8958805" cy="3816429"/>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3عَظِيمٌ هُوَ الرَّبُّ وَحَمِيدٌ جِدًّا، وَلَيْسَ لِعَظَمَتِهِ اسْتِقْصَاءٌ.</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4دَوْرٌ إِلَى دَوْرٍ يُسَبِّحُ أَعْمَالَكَ، وَبِجَبَرُوتِكَ يُخْبِرُونَ.</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5بِجَلاَلِ مَجْدِ حَمْدِكَ وَأُمُورِ عَجَائِبِكَ أَلْهَجُ. </a:t>
            </a:r>
            <a:endParaRPr lang="en-US" sz="6600" b="1" dirty="0">
              <a:solidFill>
                <a:srgbClr val="FFFFF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03922831"/>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أنت خروف!</a:t>
            </a:r>
            <a:endParaRPr lang="en-US"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496127377"/>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211687"/>
            <a:ext cx="9024946" cy="1785104"/>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6بِقُوَّةِ مَخَاوِفِكَ يَنْطِقُونَ، وَبِعَظَمَتِكَ أُحَدِّثُ.</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7ذِكْرَ كَثْرَةِ صَلاَحِكَ يُبْدُونَ، وَبِعَدْلِكَ يُرَنِّمُونَ.</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56868716"/>
      </p:ext>
    </p:extLst>
  </p:cSld>
  <p:clrMapOvr>
    <a:masterClrMapping/>
  </p:clrMapOvr>
  <p:transition/>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85197" y="343976"/>
            <a:ext cx="8972033" cy="3139321"/>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8اَلرَّبُّ حَنَّانٌ وَرَحِيمٌ، طَوِيلُ الرُّوحِ وَكَثِيرُ الرَّحْمَةِ. 9الرَّبُّ صَالِحٌ لِلْكُلِّ، وَمَرَاحِمُهُ عَلَى كُلِّ أَعْمَالِهِ. 10يَحْمَدُكَ يَا رَبُّ كُلُّ أَعْمَالِكَ، وَيُبَارِكُكَ أَتْقِيَاؤُكَ. 11بِمَجْدِ مُلْكِكَ يَنْطِقُونَ، وَبِجَبَرُوتِكَ يَتَكَلَّمُونَ</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16458322"/>
      </p:ext>
    </p:extLst>
  </p:cSld>
  <p:clrMapOvr>
    <a:masterClrMapping/>
  </p:clrMapOvr>
  <p:transition/>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362023"/>
            <a:ext cx="9038174" cy="2462213"/>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12لِيُعَرِّفُوا بَنِي آدَمَ قُدْرَتَكَ وَمَجْدَ جَلاَلِ مُلْكِكَ. 13مُلْكُكَ مُلْكُ كُلِّ الدُّهُورِ، وَسُلْطَانُكَ فِي كُلِّ دَوْرٍ فَدَوْرٍ.</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83225062"/>
      </p:ext>
    </p:extLst>
  </p:cSld>
  <p:clrMapOvr>
    <a:masterClrMapping/>
  </p:clrMapOvr>
  <p:transition/>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58740" y="409986"/>
            <a:ext cx="8985261" cy="5170646"/>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13مُلْكُكَ مُلْكُ كُلِّ الدُّهُورِ، وَسُلْطَانُكَ فِي كُلِّ دَوْرٍ فَدَوْرٍ.</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14اَلرَّبُّ عَاضِدٌ كُلَّ السَّاقِطِينَ، وَمُقَوِّمٌ كُلَّ الْمُنْحَنِينَ.</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15أَعْيُنُ الْكُلِّ إِيَّاكَ تَتَرَجَّى، وَأَنْتَ تُعْطِيهِمْ طَعَامَهُمْ فِي حِينِهِ.</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 16تَفْتَحُ يَدَكَ فَتُشْبعُ كُلَّ حَيٍّ رِضًى. </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9163495"/>
      </p:ext>
    </p:extLst>
  </p:cSld>
  <p:clrMapOvr>
    <a:masterClrMapping/>
  </p:clrMapOvr>
  <p:transition/>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105838"/>
            <a:ext cx="9038174" cy="4832092"/>
          </a:xfrm>
          <a:prstGeom prst="rect">
            <a:avLst/>
          </a:prstGeom>
        </p:spPr>
        <p:txBody>
          <a:bodyPr wrap="square">
            <a:spAutoFit/>
          </a:bodyPr>
          <a:lstStyle/>
          <a:p>
            <a:pPr algn="r" defTabSz="457059" fontAlgn="auto">
              <a:spcBef>
                <a:spcPts val="0"/>
              </a:spcBef>
              <a:spcAft>
                <a:spcPts val="0"/>
              </a:spcAft>
            </a:pPr>
            <a:br>
              <a:rPr lang="en-SG" sz="6600" dirty="0">
                <a:solidFill>
                  <a:srgbClr val="FFFFFF"/>
                </a:solidFill>
                <a:latin typeface="Century Gothic"/>
                <a:ea typeface="+mn-ea"/>
                <a:cs typeface="+mn-cs"/>
              </a:rPr>
            </a:b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17الرَّبُّ بَارٌّ فِي كُلِّ طُرُقِهِ، وَرَحِيمٌ فِي كُلِّ أَعْمَالِهِ. 18الرَّبُّ قَرِيبٌ لِكُلِّ الَّذِينَ يَدْعُونَهُ، الَّذِينَ يَدْعُونَهُ بِالْحَقِّ.</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 19يَعْمَلُ رِضَى خَائِفِيهِ، وَيَسْمَعُ تَضَرُّعَهُمْ، فَيُخَلِّصُهُمْ.</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41278741"/>
      </p:ext>
    </p:extLst>
  </p:cSld>
  <p:clrMapOvr>
    <a:masterClrMapping/>
  </p:clrMapOvr>
  <p:transition/>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317524"/>
            <a:ext cx="9024946" cy="2462213"/>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20يَحْفَظُ الرَّبُّ كُلَّ مُحِبِّيهِ، وَيُهْلِكُ جَمِيعَ الأَشْرَارِ.</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 21بِتَسْبِيحِ الرَّبِّ يَنْطِقُ فَمِي، وَلْيُبَارِكْ كُلُّ بَشَرٍ اسْمَهُ الْقُدُّوسَ إِلَى الدَّهْرِ وَالأَبَدِ.</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23583961"/>
      </p:ext>
    </p:extLst>
  </p:cSld>
  <p:clrMapOvr>
    <a:masterClrMapping/>
  </p:clrMapOvr>
  <p:transition/>
</p:sld>
</file>

<file path=ppt/slides/slide726.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ar-IQ" sz="4800" dirty="0"/>
              <a:t>التسبيح في كل مزمور </a:t>
            </a:r>
            <a:endParaRPr lang="en-US" sz="4800" dirty="0"/>
          </a:p>
        </p:txBody>
      </p:sp>
      <p:sp>
        <p:nvSpPr>
          <p:cNvPr id="325635" name="Rectangle 3"/>
          <p:cNvSpPr>
            <a:spLocks noGrp="1" noChangeArrowheads="1"/>
          </p:cNvSpPr>
          <p:nvPr>
            <p:ph idx="1"/>
          </p:nvPr>
        </p:nvSpPr>
        <p:spPr>
          <a:xfrm>
            <a:off x="457199" y="1741320"/>
            <a:ext cx="4402877" cy="4562004"/>
          </a:xfrm>
        </p:spPr>
        <p:txBody>
          <a:bodyPr/>
          <a:lstStyle/>
          <a:p>
            <a:pPr marL="0" indent="0" algn="ctr" eaLnBrk="1" hangingPunct="1">
              <a:buFontTx/>
              <a:buNone/>
            </a:pPr>
            <a:r>
              <a:rPr lang="ar-IQ" altLang="ja-JP" sz="3600" dirty="0"/>
              <a:t>  بتسبيح الرب ينطق فمي وليبارك كل بشر اسمه القدوس  </a:t>
            </a:r>
            <a:r>
              <a:rPr lang="ar-JO" altLang="ja-JP" sz="3600" dirty="0"/>
              <a:t>إ</a:t>
            </a:r>
            <a:r>
              <a:rPr lang="ar-IQ" altLang="ja-JP" sz="3600" dirty="0"/>
              <a:t>لى الدهر وال</a:t>
            </a:r>
            <a:r>
              <a:rPr lang="ar-JO" altLang="ja-JP" sz="3600" dirty="0"/>
              <a:t>أ</a:t>
            </a:r>
            <a:r>
              <a:rPr lang="ar-IQ" altLang="ja-JP" sz="3600" dirty="0"/>
              <a:t>بد </a:t>
            </a:r>
          </a:p>
          <a:p>
            <a:pPr marL="0" indent="0" algn="ctr" eaLnBrk="1" hangingPunct="1">
              <a:buFontTx/>
              <a:buNone/>
            </a:pPr>
            <a:endParaRPr lang="ar-IQ" sz="3600" dirty="0"/>
          </a:p>
          <a:p>
            <a:pPr marL="0" indent="0" eaLnBrk="1" hangingPunct="1">
              <a:buFontTx/>
              <a:buNone/>
            </a:pPr>
            <a:r>
              <a:rPr lang="ar-IQ" sz="3600" dirty="0"/>
              <a:t>مزمور 145 : 21 </a:t>
            </a:r>
            <a:endParaRPr lang="en-US" sz="3600" dirty="0"/>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578684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2" end="2"/>
                                            </p:txEl>
                                          </p:spTgt>
                                        </p:tgtEl>
                                        <p:attrNameLst>
                                          <p:attrName>style.visibility</p:attrName>
                                        </p:attrNameLst>
                                      </p:cBhvr>
                                      <p:to>
                                        <p:strVal val="visible"/>
                                      </p:to>
                                    </p:set>
                                    <p:animEffect transition="in" filter="fade">
                                      <p:cBhvr>
                                        <p:cTn id="21" dur="500"/>
                                        <p:tgtEl>
                                          <p:spTgt spid="325635">
                                            <p:txEl>
                                              <p:pRg st="2" end="2"/>
                                            </p:txEl>
                                          </p:spTgt>
                                        </p:tgtEl>
                                      </p:cBhvr>
                                    </p:animEffect>
                                    <p:anim calcmode="lin" valueType="num">
                                      <p:cBhvr>
                                        <p:cTn id="22" dur="500" fill="hold"/>
                                        <p:tgtEl>
                                          <p:spTgt spid="32563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2" end="2"/>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ea typeface="Osaka" charset="0"/>
                <a:cs typeface="Arial" panose="020B0604020202020204" pitchFamily="34" charset="0"/>
              </a:rPr>
              <a:t> </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724163468"/>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732230673"/>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ea typeface="Osaka" charset="0"/>
                <a:cs typeface="Arial" panose="020B0604020202020204" pitchFamily="34" charset="0"/>
              </a:rPr>
              <a:t> </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1488705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إلى مياه الراحة يوردني</a:t>
            </a:r>
            <a:endParaRPr lang="en-US" sz="40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158915790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١٤٩</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713861403"/>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١٥٠</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563335808"/>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b="1">
              <a:latin typeface="Arial" panose="020B0604020202020204" pitchFamily="34" charset="0"/>
              <a:cs typeface="Arial" panose="020B0604020202020204" pitchFamily="34" charset="0"/>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defRPr/>
            </a:pPr>
            <a:r>
              <a:rPr lang="ar-JO" sz="3200" b="1" dirty="0">
                <a:solidFill>
                  <a:schemeClr val="bg1"/>
                </a:solidFill>
                <a:latin typeface="Arial" panose="020B0604020202020204" pitchFamily="34" charset="0"/>
                <a:cs typeface="Arial" panose="020B0604020202020204" pitchFamily="34" charset="0"/>
              </a:rPr>
              <a:t>اختبار مراجعة في سفر المزامير</a:t>
            </a:r>
            <a:endParaRPr lang="en-US" sz="3200" b="1" dirty="0">
              <a:solidFill>
                <a:schemeClr val="bg1"/>
              </a:solidFill>
              <a:latin typeface="Arial" panose="020B0604020202020204" pitchFamily="34" charset="0"/>
              <a:cs typeface="Arial" panose="020B0604020202020204" pitchFamily="34" charset="0"/>
            </a:endParaRPr>
          </a:p>
          <a:p>
            <a:pPr marL="0" indent="0" algn="r">
              <a:spcBef>
                <a:spcPct val="50000"/>
              </a:spcBef>
              <a:defRPr/>
            </a:pPr>
            <a:r>
              <a:rPr lang="ar-JO" sz="3200" b="1" dirty="0">
                <a:solidFill>
                  <a:schemeClr val="bg1"/>
                </a:solidFill>
                <a:latin typeface="Arial" panose="020B0604020202020204" pitchFamily="34" charset="0"/>
                <a:cs typeface="Arial" panose="020B0604020202020204" pitchFamily="34" charset="0"/>
              </a:rPr>
              <a:t>1. ينقسم سفر المزامير إلى نوعين من التسبيح : ــــــــــــــــــــ و ــــــــــــــــــــ</a:t>
            </a:r>
            <a:endParaRPr lang="en-US" sz="3200" b="1" dirty="0">
              <a:solidFill>
                <a:schemeClr val="bg1"/>
              </a:solidFill>
              <a:latin typeface="Arial" panose="020B0604020202020204" pitchFamily="34" charset="0"/>
              <a:cs typeface="Arial" panose="020B0604020202020204" pitchFamily="34" charset="0"/>
            </a:endParaRPr>
          </a:p>
          <a:p>
            <a:pPr marL="0" indent="0" algn="r">
              <a:spcBef>
                <a:spcPct val="50000"/>
              </a:spcBef>
              <a:defRPr/>
            </a:pPr>
            <a:r>
              <a:rPr lang="ar-JO" sz="3200" b="1" dirty="0">
                <a:solidFill>
                  <a:schemeClr val="bg1"/>
                </a:solidFill>
                <a:latin typeface="Arial" panose="020B0604020202020204" pitchFamily="34" charset="0"/>
                <a:cs typeface="Arial" panose="020B0604020202020204" pitchFamily="34" charset="0"/>
              </a:rPr>
              <a:t>2. أي من الأسماء التالية لا يعتبر كاتباً محتملاً للمزامير؟ آساف، آسا، داود، إيثان، عزرا، حجي، حزقيا، إرميا، ملاخي، موسى، نعمي، سليمان، بني قورح، اسطفانوس الملك، زكريا </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1846500"/>
      </p:ext>
    </p:extLst>
  </p:cSld>
  <p:clrMapOvr>
    <a:masterClrMapping/>
  </p:clrMapOvr>
  <p:transition spd="slow"/>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اختبار مراجعة في سفر المزامير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ينقسم سفر المزامير إلى نوعين من التسبيح :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تصريحي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وصفي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أي من الأسماء التالية لا يعتبر كاتباً محتملاً للمزامير؟ آساف، آسا، داود، إيثان، عزرا، حجي، حزقيا، إرميا، ملاخي، موسى، نعمي، سليمان، بني قورح، اسطفانوس الملك، زكريا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6218000"/>
      </p:ext>
    </p:extLst>
  </p:cSld>
  <p:clrMapOvr>
    <a:masterClrMapping/>
  </p:clrMapOvr>
  <p:transition spd="slow"/>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اختبار مراجعة في سفر المزامير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ينقسم سفر المزامير إلى نوعين من التسبيح :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تصريحي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وصفي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أي من الأسماء التالية لا يعتبر كاتباً محتملاً للمزامير؟ آساف، آسا، داود، إيثان، عزرا، حجي، حزقيا، إرميا،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موسى،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نعمي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سليمان، بني قورح،</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اسطفانوس الملك</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زكريا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12273249"/>
      </p:ext>
    </p:extLst>
  </p:cSld>
  <p:clrMapOvr>
    <a:masterClrMapping/>
  </p:clrMapOvr>
  <p:transition spd="slow"/>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lstStyle/>
          <a:p>
            <a:br>
              <a:rPr lang="en-US"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 عينيك إلى يسوع</a:t>
            </a:r>
            <a:br>
              <a:rPr lang="en-US" sz="40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هيلين هـ. ليميل</a:t>
            </a: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CCLI Song # 15960</a:t>
            </a:r>
            <a:b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Words &amp; Music: 1922 New Spring </a:t>
            </a:r>
            <a:b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CIC CCLI Licence # 277507</a:t>
            </a:r>
            <a:endParaRPr lang="en-US"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1066093956"/>
      </p:ext>
    </p:extLst>
  </p:cSld>
  <p:clrMapOvr>
    <a:masterClrMapping/>
  </p:clrMapOvr>
  <p:transition/>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يا روح ، هل أنت متعبة ومضطربة؟</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لا نور في الظلام تراه؟</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هناك ضوء لإلقاء نظرة على المخلص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والحياة أكثر وفرة وحرية!</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253192292"/>
      </p:ext>
    </p:extLst>
  </p:cSld>
  <p:clrMapOvr>
    <a:masterClrMapping/>
  </p:clrMapOvr>
  <p:transition/>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a:t>
            </a: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عينيك إلى يسوع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وانظر ممتلئًا في وجهه الرائع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وستصبح أشياء الأرض خافتة بشكل غريب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في ضوء مجده ونعمته.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1562855326"/>
      </p:ext>
    </p:extLst>
  </p:cSld>
  <p:clrMapOvr>
    <a:masterClrMapping/>
  </p:clrMapOvr>
  <p:transition/>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من خلال الموت إلى الحياة الأبدية</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مضى ونحن نتبعه هناك.</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لم يعد للخطيئة سلطان علينا أكثر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نحن أكثر من مجرد غزاة!</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3502396819"/>
      </p:ext>
    </p:extLst>
  </p:cSld>
  <p:clrMapOvr>
    <a:masterClrMapping/>
  </p:clrMapOvr>
  <p:transition/>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a:t>
            </a: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عينيك إلى يسوع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وانظر ممتلئًا في وجهه الرائع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وستصبح أشياء الأرض خافتة بشكل غريب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في ضوء مجده ونعمته.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1247853248"/>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latin typeface="Arial" panose="020B0604020202020204" pitchFamily="34" charset="0"/>
                <a:cs typeface="Times New Roman" charset="0"/>
              </a:rPr>
              <a:t>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892150561"/>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لن تخذلك كلمته - لقد وعد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صدقه فيكون كل شيء على ما يرام:</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ثم اذهب إلى عالم يحتضر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وخلاصه الكامل ليخبره!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4098379675"/>
      </p:ext>
    </p:extLst>
  </p:cSld>
  <p:clrMapOvr>
    <a:masterClrMapping/>
  </p:clrMapOvr>
  <p:transition/>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 عينيك إلى يسوع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وانظر ممتلئًا في وجهه الرائع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وستصبح أشياء الأرض خافتة بشكل غريب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في ضوء مجده ونعمته.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2488955088"/>
      </p:ext>
    </p:extLst>
  </p:cSld>
  <p:clrMapOvr>
    <a:masterClrMapping/>
  </p:clrMapOvr>
  <p:transition/>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1560" y="2204864"/>
            <a:ext cx="8229600" cy="1143000"/>
          </a:xfrm>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1 مزمور حمد.إهتفي للرب يا كل الأرض. 2 أعبدوا الرب بفرح.أدخلوا إلى حضرته بترنم. 3 إعلموا أن الرب هو الله.هو صنعنا وله نحن شعبه وغنم مرعاه. 4 أدخلوا أبوابه بحمد دياره بالتسبيح إحمدوه باركوا اسمه. 5 لأن الرب صالح.إلى الأبد رحمته وإلى دور فدور أمانته</a:t>
            </a:r>
          </a:p>
        </p:txBody>
      </p:sp>
    </p:spTree>
    <p:extLst>
      <p:ext uri="{BB962C8B-B14F-4D97-AF65-F5344CB8AC3E}">
        <p14:creationId xmlns:p14="http://schemas.microsoft.com/office/powerpoint/2010/main" val="2272204365"/>
      </p:ext>
    </p:extLst>
  </p:cSld>
  <p:clrMapOvr>
    <a:masterClrMapping/>
  </p:clrMapOvr>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lang="ar-JO" sz="4000" b="1" dirty="0">
                <a:solidFill>
                  <a:srgbClr val="FFFFFF"/>
                </a:solidFill>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775062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36512" y="4956799"/>
            <a:ext cx="79248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3. الرب </a:t>
            </a:r>
            <a:r>
              <a:rPr lang="ar-JO" b="1" dirty="0">
                <a:solidFill>
                  <a:srgbClr val="00B0F0"/>
                </a:solidFill>
                <a:effectLst>
                  <a:glow rad="228600">
                    <a:srgbClr val="100D00"/>
                  </a:glow>
                </a:effectLst>
                <a:latin typeface="Arial" panose="020B0604020202020204" pitchFamily="34" charset="0"/>
                <a:cs typeface="Times New Roman" charset="0"/>
              </a:rPr>
              <a:t>أعطى</a:t>
            </a:r>
            <a:r>
              <a:rPr lang="ar-JO" b="1" dirty="0">
                <a:solidFill>
                  <a:srgbClr val="FFFFFF"/>
                </a:solidFill>
                <a:effectLst>
                  <a:glow rad="228600">
                    <a:srgbClr val="100D00"/>
                  </a:glow>
                </a:effectLst>
                <a:latin typeface="Arial" panose="020B0604020202020204" pitchFamily="34" charset="0"/>
                <a:cs typeface="Times New Roman" charset="0"/>
              </a:rPr>
              <a:t> الإرشاد في القداسة </a:t>
            </a:r>
            <a:r>
              <a:rPr lang="ar-JO" b="1" dirty="0">
                <a:solidFill>
                  <a:srgbClr val="FFC000"/>
                </a:solidFill>
                <a:effectLst>
                  <a:glow rad="228600">
                    <a:srgbClr val="100D00"/>
                  </a:glow>
                </a:effectLst>
                <a:latin typeface="Arial" panose="020B0604020202020204" pitchFamily="34" charset="0"/>
                <a:cs typeface="Times New Roman" charset="0"/>
              </a:rPr>
              <a:t>لحماية</a:t>
            </a:r>
            <a:r>
              <a:rPr lang="ar-JO" b="1" dirty="0">
                <a:solidFill>
                  <a:srgbClr val="FFFFFF"/>
                </a:solidFill>
                <a:effectLst>
                  <a:glow rad="228600">
                    <a:srgbClr val="100D00"/>
                  </a:glow>
                </a:effectLst>
                <a:latin typeface="Arial" panose="020B0604020202020204" pitchFamily="34" charset="0"/>
                <a:cs typeface="Times New Roman" charset="0"/>
              </a:rPr>
              <a:t> اسمه (3 ب).</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8" name="TextBox 17"/>
          <p:cNvSpPr txBox="1">
            <a:spLocks noChangeArrowheads="1"/>
          </p:cNvSpPr>
          <p:nvPr/>
        </p:nvSpPr>
        <p:spPr bwMode="auto">
          <a:xfrm>
            <a:off x="-180528" y="2023550"/>
            <a:ext cx="8458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en-US" b="1" dirty="0">
                <a:solidFill>
                  <a:srgbClr val="FFFFFF"/>
                </a:solidFill>
                <a:effectLst>
                  <a:glow rad="228600">
                    <a:srgbClr val="100D00"/>
                  </a:glow>
                </a:effectLst>
                <a:latin typeface="Arial" panose="020B0604020202020204" pitchFamily="34" charset="0"/>
                <a:cs typeface="Times New Roman" charset="0"/>
              </a:rPr>
              <a:t>	</a:t>
            </a:r>
            <a:r>
              <a:rPr lang="ar-JO" b="1" dirty="0">
                <a:solidFill>
                  <a:srgbClr val="FFFFFF"/>
                </a:solidFill>
                <a:effectLst>
                  <a:glow rad="228600">
                    <a:srgbClr val="100D00"/>
                  </a:glow>
                </a:effectLst>
                <a:latin typeface="Arial" panose="020B0604020202020204" pitchFamily="34" charset="0"/>
                <a:cs typeface="Times New Roman" charset="0"/>
              </a:rPr>
              <a:t> أ. الطريقة التي أرضى بها الرب داود كانت </a:t>
            </a:r>
            <a:r>
              <a:rPr lang="ar-JO" b="1" dirty="0">
                <a:solidFill>
                  <a:srgbClr val="00B0F0"/>
                </a:solidFill>
                <a:effectLst>
                  <a:glow rad="228600">
                    <a:srgbClr val="100D00"/>
                  </a:glow>
                </a:effectLst>
                <a:latin typeface="Arial" panose="020B0604020202020204" pitchFamily="34" charset="0"/>
                <a:cs typeface="Times New Roman" charset="0"/>
              </a:rPr>
              <a:t>بتوفير</a:t>
            </a:r>
            <a:r>
              <a:rPr lang="ar-JO" b="1" dirty="0">
                <a:solidFill>
                  <a:srgbClr val="FFFFFF"/>
                </a:solidFill>
                <a:effectLst>
                  <a:glow rad="228600">
                    <a:srgbClr val="100D00"/>
                  </a:glow>
                </a:effectLst>
                <a:latin typeface="Arial" panose="020B0604020202020204" pitchFamily="34" charset="0"/>
                <a:cs typeface="Times New Roman" charset="0"/>
              </a:rPr>
              <a:t> كل إحتياجاته (١-٣).</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7" name="TextBox 16"/>
          <p:cNvSpPr txBox="1">
            <a:spLocks noChangeArrowheads="1"/>
          </p:cNvSpPr>
          <p:nvPr/>
        </p:nvSpPr>
        <p:spPr bwMode="auto">
          <a:xfrm>
            <a:off x="-36512" y="2944157"/>
            <a:ext cx="79248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1. </a:t>
            </a:r>
            <a:r>
              <a:rPr lang="ar-JO" b="1" dirty="0">
                <a:solidFill>
                  <a:srgbClr val="00B0F0"/>
                </a:solidFill>
                <a:effectLst>
                  <a:glow rad="228600">
                    <a:srgbClr val="100D00"/>
                  </a:glow>
                </a:effectLst>
                <a:latin typeface="Arial" panose="020B0604020202020204" pitchFamily="34" charset="0"/>
                <a:cs typeface="Times New Roman" charset="0"/>
              </a:rPr>
              <a:t>قدم</a:t>
            </a:r>
            <a:r>
              <a:rPr lang="ar-JO" b="1" dirty="0">
                <a:solidFill>
                  <a:srgbClr val="FFFFFF"/>
                </a:solidFill>
                <a:effectLst>
                  <a:glow rad="228600">
                    <a:srgbClr val="100D00"/>
                  </a:glow>
                </a:effectLst>
                <a:latin typeface="Arial" panose="020B0604020202020204" pitchFamily="34" charset="0"/>
                <a:cs typeface="Times New Roman" charset="0"/>
              </a:rPr>
              <a:t> الرب طعامًا جسديًا عالي الجودة ، وراحة وماءًا أشبع داود (1-2)</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6" name="TextBox 15"/>
          <p:cNvSpPr txBox="1">
            <a:spLocks noChangeArrowheads="1"/>
          </p:cNvSpPr>
          <p:nvPr/>
        </p:nvSpPr>
        <p:spPr bwMode="auto">
          <a:xfrm>
            <a:off x="-36512" y="3938002"/>
            <a:ext cx="79248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2. </a:t>
            </a:r>
            <a:r>
              <a:rPr lang="ar-JO" b="1" dirty="0">
                <a:solidFill>
                  <a:srgbClr val="00B0F0"/>
                </a:solidFill>
                <a:effectLst>
                  <a:glow rad="228600">
                    <a:srgbClr val="100D00"/>
                  </a:glow>
                </a:effectLst>
                <a:latin typeface="Arial" panose="020B0604020202020204" pitchFamily="34" charset="0"/>
                <a:cs typeface="Times New Roman" charset="0"/>
              </a:rPr>
              <a:t>قدم</a:t>
            </a:r>
            <a:r>
              <a:rPr lang="ar-JO" b="1" dirty="0">
                <a:solidFill>
                  <a:srgbClr val="FFFFFF"/>
                </a:solidFill>
                <a:effectLst>
                  <a:glow rad="228600">
                    <a:srgbClr val="100D00"/>
                  </a:glow>
                </a:effectLst>
                <a:latin typeface="Arial" panose="020B0604020202020204" pitchFamily="34" charset="0"/>
                <a:cs typeface="Times New Roman" charset="0"/>
              </a:rPr>
              <a:t> الرب الانتعاش الروحي الذي أعاد روح داود (3 أ).</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439299" name="Rectangle 3"/>
          <p:cNvSpPr>
            <a:spLocks noGrp="1" noChangeArrowheads="1"/>
          </p:cNvSpPr>
          <p:nvPr>
            <p:ph type="title" idx="4294967295"/>
          </p:nvPr>
        </p:nvSpPr>
        <p:spPr>
          <a:xfrm>
            <a:off x="314325" y="81499"/>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المزمور 23 </a:t>
            </a:r>
            <a:br>
              <a:rPr lang="ar-JO" sz="4000" kern="1200" dirty="0">
                <a:solidFill>
                  <a:srgbClr val="FFFFFF"/>
                </a:solidFill>
                <a:effectLst>
                  <a:glow rad="228600">
                    <a:srgbClr val="100D00"/>
                  </a:glow>
                </a:effectLst>
                <a:ea typeface="ＭＳ Ｐゴシック" charset="0"/>
                <a:cs typeface="Times New Roman" charset="0"/>
              </a:rPr>
            </a:br>
            <a:r>
              <a:rPr lang="ar-JO" sz="4000" kern="1200" dirty="0">
                <a:solidFill>
                  <a:srgbClr val="FFFFFF"/>
                </a:solidFill>
                <a:effectLst>
                  <a:glow rad="228600">
                    <a:srgbClr val="100D00"/>
                  </a:glow>
                </a:effectLst>
                <a:ea typeface="ＭＳ Ｐゴシック" charset="0"/>
                <a:cs typeface="Times New Roman" charset="0"/>
              </a:rPr>
              <a:t>المخطط التفسيري</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114695" name="Text Box 5"/>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39302" name="Line 6"/>
          <p:cNvSpPr>
            <a:spLocks noChangeShapeType="1"/>
          </p:cNvSpPr>
          <p:nvPr/>
        </p:nvSpPr>
        <p:spPr bwMode="auto">
          <a:xfrm>
            <a:off x="4049892" y="5415740"/>
            <a:ext cx="738132" cy="488242"/>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3" name="Line 7"/>
          <p:cNvSpPr>
            <a:spLocks noChangeShapeType="1"/>
          </p:cNvSpPr>
          <p:nvPr/>
        </p:nvSpPr>
        <p:spPr bwMode="auto">
          <a:xfrm flipH="1">
            <a:off x="4049892" y="1643049"/>
            <a:ext cx="1165050" cy="3313749"/>
          </a:xfrm>
          <a:prstGeom prst="line">
            <a:avLst/>
          </a:prstGeom>
          <a:noFill/>
          <a:ln w="9525">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4" name="Line 8"/>
          <p:cNvSpPr>
            <a:spLocks noChangeShapeType="1"/>
          </p:cNvSpPr>
          <p:nvPr/>
        </p:nvSpPr>
        <p:spPr bwMode="auto">
          <a:xfrm flipH="1">
            <a:off x="3571868" y="1714488"/>
            <a:ext cx="2786082" cy="428628"/>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5" name="Line 9"/>
          <p:cNvSpPr>
            <a:spLocks noChangeShapeType="1"/>
          </p:cNvSpPr>
          <p:nvPr/>
        </p:nvSpPr>
        <p:spPr bwMode="auto">
          <a:xfrm flipH="1">
            <a:off x="7380312" y="3382787"/>
            <a:ext cx="13489" cy="491297"/>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6" name="Line 10"/>
          <p:cNvSpPr>
            <a:spLocks noChangeShapeType="1"/>
          </p:cNvSpPr>
          <p:nvPr/>
        </p:nvSpPr>
        <p:spPr bwMode="auto">
          <a:xfrm flipH="1">
            <a:off x="6715140" y="4471281"/>
            <a:ext cx="600974" cy="529355"/>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2" name="Line 6"/>
          <p:cNvSpPr>
            <a:spLocks noChangeShapeType="1"/>
          </p:cNvSpPr>
          <p:nvPr/>
        </p:nvSpPr>
        <p:spPr bwMode="auto">
          <a:xfrm flipH="1">
            <a:off x="7393800" y="1714488"/>
            <a:ext cx="634545" cy="4143404"/>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118796" name="Text Box 12"/>
          <p:cNvSpPr txBox="1">
            <a:spLocks noChangeArrowheads="1"/>
          </p:cNvSpPr>
          <p:nvPr/>
        </p:nvSpPr>
        <p:spPr bwMode="auto">
          <a:xfrm>
            <a:off x="251520" y="1312110"/>
            <a:ext cx="92202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lvl="0" algn="ct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1. كان </a:t>
            </a:r>
            <a:r>
              <a:rPr lang="ar-JO" b="1" dirty="0">
                <a:solidFill>
                  <a:srgbClr val="FFFF00"/>
                </a:solidFill>
                <a:effectLst>
                  <a:glow rad="228600">
                    <a:srgbClr val="100D00"/>
                  </a:glow>
                </a:effectLst>
                <a:latin typeface="Arial" panose="020B0604020202020204" pitchFamily="34" charset="0"/>
                <a:cs typeface="Times New Roman" charset="0"/>
              </a:rPr>
              <a:t>رد</a:t>
            </a:r>
            <a:r>
              <a:rPr lang="ar-JO" b="1" dirty="0">
                <a:solidFill>
                  <a:srgbClr val="FFFFFF"/>
                </a:solidFill>
                <a:effectLst>
                  <a:glow rad="228600">
                    <a:srgbClr val="100D00"/>
                  </a:glow>
                </a:effectLst>
                <a:latin typeface="Arial" panose="020B0604020202020204" pitchFamily="34" charset="0"/>
                <a:cs typeface="Times New Roman" charset="0"/>
              </a:rPr>
              <a:t> داود على </a:t>
            </a:r>
            <a:r>
              <a:rPr lang="ar-JO" b="1" dirty="0">
                <a:solidFill>
                  <a:srgbClr val="00B0F0"/>
                </a:solidFill>
                <a:effectLst>
                  <a:glow rad="228600">
                    <a:srgbClr val="100D00"/>
                  </a:glow>
                </a:effectLst>
                <a:latin typeface="Arial" panose="020B0604020202020204" pitchFamily="34" charset="0"/>
                <a:cs typeface="Times New Roman" charset="0"/>
              </a:rPr>
              <a:t>تدبير</a:t>
            </a:r>
            <a:r>
              <a:rPr lang="ar-JO" b="1" dirty="0">
                <a:solidFill>
                  <a:srgbClr val="FFFFFF"/>
                </a:solidFill>
                <a:effectLst>
                  <a:glow rad="228600">
                    <a:srgbClr val="100D00"/>
                  </a:glow>
                </a:effectLst>
                <a:latin typeface="Arial" panose="020B0604020202020204" pitchFamily="34" charset="0"/>
                <a:cs typeface="Times New Roman" charset="0"/>
              </a:rPr>
              <a:t> الله و</a:t>
            </a:r>
            <a:r>
              <a:rPr lang="ar-JO" b="1" dirty="0">
                <a:solidFill>
                  <a:srgbClr val="FFC000"/>
                </a:solidFill>
                <a:effectLst>
                  <a:glow rad="228600">
                    <a:srgbClr val="100D00"/>
                  </a:glow>
                </a:effectLst>
                <a:latin typeface="Arial" panose="020B0604020202020204" pitchFamily="34" charset="0"/>
                <a:cs typeface="Times New Roman" charset="0"/>
              </a:rPr>
              <a:t>حمايته</a:t>
            </a:r>
            <a:r>
              <a:rPr lang="ar-JO" b="1" dirty="0">
                <a:solidFill>
                  <a:srgbClr val="FFFFFF"/>
                </a:solidFill>
                <a:effectLst>
                  <a:glow rad="228600">
                    <a:srgbClr val="100D00"/>
                  </a:glow>
                </a:effectLst>
                <a:latin typeface="Arial" panose="020B0604020202020204" pitchFamily="34" charset="0"/>
                <a:cs typeface="Times New Roman" charset="0"/>
              </a:rPr>
              <a:t> [كراعٍ لخرافه] تعزية بدلاً من الخوف (١-٤)</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180528" y="5799138"/>
            <a:ext cx="8458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ب. كان </a:t>
            </a:r>
            <a:r>
              <a:rPr lang="ar-JO" b="1" dirty="0">
                <a:solidFill>
                  <a:srgbClr val="FFFF00"/>
                </a:solidFill>
                <a:effectLst>
                  <a:glow rad="228600">
                    <a:srgbClr val="100D00"/>
                  </a:glow>
                </a:effectLst>
                <a:latin typeface="Arial" panose="020B0604020202020204" pitchFamily="34" charset="0"/>
                <a:cs typeface="Times New Roman" charset="0"/>
              </a:rPr>
              <a:t>رد</a:t>
            </a:r>
            <a:r>
              <a:rPr lang="ar-JO" b="1" dirty="0">
                <a:solidFill>
                  <a:srgbClr val="FFFFFF"/>
                </a:solidFill>
                <a:effectLst>
                  <a:glow rad="228600">
                    <a:srgbClr val="100D00"/>
                  </a:glow>
                </a:effectLst>
                <a:latin typeface="Arial" panose="020B0604020202020204" pitchFamily="34" charset="0"/>
                <a:cs typeface="Times New Roman" charset="0"/>
              </a:rPr>
              <a:t> داود على الرب الذي </a:t>
            </a:r>
            <a:r>
              <a:rPr lang="ar-JO" b="1" dirty="0">
                <a:solidFill>
                  <a:srgbClr val="FFC000"/>
                </a:solidFill>
                <a:effectLst>
                  <a:glow rad="228600">
                    <a:srgbClr val="100D00"/>
                  </a:glow>
                </a:effectLst>
                <a:latin typeface="Arial" panose="020B0604020202020204" pitchFamily="34" charset="0"/>
                <a:cs typeface="Times New Roman" charset="0"/>
              </a:rPr>
              <a:t>يحميه</a:t>
            </a:r>
            <a:r>
              <a:rPr lang="ar-JO" b="1" dirty="0">
                <a:solidFill>
                  <a:srgbClr val="FFFFFF"/>
                </a:solidFill>
                <a:effectLst>
                  <a:glow rad="228600">
                    <a:srgbClr val="100D00"/>
                  </a:glow>
                </a:effectLst>
                <a:latin typeface="Arial" panose="020B0604020202020204" pitchFamily="34" charset="0"/>
                <a:cs typeface="Times New Roman" charset="0"/>
              </a:rPr>
              <a:t> في المواقف الخطرة عدم الخوف (4)</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9" name="Line 9"/>
          <p:cNvSpPr>
            <a:spLocks noChangeShapeType="1"/>
          </p:cNvSpPr>
          <p:nvPr/>
        </p:nvSpPr>
        <p:spPr bwMode="auto">
          <a:xfrm>
            <a:off x="3500430" y="2428868"/>
            <a:ext cx="3786214" cy="642942"/>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6229605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eaLnBrk="1" hangingPunct="1">
              <a:spcBef>
                <a:spcPct val="50000"/>
              </a:spcBef>
              <a:defRPr/>
            </a:pPr>
            <a:r>
              <a:rPr lang="ar-JO" altLang="ja-JP" sz="4000" kern="1200" dirty="0">
                <a:solidFill>
                  <a:srgbClr val="FFFFFF"/>
                </a:solidFill>
                <a:effectLst>
                  <a:glow rad="228600">
                    <a:srgbClr val="100D00"/>
                  </a:glow>
                </a:effectLst>
                <a:ea typeface="ＭＳ Ｐゴシック" charset="0"/>
                <a:cs typeface="Times New Roman" charset="0"/>
              </a:rPr>
              <a:t>وترتِّب قدّامي مائدةً تجاهَ مضايقيَّ (الآية 5)</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457200" y="5612457"/>
            <a:ext cx="3505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style>
          <a:lnRef idx="2">
            <a:schemeClr val="accent1"/>
          </a:lnRef>
          <a:fillRef idx="1">
            <a:schemeClr val="lt1"/>
          </a:fillRef>
          <a:effectRef idx="0">
            <a:schemeClr val="accent1"/>
          </a:effectRef>
          <a:fontRef idx="minor">
            <a:schemeClr val="dk1"/>
          </a:fontRef>
        </p:style>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eaLnBrk="0" hangingPunct="0">
              <a:defRPr/>
            </a:pPr>
            <a:r>
              <a:rPr lang="ar-JO" sz="4000" b="1" dirty="0">
                <a:solidFill>
                  <a:srgbClr val="FFFFFF"/>
                </a:solidFill>
                <a:effectLst>
                  <a:glow rad="228600">
                    <a:srgbClr val="100D00"/>
                  </a:glow>
                </a:effectLst>
                <a:latin typeface="Arial" panose="020B0604020202020204" pitchFamily="34" charset="0"/>
                <a:cs typeface="Times New Roman" charset="0"/>
              </a:rPr>
              <a:t>خروف</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6096000" y="5627688"/>
            <a:ext cx="2743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وليمة فيكتور</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3" name="TextBox 2"/>
          <p:cNvSpPr txBox="1"/>
          <p:nvPr/>
        </p:nvSpPr>
        <p:spPr>
          <a:xfrm>
            <a:off x="4178052" y="3510904"/>
            <a:ext cx="864096" cy="707886"/>
          </a:xfrm>
          <a:prstGeom prst="rect">
            <a:avLst/>
          </a:prstGeom>
          <a:noFill/>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8629910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animBg="1"/>
      <p:bldP spid="13" grpId="0"/>
      <p:bldP spid="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101600" y="5410200"/>
            <a:ext cx="3505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altLang="ja-JP" sz="4000" b="1" dirty="0">
                <a:solidFill>
                  <a:srgbClr val="FFFFFF"/>
                </a:solidFill>
                <a:effectLst>
                  <a:glow rad="228600">
                    <a:srgbClr val="100D00"/>
                  </a:glow>
                </a:effectLst>
                <a:latin typeface="Arial" panose="020B0604020202020204" pitchFamily="34" charset="0"/>
                <a:cs typeface="Times New Roman" charset="0"/>
              </a:rPr>
              <a:t>وليمة العشب</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5727700" y="5410200"/>
            <a:ext cx="2743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latinLnBrk="0">
              <a:lnSpc>
                <a:spcPct val="100000"/>
              </a:lnSpc>
              <a:spcBef>
                <a:spcPct val="50000"/>
              </a:spcBef>
              <a:buClrTx/>
              <a:buSzTx/>
              <a:buFontTx/>
              <a:buNone/>
              <a:tabLst/>
              <a:defRPr/>
            </a:pPr>
            <a:r>
              <a:rPr lang="ar-JO" sz="4000" b="1" dirty="0">
                <a:solidFill>
                  <a:srgbClr val="FFFFFF"/>
                </a:solidFill>
                <a:effectLst>
                  <a:glow rad="228600">
                    <a:srgbClr val="100D00"/>
                  </a:glow>
                </a:effectLst>
                <a:latin typeface="Arial" panose="020B0604020202020204" pitchFamily="34" charset="0"/>
                <a:cs typeface="Times New Roman" charset="0"/>
              </a:rPr>
              <a:t>وليمة فاخرة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Rectangle 3"/>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altLang="ja-JP"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ويرتِّب قدّامي مائدةً تجاهَ مضايقيَّ (الآية 5)</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15" name="TextBox 14">
            <a:extLst>
              <a:ext uri="{FF2B5EF4-FFF2-40B4-BE49-F238E27FC236}">
                <a16:creationId xmlns:a16="http://schemas.microsoft.com/office/drawing/2014/main" id="{CEB395B6-36D9-6E4E-B9E4-2E2F45416FAC}"/>
              </a:ext>
            </a:extLst>
          </p:cNvPr>
          <p:cNvSpPr txBox="1"/>
          <p:nvPr/>
        </p:nvSpPr>
        <p:spPr>
          <a:xfrm>
            <a:off x="3707904"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53318159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580">
                                          <p:stCondLst>
                                            <p:cond delay="0"/>
                                          </p:stCondLst>
                                        </p:cTn>
                                        <p:tgtEl>
                                          <p:spTgt spid="15"/>
                                        </p:tgtEl>
                                      </p:cBhvr>
                                    </p:animEffect>
                                    <p:anim calcmode="lin" valueType="num">
                                      <p:cBhvr>
                                        <p:cTn id="1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0" dur="26">
                                          <p:stCondLst>
                                            <p:cond delay="650"/>
                                          </p:stCondLst>
                                        </p:cTn>
                                        <p:tgtEl>
                                          <p:spTgt spid="15"/>
                                        </p:tgtEl>
                                      </p:cBhvr>
                                      <p:to x="100000" y="60000"/>
                                    </p:animScale>
                                    <p:animScale>
                                      <p:cBhvr>
                                        <p:cTn id="21" dur="166" decel="50000">
                                          <p:stCondLst>
                                            <p:cond delay="676"/>
                                          </p:stCondLst>
                                        </p:cTn>
                                        <p:tgtEl>
                                          <p:spTgt spid="15"/>
                                        </p:tgtEl>
                                      </p:cBhvr>
                                      <p:to x="100000" y="100000"/>
                                    </p:animScale>
                                    <p:animScale>
                                      <p:cBhvr>
                                        <p:cTn id="22" dur="26">
                                          <p:stCondLst>
                                            <p:cond delay="1312"/>
                                          </p:stCondLst>
                                        </p:cTn>
                                        <p:tgtEl>
                                          <p:spTgt spid="15"/>
                                        </p:tgtEl>
                                      </p:cBhvr>
                                      <p:to x="100000" y="80000"/>
                                    </p:animScale>
                                    <p:animScale>
                                      <p:cBhvr>
                                        <p:cTn id="23" dur="166" decel="50000">
                                          <p:stCondLst>
                                            <p:cond delay="1338"/>
                                          </p:stCondLst>
                                        </p:cTn>
                                        <p:tgtEl>
                                          <p:spTgt spid="15"/>
                                        </p:tgtEl>
                                      </p:cBhvr>
                                      <p:to x="100000" y="100000"/>
                                    </p:animScale>
                                    <p:animScale>
                                      <p:cBhvr>
                                        <p:cTn id="24" dur="26">
                                          <p:stCondLst>
                                            <p:cond delay="1642"/>
                                          </p:stCondLst>
                                        </p:cTn>
                                        <p:tgtEl>
                                          <p:spTgt spid="15"/>
                                        </p:tgtEl>
                                      </p:cBhvr>
                                      <p:to x="100000" y="90000"/>
                                    </p:animScale>
                                    <p:animScale>
                                      <p:cBhvr>
                                        <p:cTn id="25" dur="166" decel="50000">
                                          <p:stCondLst>
                                            <p:cond delay="1668"/>
                                          </p:stCondLst>
                                        </p:cTn>
                                        <p:tgtEl>
                                          <p:spTgt spid="15"/>
                                        </p:tgtEl>
                                      </p:cBhvr>
                                      <p:to x="100000" y="100000"/>
                                    </p:animScale>
                                    <p:animScale>
                                      <p:cBhvr>
                                        <p:cTn id="26" dur="26">
                                          <p:stCondLst>
                                            <p:cond delay="1808"/>
                                          </p:stCondLst>
                                        </p:cTn>
                                        <p:tgtEl>
                                          <p:spTgt spid="15"/>
                                        </p:tgtEl>
                                      </p:cBhvr>
                                      <p:to x="100000" y="95000"/>
                                    </p:animScale>
                                    <p:animScale>
                                      <p:cBhvr>
                                        <p:cTn id="27" dur="166" decel="50000">
                                          <p:stCondLst>
                                            <p:cond delay="1834"/>
                                          </p:stCondLst>
                                        </p:cTn>
                                        <p:tgtEl>
                                          <p:spTgt spid="15"/>
                                        </p:tgtEl>
                                      </p:cBhvr>
                                      <p:to x="100000" y="100000"/>
                                    </p:animScale>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childTnLst>
                                </p:cTn>
                              </p:par>
                            </p:childTnLst>
                          </p:cTn>
                        </p:par>
                        <p:par>
                          <p:cTn id="34" fill="hold" nodeType="afterGroup">
                            <p:stCondLst>
                              <p:cond delay="0"/>
                            </p:stCondLst>
                            <p:childTnLst>
                              <p:par>
                                <p:cTn id="35" presetID="22" presetClass="entr" presetSubtype="4" fill="hold" grpId="0" nodeType="afterEffect">
                                  <p:stCondLst>
                                    <p:cond delay="0"/>
                                  </p:stCondLst>
                                  <p:childTnLst>
                                    <p:set>
                                      <p:cBhvr>
                                        <p:cTn id="36" dur="1" fill="hold">
                                          <p:stCondLst>
                                            <p:cond delay="0"/>
                                          </p:stCondLst>
                                        </p:cTn>
                                        <p:tgtEl>
                                          <p:spTgt spid="430090"/>
                                        </p:tgtEl>
                                        <p:attrNameLst>
                                          <p:attrName>style.visibility</p:attrName>
                                        </p:attrNameLst>
                                      </p:cBhvr>
                                      <p:to>
                                        <p:strVal val="visible"/>
                                      </p:to>
                                    </p:set>
                                    <p:animEffect transition="in" filter="wipe(down)">
                                      <p:cBhvr>
                                        <p:cTn id="37"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p:bldP spid="13" grpId="0"/>
      <p:bldP spid="1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7492" name="Text Box 4"/>
          <p:cNvSpPr txBox="1">
            <a:spLocks noChangeArrowheads="1"/>
          </p:cNvSpPr>
          <p:nvPr/>
        </p:nvSpPr>
        <p:spPr bwMode="auto">
          <a:xfrm>
            <a:off x="0" y="1600200"/>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lvl="2" indent="-3587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كانت الطريقة التي أظهر بها الله صلاحه لداود هي تمجيده مثل تكريم وليمة منتصر أمام أعدائه (5).</a:t>
            </a: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2" name="Rectangle 1"/>
          <p:cNvSpPr/>
          <p:nvPr/>
        </p:nvSpPr>
        <p:spPr>
          <a:xfrm>
            <a:off x="595313" y="2415195"/>
            <a:ext cx="8320087" cy="584775"/>
          </a:xfrm>
          <a:prstGeom prst="rect">
            <a:avLst/>
          </a:prstGeom>
          <a:effectLst/>
        </p:spPr>
        <p:txBody>
          <a:bodyPr>
            <a:spAutoFit/>
          </a:bodyPr>
          <a:lstStyle/>
          <a:p>
            <a:pPr marL="0" marR="0" lvl="0" indent="0" algn="ctr" defTabSz="914400" latinLnBrk="0">
              <a:lnSpc>
                <a:spcPct val="100000"/>
              </a:lnSpc>
              <a:spcBef>
                <a:spcPct val="50000"/>
              </a:spcBef>
              <a:buClrTx/>
              <a:buSzTx/>
              <a:buFontTx/>
              <a:buNone/>
              <a:tabLst/>
              <a:defRPr/>
            </a:pPr>
            <a:r>
              <a:rPr lang="ar-JO" sz="3200" b="1" dirty="0">
                <a:solidFill>
                  <a:srgbClr val="FFFF00"/>
                </a:solidFill>
                <a:effectLst>
                  <a:glow rad="228600">
                    <a:srgbClr val="100D00"/>
                  </a:glow>
                </a:effectLst>
                <a:latin typeface="Arial" panose="020B0604020202020204" pitchFamily="34" charset="0"/>
                <a:cs typeface="Times New Roman" charset="0"/>
              </a:rPr>
              <a:t>وترتب قدامي مائدة تجاه مضايقي</a:t>
            </a:r>
            <a:endParaRPr lang="en-US" sz="3200" b="1" dirty="0">
              <a:solidFill>
                <a:srgbClr val="FFFF00"/>
              </a:solidFill>
              <a:effectLst>
                <a:glow rad="228600">
                  <a:srgbClr val="100D00"/>
                </a:glow>
              </a:effectLst>
              <a:latin typeface="Arial" panose="020B0604020202020204" pitchFamily="34" charset="0"/>
              <a:cs typeface="Times New Roman" charset="0"/>
            </a:endParaRPr>
          </a:p>
        </p:txBody>
      </p:sp>
      <p:sp>
        <p:nvSpPr>
          <p:cNvPr id="7" name="Rectangle 6"/>
          <p:cNvSpPr/>
          <p:nvPr/>
        </p:nvSpPr>
        <p:spPr>
          <a:xfrm>
            <a:off x="1169194" y="3645075"/>
            <a:ext cx="6748462" cy="523220"/>
          </a:xfrm>
          <a:prstGeom prst="rect">
            <a:avLst/>
          </a:prstGeom>
          <a:effectLst/>
        </p:spPr>
        <p:txBody>
          <a:bodyPr wrap="square">
            <a:spAutoFit/>
          </a:bodyPr>
          <a:lstStyle/>
          <a:p>
            <a:pPr marL="0" marR="0" lvl="0" indent="0" algn="ctr" defTabSz="914400" latinLnBrk="0">
              <a:lnSpc>
                <a:spcPct val="100000"/>
              </a:lnSpc>
              <a:spcBef>
                <a:spcPct val="50000"/>
              </a:spcBef>
              <a:buClrTx/>
              <a:buSzTx/>
              <a:buFontTx/>
              <a:buNone/>
              <a:tabLst/>
              <a:defRPr/>
            </a:pPr>
            <a:r>
              <a:rPr lang="ar-JO" sz="2800" b="1" dirty="0">
                <a:solidFill>
                  <a:srgbClr val="FFFF00"/>
                </a:solidFill>
                <a:effectLst>
                  <a:glow rad="228600">
                    <a:srgbClr val="100D00"/>
                  </a:glow>
                </a:effectLst>
                <a:latin typeface="Arial" panose="020B0604020202020204" pitchFamily="34" charset="0"/>
                <a:cs typeface="Times New Roman" charset="0"/>
              </a:rPr>
              <a:t>مسحت بالدهن رأسي</a:t>
            </a:r>
            <a:endParaRPr lang="en-US" sz="2800" b="1" dirty="0">
              <a:solidFill>
                <a:srgbClr val="FFFF00"/>
              </a:solidFill>
              <a:effectLst>
                <a:glow rad="228600">
                  <a:srgbClr val="100D00"/>
                </a:glow>
              </a:effectLst>
              <a:latin typeface="Arial" panose="020B0604020202020204" pitchFamily="34" charset="0"/>
              <a:cs typeface="Times New Roman" charset="0"/>
            </a:endParaRPr>
          </a:p>
        </p:txBody>
      </p:sp>
      <p:sp>
        <p:nvSpPr>
          <p:cNvPr id="8" name="Rectangle 7"/>
          <p:cNvSpPr/>
          <p:nvPr/>
        </p:nvSpPr>
        <p:spPr>
          <a:xfrm>
            <a:off x="1083469" y="4813400"/>
            <a:ext cx="6748462" cy="584775"/>
          </a:xfrm>
          <a:prstGeom prst="rect">
            <a:avLst/>
          </a:prstGeom>
          <a:effectLst/>
        </p:spPr>
        <p:txBody>
          <a:bodyPr>
            <a:spAutoFit/>
          </a:bodyPr>
          <a:lstStyle/>
          <a:p>
            <a:pPr marL="0" marR="0" lvl="0" indent="0" algn="ctr" defTabSz="914400" latinLnBrk="0">
              <a:lnSpc>
                <a:spcPct val="100000"/>
              </a:lnSpc>
              <a:spcBef>
                <a:spcPct val="50000"/>
              </a:spcBef>
              <a:buClrTx/>
              <a:buSzTx/>
              <a:buFontTx/>
              <a:buNone/>
              <a:tabLst/>
              <a:defRPr/>
            </a:pPr>
            <a:r>
              <a:rPr lang="ar-JO" sz="3200" b="1" dirty="0">
                <a:solidFill>
                  <a:srgbClr val="FFFF00"/>
                </a:solidFill>
                <a:effectLst>
                  <a:glow rad="228600">
                    <a:srgbClr val="100D00"/>
                  </a:glow>
                </a:effectLst>
                <a:latin typeface="Arial" panose="020B0604020202020204" pitchFamily="34" charset="0"/>
                <a:cs typeface="Times New Roman" charset="0"/>
              </a:rPr>
              <a:t>كأسي ريّا</a:t>
            </a:r>
            <a:endParaRPr lang="en-US" sz="3200" b="1" dirty="0">
              <a:solidFill>
                <a:srgbClr val="FFFF00"/>
              </a:solidFill>
              <a:effectLst>
                <a:glow rad="228600">
                  <a:srgbClr val="100D00"/>
                </a:glow>
              </a:effectLst>
              <a:latin typeface="Arial" panose="020B0604020202020204" pitchFamily="34" charset="0"/>
              <a:cs typeface="Times New Roman" charset="0"/>
            </a:endParaRPr>
          </a:p>
        </p:txBody>
      </p:sp>
      <p:sp>
        <p:nvSpPr>
          <p:cNvPr id="9"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المزمور 23 </a:t>
            </a:r>
            <a:b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b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3" name="Text Box 4">
            <a:extLst>
              <a:ext uri="{FF2B5EF4-FFF2-40B4-BE49-F238E27FC236}">
                <a16:creationId xmlns:a16="http://schemas.microsoft.com/office/drawing/2014/main" id="{4B511304-268F-6C6D-A0B4-87A7C51A2406}"/>
              </a:ext>
            </a:extLst>
          </p:cNvPr>
          <p:cNvSpPr txBox="1">
            <a:spLocks noChangeArrowheads="1"/>
          </p:cNvSpPr>
          <p:nvPr/>
        </p:nvSpPr>
        <p:spPr bwMode="auto">
          <a:xfrm>
            <a:off x="536228" y="5382174"/>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ج. قدم الرب بركات أكثر مما يمكن أن يتمتع به داود (5 ج)</a:t>
            </a:r>
            <a:endParaRPr lang="en-US" b="1" dirty="0">
              <a:solidFill>
                <a:srgbClr val="FFFFFF"/>
              </a:solidFill>
              <a:effectLst>
                <a:glow rad="228600">
                  <a:srgbClr val="100D00"/>
                </a:glow>
              </a:effectLst>
              <a:latin typeface="Arial" panose="020B0604020202020204" pitchFamily="34"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4" name="Text Box 4">
            <a:extLst>
              <a:ext uri="{FF2B5EF4-FFF2-40B4-BE49-F238E27FC236}">
                <a16:creationId xmlns:a16="http://schemas.microsoft.com/office/drawing/2014/main" id="{5EEECC47-452C-006D-D2AF-7C9362232361}"/>
              </a:ext>
            </a:extLst>
          </p:cNvPr>
          <p:cNvSpPr txBox="1">
            <a:spLocks noChangeArrowheads="1"/>
          </p:cNvSpPr>
          <p:nvPr/>
        </p:nvSpPr>
        <p:spPr bwMode="auto">
          <a:xfrm>
            <a:off x="-180528" y="2983968"/>
            <a:ext cx="8320087"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أ. الرب حمى وعظم داود مثل منتصر وليمة أمام أعداء خاشعين (5 أ).</a:t>
            </a:r>
            <a:endParaRPr lang="en-US" b="1" dirty="0">
              <a:solidFill>
                <a:srgbClr val="FFFFFF"/>
              </a:solidFill>
              <a:effectLst>
                <a:glow rad="228600">
                  <a:srgbClr val="100D00"/>
                </a:glow>
              </a:effectLst>
              <a:latin typeface="Arial" panose="020B0604020202020204" pitchFamily="34"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5" name="Text Box 4">
            <a:extLst>
              <a:ext uri="{FF2B5EF4-FFF2-40B4-BE49-F238E27FC236}">
                <a16:creationId xmlns:a16="http://schemas.microsoft.com/office/drawing/2014/main" id="{43A360BB-063F-4B11-B841-FE7A9CB63C8B}"/>
              </a:ext>
            </a:extLst>
          </p:cNvPr>
          <p:cNvSpPr txBox="1">
            <a:spLocks noChangeArrowheads="1"/>
          </p:cNvSpPr>
          <p:nvPr/>
        </p:nvSpPr>
        <p:spPr bwMode="auto">
          <a:xfrm>
            <a:off x="536228" y="4152293"/>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ب. كرم الرب داود (5 ب).</a:t>
            </a:r>
            <a:endParaRPr lang="en-US" b="1" dirty="0">
              <a:solidFill>
                <a:srgbClr val="FFFFFF"/>
              </a:solidFill>
              <a:effectLst>
                <a:glow rad="228600">
                  <a:srgbClr val="100D00"/>
                </a:glow>
              </a:effectLst>
              <a:latin typeface="Arial" panose="020B0604020202020204" pitchFamily="34"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Tree>
    <p:extLst>
      <p:ext uri="{BB962C8B-B14F-4D97-AF65-F5344CB8AC3E}">
        <p14:creationId xmlns:p14="http://schemas.microsoft.com/office/powerpoint/2010/main" val="793960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474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p:bldP spid="2" grpId="0"/>
      <p:bldP spid="7" grpId="0"/>
      <p:bldP spid="8" grpId="0"/>
      <p:bldP spid="3" grpId="0"/>
      <p:bldP spid="4" grpId="0"/>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rtl="1">
              <a:spcBef>
                <a:spcPct val="50000"/>
              </a:spcBef>
              <a:defRPr/>
            </a:pP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r>
              <a:rPr lang="ar-JO" sz="4000" b="1" dirty="0">
                <a:solidFill>
                  <a:srgbClr val="FFFF00"/>
                </a:solidFill>
                <a:effectLst>
                  <a:glow rad="228600">
                    <a:srgbClr val="100D00"/>
                  </a:glow>
                </a:effectLst>
                <a:latin typeface="Arial" panose="020B0604020202020204" pitchFamily="34" charset="0"/>
                <a:cs typeface="Times New Roman" charset="0"/>
              </a:rPr>
              <a:t>.</a:t>
            </a:r>
            <a:endParaRPr lang="en-US" sz="4000" b="1" dirty="0">
              <a:solidFill>
                <a:schemeClr val="bg1"/>
              </a:solidFill>
              <a:effectLst>
                <a:glow rad="228600">
                  <a:srgbClr val="100D00"/>
                </a:glow>
              </a:effectLst>
              <a:latin typeface="Arial" panose="020B0604020202020204" pitchFamily="34" charset="0"/>
              <a:cs typeface="Times New Roman" charset="0"/>
            </a:endParaRPr>
          </a:p>
        </p:txBody>
      </p:sp>
    </p:spTree>
    <p:extLst>
      <p:ext uri="{BB962C8B-B14F-4D97-AF65-F5344CB8AC3E}">
        <p14:creationId xmlns:p14="http://schemas.microsoft.com/office/powerpoint/2010/main" val="214238862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 name="Picture 9"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000" b="1" kern="0">
                <a:solidFill>
                  <a:schemeClr val="bg1"/>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يخلص الله شعبه (27: 1 ؛ 37:39 ؛ 95: 1)</a:t>
            </a:r>
          </a:p>
          <a:p>
            <a:r>
              <a:rPr lang="ar-JO" dirty="0">
                <a:latin typeface="Arial" panose="020B0604020202020204" pitchFamily="34" charset="0"/>
                <a:cs typeface="Arial" panose="020B0604020202020204" pitchFamily="34" charset="0"/>
              </a:rPr>
              <a:t> بفدائهم (111: 9)</a:t>
            </a:r>
          </a:p>
          <a:p>
            <a:r>
              <a:rPr lang="ar-JO" dirty="0">
                <a:latin typeface="Arial" panose="020B0604020202020204" pitchFamily="34" charset="0"/>
                <a:cs typeface="Arial" panose="020B0604020202020204" pitchFamily="34" charset="0"/>
              </a:rPr>
              <a:t> من خلال خادمه ( عبده)</a:t>
            </a:r>
          </a:p>
          <a:p>
            <a:r>
              <a:rPr lang="ar-JO" dirty="0">
                <a:latin typeface="Arial" panose="020B0604020202020204" pitchFamily="34" charset="0"/>
                <a:cs typeface="Arial" panose="020B0604020202020204" pitchFamily="34" charset="0"/>
              </a:rPr>
              <a:t> (14: 7 ؛ مز 22)</a:t>
            </a:r>
          </a:p>
          <a:p>
            <a:r>
              <a:rPr lang="ar-JO" dirty="0">
                <a:latin typeface="Arial" panose="020B0604020202020204" pitchFamily="34" charset="0"/>
                <a:cs typeface="Arial" panose="020B0604020202020204" pitchFamily="34" charset="0"/>
              </a:rPr>
              <a:t> بسبب حبه الثابت (130: 7).</a:t>
            </a:r>
            <a:endParaRPr lang="en-US" dirty="0">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2051720" y="5920006"/>
            <a:ext cx="673950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12"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374أ</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294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واسكن في بيت الرب إلى مدى الأيام</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3600" b="1" dirty="0">
                <a:solidFill>
                  <a:srgbClr val="FFFFFF"/>
                </a:solidFill>
                <a:effectLst>
                  <a:glow rad="228600">
                    <a:srgbClr val="100D00"/>
                  </a:glow>
                </a:effectLst>
                <a:latin typeface="Arial" panose="020B0604020202020204" pitchFamily="34" charset="0"/>
                <a:cs typeface="Times New Roman" charset="0"/>
              </a:rPr>
              <a:t>العيش في البيت السماوي</a:t>
            </a:r>
            <a:endParaRPr lang="en-US" sz="3600"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6096000" y="5410200"/>
            <a:ext cx="2743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latinLnBrk="0">
              <a:lnSpc>
                <a:spcPct val="100000"/>
              </a:lnSpc>
              <a:spcBef>
                <a:spcPct val="50000"/>
              </a:spcBef>
              <a:buClrTx/>
              <a:buSzTx/>
              <a:buFontTx/>
              <a:buNone/>
              <a:tabLst/>
              <a:defRPr/>
            </a:pPr>
            <a:r>
              <a:rPr lang="ar-JO" sz="4000" b="1" dirty="0">
                <a:solidFill>
                  <a:srgbClr val="FFFFFF"/>
                </a:solidFill>
                <a:effectLst>
                  <a:glow rad="228600">
                    <a:srgbClr val="100D00"/>
                  </a:glow>
                </a:effectLst>
                <a:latin typeface="Arial" panose="020B0604020202020204" pitchFamily="34" charset="0"/>
                <a:cs typeface="Times New Roman" charset="0"/>
              </a:rPr>
              <a:t>خيمة العبادة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1" name="TextBox 10">
            <a:extLst>
              <a:ext uri="{FF2B5EF4-FFF2-40B4-BE49-F238E27FC236}">
                <a16:creationId xmlns:a16="http://schemas.microsoft.com/office/drawing/2014/main" id="{E3683387-3BF8-A44A-8994-7FD0C12677AF}"/>
              </a:ext>
            </a:extLst>
          </p:cNvPr>
          <p:cNvSpPr txBox="1"/>
          <p:nvPr/>
        </p:nvSpPr>
        <p:spPr>
          <a:xfrm>
            <a:off x="3957836"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5419408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430090" grpId="0" animBg="1"/>
      <p:bldP spid="1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9540" name="Text Box 4"/>
          <p:cNvSpPr txBox="1">
            <a:spLocks noChangeArrowheads="1"/>
          </p:cNvSpPr>
          <p:nvPr/>
        </p:nvSpPr>
        <p:spPr bwMode="auto">
          <a:xfrm>
            <a:off x="1259632" y="3422292"/>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528638" lvl="2" indent="-508000" algn="r" rtl="1">
              <a:spcBef>
                <a:spcPct val="50000"/>
              </a:spcBef>
              <a:buFont typeface="Arial" charset="0"/>
              <a:buNone/>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lvl="2"/>
            <a:r>
              <a:rPr lang="ar-JO" dirty="0">
                <a:latin typeface="Arial" panose="020B0604020202020204" pitchFamily="34" charset="0"/>
              </a:rPr>
              <a:t>أ. </a:t>
            </a:r>
            <a:r>
              <a:rPr lang="en-US" dirty="0">
                <a:latin typeface="Arial" panose="020B0604020202020204" pitchFamily="34" charset="0"/>
              </a:rPr>
              <a:t>	</a:t>
            </a:r>
            <a:r>
              <a:rPr lang="ar-JO" dirty="0">
                <a:latin typeface="Arial" panose="020B0604020202020204" pitchFamily="34" charset="0"/>
              </a:rPr>
              <a:t>أعرب داود عن ثقته في أن الرب سيُظهر الخير له بقية حياته (6 أ).</a:t>
            </a:r>
            <a:endParaRPr lang="en-US" dirty="0">
              <a:latin typeface="Arial" panose="020B0604020202020204" pitchFamily="34" charset="0"/>
            </a:endParaRPr>
          </a:p>
        </p:txBody>
      </p:sp>
      <p:sp>
        <p:nvSpPr>
          <p:cNvPr id="6"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المزمور 23 </a:t>
            </a:r>
            <a:b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b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2" name="Text Box 4">
            <a:extLst>
              <a:ext uri="{FF2B5EF4-FFF2-40B4-BE49-F238E27FC236}">
                <a16:creationId xmlns:a16="http://schemas.microsoft.com/office/drawing/2014/main" id="{AB536049-57C8-97D9-0C0C-040B9677DD4A}"/>
              </a:ext>
            </a:extLst>
          </p:cNvPr>
          <p:cNvSpPr txBox="1">
            <a:spLocks noChangeArrowheads="1"/>
          </p:cNvSpPr>
          <p:nvPr/>
        </p:nvSpPr>
        <p:spPr bwMode="auto">
          <a:xfrm>
            <a:off x="328736" y="2060848"/>
            <a:ext cx="9067800" cy="9541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defPPr>
              <a:defRPr lang="en-US"/>
            </a:defPPr>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stStyle>
          <a:p>
            <a:pPr lvl="2">
              <a:buFont typeface="+mj-lt"/>
              <a:buAutoNum type="romanUcPeriod" startAt="3"/>
            </a:pPr>
            <a:r>
              <a:rPr lang="ar-JO" dirty="0">
                <a:latin typeface="Arial" panose="020B0604020202020204" pitchFamily="34" charset="0"/>
              </a:rPr>
              <a:t> كان رد داود على صلاح الله المستمر هو الالتزام بالتواصل مع الرب في المسكن بقية حياته (6).</a:t>
            </a:r>
            <a:endParaRPr lang="en-US" dirty="0">
              <a:latin typeface="Arial" panose="020B0604020202020204" pitchFamily="34" charset="0"/>
            </a:endParaRPr>
          </a:p>
        </p:txBody>
      </p:sp>
      <p:sp>
        <p:nvSpPr>
          <p:cNvPr id="4" name="Text Box 4">
            <a:extLst>
              <a:ext uri="{FF2B5EF4-FFF2-40B4-BE49-F238E27FC236}">
                <a16:creationId xmlns:a16="http://schemas.microsoft.com/office/drawing/2014/main" id="{20F2A4E6-FB6A-D41F-CCA1-6F7516B62E21}"/>
              </a:ext>
            </a:extLst>
          </p:cNvPr>
          <p:cNvSpPr txBox="1">
            <a:spLocks noChangeArrowheads="1"/>
          </p:cNvSpPr>
          <p:nvPr/>
        </p:nvSpPr>
        <p:spPr bwMode="auto">
          <a:xfrm>
            <a:off x="1280897" y="4655669"/>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lvl="2" indent="-508000" algn="r">
              <a:buNone/>
            </a:pPr>
            <a:r>
              <a:rPr lang="ar-JO" dirty="0">
                <a:latin typeface="Arial" panose="020B0604020202020204" pitchFamily="34" charset="0"/>
              </a:rPr>
              <a:t>ب. </a:t>
            </a:r>
            <a:r>
              <a:rPr lang="en-US" dirty="0">
                <a:latin typeface="Arial" panose="020B0604020202020204" pitchFamily="34" charset="0"/>
              </a:rPr>
              <a:t>	</a:t>
            </a:r>
            <a:r>
              <a:rPr lang="ar-JO" dirty="0">
                <a:latin typeface="Arial" panose="020B0604020202020204" pitchFamily="34" charset="0"/>
              </a:rPr>
              <a:t>كان رد داود أن يلتزم بالتواصل مع الله في خيمة الاجتماع بقية حياته (6 ب).</a:t>
            </a:r>
          </a:p>
        </p:txBody>
      </p:sp>
    </p:spTree>
    <p:extLst>
      <p:ext uri="{BB962C8B-B14F-4D97-AF65-F5344CB8AC3E}">
        <p14:creationId xmlns:p14="http://schemas.microsoft.com/office/powerpoint/2010/main" val="418445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6" name="Text Box 4"/>
          <p:cNvSpPr txBox="1">
            <a:spLocks noChangeArrowheads="1"/>
          </p:cNvSpPr>
          <p:nvPr/>
        </p:nvSpPr>
        <p:spPr bwMode="auto">
          <a:xfrm>
            <a:off x="-227014" y="2971800"/>
            <a:ext cx="9218613" cy="38472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latin typeface="Arial" panose="020B0604020202020204" pitchFamily="34" charset="0"/>
                <a:cs typeface="Times New Roman" charset="0"/>
              </a:rPr>
              <a:t>كانت </a:t>
            </a:r>
            <a:r>
              <a:rPr lang="ar-JO" sz="2800" b="1" dirty="0">
                <a:solidFill>
                  <a:srgbClr val="FFFF00"/>
                </a:solidFill>
                <a:effectLst>
                  <a:glow rad="228600">
                    <a:srgbClr val="100D00"/>
                  </a:glow>
                </a:effectLst>
                <a:latin typeface="Arial" panose="020B0604020202020204" pitchFamily="34" charset="0"/>
                <a:cs typeface="Times New Roman" charset="0"/>
              </a:rPr>
              <a:t>استجابة</a:t>
            </a:r>
            <a:r>
              <a:rPr lang="ar-JO" sz="2800" b="1" dirty="0">
                <a:solidFill>
                  <a:srgbClr val="FFFFFF"/>
                </a:solidFill>
                <a:effectLst>
                  <a:glow rad="228600">
                    <a:srgbClr val="100D00"/>
                  </a:glow>
                </a:effectLst>
                <a:latin typeface="Arial" panose="020B0604020202020204" pitchFamily="34" charset="0"/>
                <a:cs typeface="Times New Roman" charset="0"/>
              </a:rPr>
              <a:t> داود لتدبير الله </a:t>
            </a:r>
            <a:r>
              <a:rPr lang="ar-JO" sz="2800" b="1" dirty="0">
                <a:solidFill>
                  <a:srgbClr val="FFFF00"/>
                </a:solidFill>
                <a:effectLst>
                  <a:glow rad="228600">
                    <a:srgbClr val="100D00"/>
                  </a:glow>
                </a:effectLst>
                <a:latin typeface="Arial" panose="020B0604020202020204" pitchFamily="34" charset="0"/>
                <a:cs typeface="Times New Roman" charset="0"/>
              </a:rPr>
              <a:t>وحمايته</a:t>
            </a:r>
            <a:r>
              <a:rPr lang="ar-JO" sz="2800" b="1" dirty="0">
                <a:solidFill>
                  <a:srgbClr val="FFFFFF"/>
                </a:solidFill>
                <a:effectLst>
                  <a:glow rad="228600">
                    <a:srgbClr val="100D00"/>
                  </a:glow>
                </a:effectLst>
                <a:latin typeface="Arial" panose="020B0604020202020204" pitchFamily="34" charset="0"/>
                <a:cs typeface="Times New Roman" charset="0"/>
              </a:rPr>
              <a:t> (كما يفعل الراعي لأغنامه] تعزية بدلاً من الخوف (١-٤).</a:t>
            </a:r>
          </a:p>
          <a:p>
            <a:pPr marL="1524000" lvl="2" indent="-609600" algn="r" eaLnBrk="0" hangingPunct="0">
              <a:buFont typeface="Arial" charset="0"/>
              <a:buAutoNum type="romanUcPeriod"/>
              <a:defRPr/>
            </a:pPr>
            <a:endParaRPr lang="en-US" b="1" dirty="0">
              <a:solidFill>
                <a:srgbClr val="FFFFFF"/>
              </a:solidFill>
              <a:latin typeface="Arial" panose="020B0604020202020204" pitchFamily="34" charset="0"/>
              <a:ea typeface="ＭＳ Ｐゴシック" pitchFamily="-112" charset="-128"/>
              <a:cs typeface="Arial" panose="020B0604020202020204" pitchFamily="34" charset="0"/>
            </a:endParaRPr>
          </a:p>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latin typeface="Arial" panose="020B0604020202020204" pitchFamily="34" charset="0"/>
                <a:cs typeface="Times New Roman" charset="0"/>
              </a:rPr>
              <a:t>كانت </a:t>
            </a:r>
            <a:r>
              <a:rPr lang="ar-JO" sz="2800" b="1" dirty="0">
                <a:solidFill>
                  <a:srgbClr val="FFFF00"/>
                </a:solidFill>
                <a:effectLst>
                  <a:glow rad="228600">
                    <a:srgbClr val="100D00"/>
                  </a:glow>
                </a:effectLst>
                <a:latin typeface="Arial" panose="020B0604020202020204" pitchFamily="34" charset="0"/>
                <a:cs typeface="Times New Roman" charset="0"/>
              </a:rPr>
              <a:t>الطريقة</a:t>
            </a:r>
            <a:r>
              <a:rPr lang="ar-JO" sz="2800" b="1" dirty="0">
                <a:solidFill>
                  <a:srgbClr val="FFFFFF"/>
                </a:solidFill>
                <a:effectLst>
                  <a:glow rad="228600">
                    <a:srgbClr val="100D00"/>
                  </a:glow>
                </a:effectLst>
                <a:latin typeface="Arial" panose="020B0604020202020204" pitchFamily="34" charset="0"/>
                <a:cs typeface="Times New Roman" charset="0"/>
              </a:rPr>
              <a:t> التي أظهر بها الله صلاحه لداود هي تمجيده مثل تكريم وليمة منتصر أمام أعدائه (5).</a:t>
            </a:r>
            <a:endParaRPr lang="en-US" sz="2800" b="1" dirty="0">
              <a:solidFill>
                <a:srgbClr val="FFFFFF"/>
              </a:solidFill>
              <a:effectLst>
                <a:glow rad="228600">
                  <a:srgbClr val="100D00"/>
                </a:glow>
              </a:effectLst>
              <a:latin typeface="Arial" panose="020B0604020202020204" pitchFamily="34" charset="0"/>
              <a:cs typeface="Times New Roman" charset="0"/>
            </a:endParaRPr>
          </a:p>
          <a:p>
            <a:pPr marL="1524000" lvl="2" indent="-609600" algn="r" eaLnBrk="0" hangingPunct="0">
              <a:buFont typeface="Arial" charset="0"/>
              <a:buAutoNum type="romanUcPeriod"/>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latin typeface="Arial" panose="020B0604020202020204" pitchFamily="34" charset="0"/>
                <a:cs typeface="Times New Roman" charset="0"/>
              </a:rPr>
              <a:t>كان </a:t>
            </a:r>
            <a:r>
              <a:rPr lang="ar-JO" sz="2800" b="1" dirty="0">
                <a:solidFill>
                  <a:srgbClr val="FFFF00"/>
                </a:solidFill>
                <a:effectLst>
                  <a:glow rad="228600">
                    <a:srgbClr val="100D00"/>
                  </a:glow>
                </a:effectLst>
                <a:latin typeface="Arial" panose="020B0604020202020204" pitchFamily="34" charset="0"/>
                <a:cs typeface="Times New Roman" charset="0"/>
              </a:rPr>
              <a:t>رد</a:t>
            </a:r>
            <a:r>
              <a:rPr lang="ar-JO" sz="2800" b="1" dirty="0">
                <a:solidFill>
                  <a:srgbClr val="FFFFFF"/>
                </a:solidFill>
                <a:effectLst>
                  <a:glow rad="228600">
                    <a:srgbClr val="100D00"/>
                  </a:glow>
                </a:effectLst>
                <a:latin typeface="Arial" panose="020B0604020202020204" pitchFamily="34" charset="0"/>
                <a:cs typeface="Times New Roman" charset="0"/>
              </a:rPr>
              <a:t> داود على صلاح الله المستمر هو الالتزام بالتواصل مع الرب في المسكن بقية حياته (6).</a:t>
            </a:r>
            <a:endParaRPr lang="en-US" sz="2800" b="1" dirty="0">
              <a:solidFill>
                <a:srgbClr val="FFFFFF"/>
              </a:solidFill>
              <a:effectLst>
                <a:glow rad="228600">
                  <a:srgbClr val="100D00"/>
                </a:glow>
              </a:effectLst>
              <a:latin typeface="Arial" panose="020B0604020202020204" pitchFamily="34" charset="0"/>
              <a:cs typeface="Times New Roman"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8520" name="Text Box 8"/>
          <p:cNvSpPr txBox="1">
            <a:spLocks noChangeArrowheads="1"/>
          </p:cNvSpPr>
          <p:nvPr/>
        </p:nvSpPr>
        <p:spPr bwMode="auto">
          <a:xfrm>
            <a:off x="304800" y="1676400"/>
            <a:ext cx="8763000" cy="954107"/>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lvl="0" algn="ctr">
              <a:spcBef>
                <a:spcPct val="50000"/>
              </a:spcBef>
              <a:defRPr/>
            </a:pPr>
            <a:r>
              <a:rPr lang="ar-JO" sz="2800" b="1" dirty="0">
                <a:solidFill>
                  <a:srgbClr val="FFFFFF"/>
                </a:solidFill>
                <a:effectLst>
                  <a:glow rad="228600">
                    <a:srgbClr val="100D00"/>
                  </a:glow>
                </a:effectLst>
                <a:latin typeface="Arial" panose="020B0604020202020204" pitchFamily="34" charset="0"/>
                <a:cs typeface="Times New Roman" charset="0"/>
              </a:rPr>
              <a:t>الفكرة التفسيرية: كانت </a:t>
            </a:r>
            <a:r>
              <a:rPr lang="ar-JO" sz="2800" b="1" dirty="0">
                <a:solidFill>
                  <a:srgbClr val="FFFF00"/>
                </a:solidFill>
                <a:effectLst>
                  <a:glow rad="228600">
                    <a:srgbClr val="100D00"/>
                  </a:glow>
                </a:effectLst>
                <a:latin typeface="Arial" panose="020B0604020202020204" pitchFamily="34" charset="0"/>
                <a:cs typeface="Times New Roman" charset="0"/>
              </a:rPr>
              <a:t>استجابة</a:t>
            </a:r>
            <a:r>
              <a:rPr lang="ar-JO" sz="2800" b="1" dirty="0">
                <a:solidFill>
                  <a:srgbClr val="FFFFFF"/>
                </a:solidFill>
                <a:effectLst>
                  <a:glow rad="228600">
                    <a:srgbClr val="100D00"/>
                  </a:glow>
                </a:effectLst>
                <a:latin typeface="Arial" panose="020B0604020202020204" pitchFamily="34" charset="0"/>
                <a:cs typeface="Times New Roman" charset="0"/>
              </a:rPr>
              <a:t> داود لصلاح الله المبين في إعالته وتمجيده هو التواصل مع الله بلا خوف في خيمة الاجتماع بقية حياته.</a:t>
            </a:r>
            <a:endParaRPr lang="en-US" sz="2800" b="1" dirty="0">
              <a:solidFill>
                <a:srgbClr val="FFFFFF"/>
              </a:solidFill>
              <a:effectLst>
                <a:glow rad="228600">
                  <a:srgbClr val="100D00"/>
                </a:glow>
              </a:effectLst>
              <a:latin typeface="Arial" panose="020B0604020202020204" pitchFamily="34" charset="0"/>
              <a:cs typeface="Times New Roman" charset="0"/>
            </a:endParaRPr>
          </a:p>
        </p:txBody>
      </p:sp>
      <p:sp>
        <p:nvSpPr>
          <p:cNvPr id="7"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المزمور 23 </a:t>
            </a:r>
            <a:b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b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995043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مزمور 23 الهدف والخطوط العريضة</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3600" u="none" dirty="0">
                <a:solidFill>
                  <a:srgbClr val="FFFFFF"/>
                </a:solidFill>
                <a:effectLst>
                  <a:glow rad="228600">
                    <a:srgbClr val="100D00"/>
                  </a:glow>
                </a:effectLst>
                <a:latin typeface="Arial" panose="020B0604020202020204" pitchFamily="34" charset="0"/>
                <a:cs typeface="Times New Roman" charset="0"/>
              </a:rPr>
              <a:t>الفكرة التفسيرية: كانت </a:t>
            </a:r>
            <a:r>
              <a:rPr lang="ar-JO" sz="3600" u="none" dirty="0">
                <a:solidFill>
                  <a:srgbClr val="FFFF00"/>
                </a:solidFill>
                <a:effectLst>
                  <a:glow rad="228600">
                    <a:srgbClr val="100D00"/>
                  </a:glow>
                </a:effectLst>
                <a:latin typeface="Arial" panose="020B0604020202020204" pitchFamily="34" charset="0"/>
                <a:cs typeface="Times New Roman" charset="0"/>
              </a:rPr>
              <a:t>إستجابة</a:t>
            </a:r>
            <a:r>
              <a:rPr lang="ar-JO" sz="3600" u="none" dirty="0">
                <a:solidFill>
                  <a:srgbClr val="FFFFFF"/>
                </a:solidFill>
                <a:effectLst>
                  <a:glow rad="228600">
                    <a:srgbClr val="100D00"/>
                  </a:glow>
                </a:effectLst>
                <a:latin typeface="Arial" panose="020B0604020202020204" pitchFamily="34" charset="0"/>
                <a:cs typeface="Times New Roman" charset="0"/>
              </a:rPr>
              <a:t> داود لصلاح الله المبين في إعالته وتمجيده هو التواصل مع الله بلا خوف في خيمة الاجتماع بقية حياته.</a:t>
            </a:r>
            <a:endParaRPr lang="en-US" sz="3600" u="none" dirty="0">
              <a:solidFill>
                <a:srgbClr val="FFFFFF"/>
              </a:solidFill>
              <a:effectLst>
                <a:glow rad="228600">
                  <a:srgbClr val="100D00"/>
                </a:glow>
              </a:effectLst>
              <a:latin typeface="Arial" panose="020B0604020202020204" pitchFamily="34" charset="0"/>
              <a:cs typeface="Times New Roman" charset="0"/>
            </a:endParaRP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4000" u="none" dirty="0">
                <a:solidFill>
                  <a:srgbClr val="FFFFFF"/>
                </a:solidFill>
                <a:effectLst>
                  <a:glow rad="228600">
                    <a:srgbClr val="100D00"/>
                  </a:glow>
                </a:effectLst>
                <a:latin typeface="Arial" panose="020B0604020202020204" pitchFamily="34" charset="0"/>
                <a:cs typeface="Times New Roman" charset="0"/>
              </a:rPr>
              <a:t>إستجابة المستمع المطلوبة: سوف يعبد المستمعون الله دون خوف</a:t>
            </a:r>
            <a:endParaRPr lang="en-US" sz="4000" u="none" dirty="0">
              <a:solidFill>
                <a:srgbClr val="FFFFFF"/>
              </a:solidFill>
              <a:effectLst>
                <a:glow rad="228600">
                  <a:srgbClr val="100D00"/>
                </a:glow>
              </a:effectLst>
              <a:latin typeface="Arial" panose="020B0604020202020204" pitchFamily="34" charset="0"/>
              <a:cs typeface="Times New Roman" charset="0"/>
            </a:endParaRPr>
          </a:p>
        </p:txBody>
      </p:sp>
      <p:sp>
        <p:nvSpPr>
          <p:cNvPr id="8" name="Text Box 8"/>
          <p:cNvSpPr txBox="1">
            <a:spLocks noChangeArrowheads="1"/>
          </p:cNvSpPr>
          <p:nvPr/>
        </p:nvSpPr>
        <p:spPr bwMode="auto">
          <a:xfrm>
            <a:off x="6500826"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3600" u="none" dirty="0">
                <a:solidFill>
                  <a:srgbClr val="FFFFFF"/>
                </a:solidFill>
                <a:effectLst>
                  <a:glow rad="228600">
                    <a:srgbClr val="100D00"/>
                  </a:glow>
                </a:effectLst>
                <a:latin typeface="Arial" panose="020B0604020202020204" pitchFamily="34" charset="0"/>
                <a:cs typeface="Times New Roman" charset="0"/>
              </a:rPr>
              <a:t>الفكرة الرئيسية: الله صالح لك، لذا اعبده علانية دون خوف.</a:t>
            </a:r>
            <a:endParaRPr lang="en-US" sz="3600" u="none" dirty="0">
              <a:solidFill>
                <a:srgbClr val="FFFFFF"/>
              </a:solidFill>
              <a:effectLst>
                <a:glow rad="228600">
                  <a:srgbClr val="100D00"/>
                </a:glow>
              </a:effectLst>
              <a:latin typeface="Arial" panose="020B0604020202020204" pitchFamily="34" charset="0"/>
              <a:cs typeface="Times New Roman" charset="0"/>
            </a:endParaRPr>
          </a:p>
        </p:txBody>
      </p:sp>
      <p:sp>
        <p:nvSpPr>
          <p:cNvPr id="9"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41640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457200" y="533400"/>
            <a:ext cx="82296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فرق العبادة والمرنمين</a:t>
            </a:r>
            <a:endParaRPr lang="en-US" sz="4000" kern="1200" dirty="0">
              <a:solidFill>
                <a:srgbClr val="FFFFFF"/>
              </a:solidFill>
              <a:effectLst>
                <a:glow rad="228600">
                  <a:srgbClr val="100D00"/>
                </a:glow>
              </a:effectLst>
              <a:cs typeface="Times New Roman" charset="0"/>
            </a:endParaRPr>
          </a:p>
        </p:txBody>
      </p:sp>
      <p:sp>
        <p:nvSpPr>
          <p:cNvPr id="307203" name="Rectangle 3"/>
          <p:cNvSpPr>
            <a:spLocks noGrp="1" noChangeArrowheads="1"/>
          </p:cNvSpPr>
          <p:nvPr>
            <p:ph type="body" idx="1"/>
          </p:nvPr>
        </p:nvSpPr>
        <p:spPr>
          <a:xfrm>
            <a:off x="381000" y="1866902"/>
            <a:ext cx="5562600" cy="4533900"/>
          </a:xfrm>
        </p:spPr>
        <p:txBody>
          <a:bodyPr/>
          <a:lstStyle/>
          <a:p>
            <a:pPr algn="r" rtl="1" eaLnBrk="1" hangingPunct="1">
              <a:lnSpc>
                <a:spcPct val="90000"/>
              </a:lnSpc>
              <a:spcBef>
                <a:spcPct val="50000"/>
              </a:spcBef>
            </a:pPr>
            <a:r>
              <a:rPr lang="ar-JO" sz="3600" kern="1200" dirty="0">
                <a:solidFill>
                  <a:srgbClr val="FFFFFF"/>
                </a:solidFill>
                <a:effectLst>
                  <a:glow rad="228600">
                    <a:srgbClr val="100D00"/>
                  </a:glow>
                </a:effectLst>
                <a:cs typeface="Times New Roman" charset="0"/>
              </a:rPr>
              <a:t>كان داود أول من نظم فرقاً موسيقية لخدمة الهيكل (أخبار الأيام الأولى 15: 6-28 ؛ 16: 4-43 ؛ 23: 1-5 ؛ 25: 1-31)</a:t>
            </a:r>
            <a:endParaRPr lang="en-US" sz="3600" kern="1200" dirty="0">
              <a:solidFill>
                <a:srgbClr val="FFFFFF"/>
              </a:solidFill>
              <a:effectLst>
                <a:glow rad="228600">
                  <a:srgbClr val="100D00"/>
                </a:glow>
              </a:effectLst>
              <a:cs typeface="Times New Roman" charset="0"/>
            </a:endParaRPr>
          </a:p>
          <a:p>
            <a:pPr algn="r" rtl="1" eaLnBrk="1" hangingPunct="1">
              <a:lnSpc>
                <a:spcPct val="90000"/>
              </a:lnSpc>
              <a:spcBef>
                <a:spcPct val="50000"/>
              </a:spcBef>
            </a:pPr>
            <a:r>
              <a:rPr lang="ar-JO" sz="3600" kern="1200" dirty="0">
                <a:solidFill>
                  <a:srgbClr val="FFFFFF"/>
                </a:solidFill>
                <a:effectLst>
                  <a:glow rad="228600">
                    <a:srgbClr val="100D00"/>
                  </a:glow>
                </a:effectLst>
                <a:cs typeface="Times New Roman" charset="0"/>
              </a:rPr>
              <a:t>غالبًا ما تتم الإشارة إلى جوقات المعبد أو الفرق الموسيقية في الكتاب المقدس والأدب التوراتي الإضافي</a:t>
            </a:r>
            <a:endParaRPr lang="en-US" sz="3600" kern="1200" dirty="0">
              <a:solidFill>
                <a:srgbClr val="FFFFFF"/>
              </a:solidFill>
              <a:effectLst>
                <a:glow rad="228600">
                  <a:srgbClr val="100D00"/>
                </a:glow>
              </a:effectLst>
              <a:cs typeface="Times New Roman" charset="0"/>
            </a:endParaRPr>
          </a:p>
        </p:txBody>
      </p:sp>
      <p:pic>
        <p:nvPicPr>
          <p:cNvPr id="40755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5"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۳٨٨</a:t>
            </a:r>
            <a:r>
              <a:rPr lang="en-US" b="1" dirty="0">
                <a:solidFill>
                  <a:srgbClr val="FFFFFF"/>
                </a:solidFill>
                <a:latin typeface="Arial" panose="020B0604020202020204" pitchFamily="34" charset="0"/>
                <a:ea typeface="Arial" pitchFamily="-105" charset="0"/>
                <a:cs typeface="Arial" panose="020B0604020202020204" pitchFamily="34" charset="0"/>
              </a:rPr>
              <a:t>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07202"/>
                                        </p:tgtEl>
                                        <p:attrNameLst>
                                          <p:attrName>style.visibility</p:attrName>
                                        </p:attrNameLst>
                                      </p:cBhvr>
                                      <p:to>
                                        <p:strVal val="visible"/>
                                      </p:to>
                                    </p:set>
                                    <p:anim calcmode="lin" valueType="num">
                                      <p:cBhvr>
                                        <p:cTn id="7" dur="1000" fill="hold"/>
                                        <p:tgtEl>
                                          <p:spTgt spid="307202"/>
                                        </p:tgtEl>
                                        <p:attrNameLst>
                                          <p:attrName>ppt_w</p:attrName>
                                        </p:attrNameLst>
                                      </p:cBhvr>
                                      <p:tavLst>
                                        <p:tav tm="0">
                                          <p:val>
                                            <p:strVal val="#ppt_w+.3"/>
                                          </p:val>
                                        </p:tav>
                                        <p:tav tm="100000">
                                          <p:val>
                                            <p:strVal val="#ppt_w"/>
                                          </p:val>
                                        </p:tav>
                                      </p:tavLst>
                                    </p:anim>
                                    <p:anim calcmode="lin" valueType="num">
                                      <p:cBhvr>
                                        <p:cTn id="8" dur="1000" fill="hold"/>
                                        <p:tgtEl>
                                          <p:spTgt spid="307202"/>
                                        </p:tgtEl>
                                        <p:attrNameLst>
                                          <p:attrName>ppt_h</p:attrName>
                                        </p:attrNameLst>
                                      </p:cBhvr>
                                      <p:tavLst>
                                        <p:tav tm="0">
                                          <p:val>
                                            <p:strVal val="#ppt_h"/>
                                          </p:val>
                                        </p:tav>
                                        <p:tav tm="100000">
                                          <p:val>
                                            <p:strVal val="#ppt_h"/>
                                          </p:val>
                                        </p:tav>
                                      </p:tavLst>
                                    </p:anim>
                                    <p:animEffect transition="in" filter="fade">
                                      <p:cBhvr>
                                        <p:cTn id="9" dur="1000"/>
                                        <p:tgtEl>
                                          <p:spTgt spid="307202"/>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07203">
                                            <p:txEl>
                                              <p:pRg st="0" end="0"/>
                                            </p:txEl>
                                          </p:spTgt>
                                        </p:tgtEl>
                                        <p:attrNameLst>
                                          <p:attrName>style.visibility</p:attrName>
                                        </p:attrNameLst>
                                      </p:cBhvr>
                                      <p:to>
                                        <p:strVal val="visible"/>
                                      </p:to>
                                    </p:set>
                                    <p:animEffect transition="in" filter="fade">
                                      <p:cBhvr>
                                        <p:cTn id="14" dur="1000"/>
                                        <p:tgtEl>
                                          <p:spTgt spid="307203">
                                            <p:txEl>
                                              <p:pRg st="0" end="0"/>
                                            </p:txEl>
                                          </p:spTgt>
                                        </p:tgtEl>
                                      </p:cBhvr>
                                    </p:animEffect>
                                    <p:anim calcmode="lin" valueType="num">
                                      <p:cBhvr>
                                        <p:cTn id="15" dur="1000" fill="hold"/>
                                        <p:tgtEl>
                                          <p:spTgt spid="30720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0720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07203">
                                            <p:txEl>
                                              <p:pRg st="1" end="1"/>
                                            </p:txEl>
                                          </p:spTgt>
                                        </p:tgtEl>
                                        <p:attrNameLst>
                                          <p:attrName>style.visibility</p:attrName>
                                        </p:attrNameLst>
                                      </p:cBhvr>
                                      <p:to>
                                        <p:strVal val="visible"/>
                                      </p:to>
                                    </p:set>
                                    <p:animEffect transition="in" filter="fade">
                                      <p:cBhvr>
                                        <p:cTn id="21" dur="1000"/>
                                        <p:tgtEl>
                                          <p:spTgt spid="307203">
                                            <p:txEl>
                                              <p:pRg st="1" end="1"/>
                                            </p:txEl>
                                          </p:spTgt>
                                        </p:tgtEl>
                                      </p:cBhvr>
                                    </p:animEffect>
                                    <p:anim calcmode="lin" valueType="num">
                                      <p:cBhvr>
                                        <p:cTn id="22" dur="1000" fill="hold"/>
                                        <p:tgtEl>
                                          <p:spTgt spid="30720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07203">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2"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p:nvPr>
        </p:nvSpPr>
        <p:spPr>
          <a:xfrm>
            <a:off x="457200" y="457200"/>
            <a:ext cx="8229600" cy="1143000"/>
          </a:xfrm>
          <a:noFill/>
        </p:spPr>
        <p:txBody>
          <a:bodyPr/>
          <a:lstStyle/>
          <a:p>
            <a:pPr eaLnBrk="1" hangingPunct="1"/>
            <a:r>
              <a:rPr lang="ar-JO" sz="4000" kern="1200" dirty="0">
                <a:solidFill>
                  <a:srgbClr val="FFFFFF"/>
                </a:solidFill>
                <a:effectLst>
                  <a:glow rad="228600">
                    <a:srgbClr val="100D00"/>
                  </a:glow>
                </a:effectLst>
                <a:cs typeface="Times New Roman" charset="0"/>
              </a:rPr>
              <a:t>النحت</a:t>
            </a:r>
            <a:endParaRPr lang="en-US" sz="4000" kern="1200" dirty="0">
              <a:solidFill>
                <a:srgbClr val="FFFFFF"/>
              </a:solidFill>
              <a:effectLst>
                <a:glow rad="228600">
                  <a:srgbClr val="100D00"/>
                </a:glow>
              </a:effectLst>
              <a:cs typeface="Times New Roman" charset="0"/>
            </a:endParaRPr>
          </a:p>
        </p:txBody>
      </p:sp>
      <p:sp>
        <p:nvSpPr>
          <p:cNvPr id="309251" name="Rectangle 3"/>
          <p:cNvSpPr>
            <a:spLocks noGrp="1" noChangeArrowheads="1"/>
          </p:cNvSpPr>
          <p:nvPr>
            <p:ph type="body" idx="1"/>
          </p:nvPr>
        </p:nvSpPr>
        <p:spPr>
          <a:xfrm>
            <a:off x="457200" y="2514600"/>
            <a:ext cx="4876800" cy="3429000"/>
          </a:xfrm>
        </p:spPr>
        <p:txBody>
          <a:bodyPr/>
          <a:lstStyle/>
          <a:p>
            <a:pPr algn="r" rtl="1" eaLnBrk="1" hangingPunct="1">
              <a:spcBef>
                <a:spcPct val="50000"/>
              </a:spcBef>
            </a:pPr>
            <a:r>
              <a:rPr lang="ar-JO" sz="4000" kern="1200" dirty="0">
                <a:solidFill>
                  <a:srgbClr val="FFFFFF"/>
                </a:solidFill>
                <a:effectLst>
                  <a:glow rad="228600">
                    <a:srgbClr val="100D00"/>
                  </a:glow>
                </a:effectLst>
                <a:cs typeface="Times New Roman" charset="0"/>
              </a:rPr>
              <a:t>آلات موسيقية</a:t>
            </a:r>
          </a:p>
          <a:p>
            <a:pPr algn="r" rtl="1" eaLnBrk="1" hangingPunct="1">
              <a:spcBef>
                <a:spcPct val="50000"/>
              </a:spcBef>
            </a:pPr>
            <a:r>
              <a:rPr lang="ar-JO" sz="4000" kern="1200" dirty="0">
                <a:solidFill>
                  <a:srgbClr val="FFFFFF"/>
                </a:solidFill>
                <a:effectLst>
                  <a:glow rad="228600">
                    <a:srgbClr val="100D00"/>
                  </a:glow>
                </a:effectLst>
                <a:cs typeface="Times New Roman" charset="0"/>
              </a:rPr>
              <a:t>العناوين</a:t>
            </a:r>
            <a:endParaRPr lang="en-US" sz="4000" kern="1200" dirty="0">
              <a:solidFill>
                <a:srgbClr val="FFFFFF"/>
              </a:solidFill>
              <a:effectLst>
                <a:glow rad="228600">
                  <a:srgbClr val="100D00"/>
                </a:glow>
              </a:effectLst>
              <a:cs typeface="Times New Roman" charset="0"/>
            </a:endParaRPr>
          </a:p>
          <a:p>
            <a:pPr algn="r" rtl="1" eaLnBrk="1" hangingPunct="1">
              <a:spcBef>
                <a:spcPct val="50000"/>
              </a:spcBef>
            </a:pPr>
            <a:r>
              <a:rPr lang="ar-JO" sz="4000" kern="1200" dirty="0">
                <a:solidFill>
                  <a:srgbClr val="FFFFFF"/>
                </a:solidFill>
                <a:effectLst>
                  <a:glow rad="228600">
                    <a:srgbClr val="100D00"/>
                  </a:glow>
                </a:effectLst>
                <a:cs typeface="Times New Roman" charset="0"/>
              </a:rPr>
              <a:t>مؤشرات اللحن</a:t>
            </a:r>
            <a:endParaRPr lang="en-US" sz="4000" kern="1200" dirty="0">
              <a:solidFill>
                <a:srgbClr val="FFFFFF"/>
              </a:solidFill>
              <a:effectLst>
                <a:glow rad="228600">
                  <a:srgbClr val="100D00"/>
                </a:glow>
              </a:effectLst>
              <a:cs typeface="Times New Roman" charset="0"/>
            </a:endParaRPr>
          </a:p>
        </p:txBody>
      </p:sp>
      <p:sp>
        <p:nvSpPr>
          <p:cNvPr id="6"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۳٨٨</a:t>
            </a:r>
            <a:r>
              <a:rPr lang="en-US" b="1" dirty="0">
                <a:solidFill>
                  <a:srgbClr val="FFFFFF"/>
                </a:solidFill>
                <a:latin typeface="Arial" panose="020B0604020202020204" pitchFamily="34" charset="0"/>
                <a:ea typeface="Arial" pitchFamily="-105" charset="0"/>
                <a:cs typeface="Arial" panose="020B0604020202020204" pitchFamily="34" charset="0"/>
              </a:rPr>
              <a:t>a</a:t>
            </a:r>
          </a:p>
        </p:txBody>
      </p:sp>
      <p:pic>
        <p:nvPicPr>
          <p:cNvPr id="2" name="Picture 17">
            <a:extLst>
              <a:ext uri="{FF2B5EF4-FFF2-40B4-BE49-F238E27FC236}">
                <a16:creationId xmlns:a16="http://schemas.microsoft.com/office/drawing/2014/main" id="{CC8D56F1-5B84-D821-658F-BC75E9BD7A5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92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92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925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p:nvPr>
        </p:nvSpPr>
        <p:spPr>
          <a:xfrm>
            <a:off x="457200" y="152400"/>
            <a:ext cx="8229600" cy="9906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آلات موسيقية</a:t>
            </a:r>
          </a:p>
        </p:txBody>
      </p:sp>
      <p:graphicFrame>
        <p:nvGraphicFramePr>
          <p:cNvPr id="311299" name="Group 3"/>
          <p:cNvGraphicFramePr>
            <a:graphicFrameLocks noGrp="1"/>
          </p:cNvGraphicFramePr>
          <p:nvPr>
            <p:ph type="tbl" idx="1"/>
            <p:extLst>
              <p:ext uri="{D42A27DB-BD31-4B8C-83A1-F6EECF244321}">
                <p14:modId xmlns:p14="http://schemas.microsoft.com/office/powerpoint/2010/main" val="2368172026"/>
              </p:ext>
            </p:extLst>
          </p:nvPr>
        </p:nvGraphicFramePr>
        <p:xfrm>
          <a:off x="228600" y="1371600"/>
          <a:ext cx="5783560" cy="5406822"/>
        </p:xfrm>
        <a:graphic>
          <a:graphicData uri="http://schemas.openxmlformats.org/drawingml/2006/table">
            <a:tbl>
              <a:tblPr/>
              <a:tblGrid>
                <a:gridCol w="2148184">
                  <a:extLst>
                    <a:ext uri="{9D8B030D-6E8A-4147-A177-3AD203B41FA5}">
                      <a16:colId xmlns:a16="http://schemas.microsoft.com/office/drawing/2014/main" val="20000"/>
                    </a:ext>
                  </a:extLst>
                </a:gridCol>
                <a:gridCol w="3635376">
                  <a:extLst>
                    <a:ext uri="{9D8B030D-6E8A-4147-A177-3AD203B41FA5}">
                      <a16:colId xmlns:a16="http://schemas.microsoft.com/office/drawing/2014/main" val="20001"/>
                    </a:ext>
                  </a:extLst>
                </a:gridCol>
              </a:tblGrid>
              <a:tr h="248096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أوتار</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قيثارة (مز 33: 2)</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القيثارة (مز 144: 9)</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عشرة أوتار (مز. 144: 9)</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العود (1 صم 18: 6)</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48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آلات ايقاعية</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الطبول والصنوج </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(مز. 150: 5 ؛ 1 أخ 16: 5 ، 42)</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4217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نحاس</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الأبواق (مز. 98: 6)</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الأبواق (مز 150: 3)</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الأنابيب (مز 150: 4)</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411665" name="Picture 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1298"/>
                                        </p:tgtEl>
                                        <p:attrNameLst>
                                          <p:attrName>style.visibility</p:attrName>
                                        </p:attrNameLst>
                                      </p:cBhvr>
                                      <p:to>
                                        <p:strVal val="visible"/>
                                      </p:to>
                                    </p:set>
                                    <p:animEffect transition="in" filter="fade">
                                      <p:cBhvr>
                                        <p:cTn id="7" dur="1000"/>
                                        <p:tgtEl>
                                          <p:spTgt spid="311298"/>
                                        </p:tgtEl>
                                      </p:cBhvr>
                                    </p:animEffect>
                                    <p:anim calcmode="lin" valueType="num">
                                      <p:cBhvr>
                                        <p:cTn id="8" dur="1000" fill="hold"/>
                                        <p:tgtEl>
                                          <p:spTgt spid="311298"/>
                                        </p:tgtEl>
                                        <p:attrNameLst>
                                          <p:attrName>ppt_x</p:attrName>
                                        </p:attrNameLst>
                                      </p:cBhvr>
                                      <p:tavLst>
                                        <p:tav tm="0">
                                          <p:val>
                                            <p:strVal val="#ppt_x"/>
                                          </p:val>
                                        </p:tav>
                                        <p:tav tm="100000">
                                          <p:val>
                                            <p:strVal val="#ppt_x"/>
                                          </p:val>
                                        </p:tav>
                                      </p:tavLst>
                                    </p:anim>
                                    <p:anim calcmode="lin" valueType="num">
                                      <p:cBhvr>
                                        <p:cTn id="9" dur="1000" fill="hold"/>
                                        <p:tgtEl>
                                          <p:spTgt spid="3112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a:xfrm>
            <a:off x="381000" y="533400"/>
            <a:ext cx="82296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عناوين موسيقية</a:t>
            </a:r>
            <a:endParaRPr lang="en-US" sz="4000" kern="1200" dirty="0">
              <a:solidFill>
                <a:srgbClr val="FFFFFF"/>
              </a:solidFill>
              <a:effectLst>
                <a:glow rad="228600">
                  <a:srgbClr val="100D00"/>
                </a:glow>
              </a:effectLst>
              <a:cs typeface="Times New Roman" charset="0"/>
            </a:endParaRPr>
          </a:p>
        </p:txBody>
      </p:sp>
      <p:graphicFrame>
        <p:nvGraphicFramePr>
          <p:cNvPr id="313360" name="Group 16"/>
          <p:cNvGraphicFramePr>
            <a:graphicFrameLocks noGrp="1"/>
          </p:cNvGraphicFramePr>
          <p:nvPr>
            <p:ph type="tbl" idx="1"/>
            <p:extLst>
              <p:ext uri="{D42A27DB-BD31-4B8C-83A1-F6EECF244321}">
                <p14:modId xmlns:p14="http://schemas.microsoft.com/office/powerpoint/2010/main" val="2789870251"/>
              </p:ext>
            </p:extLst>
          </p:nvPr>
        </p:nvGraphicFramePr>
        <p:xfrm>
          <a:off x="228600" y="1866900"/>
          <a:ext cx="5638800" cy="4571696"/>
        </p:xfrm>
        <a:graphic>
          <a:graphicData uri="http://schemas.openxmlformats.org/drawingml/2006/table">
            <a:tbl>
              <a:tblPr/>
              <a:tblGrid>
                <a:gridCol w="2178050">
                  <a:extLst>
                    <a:ext uri="{9D8B030D-6E8A-4147-A177-3AD203B41FA5}">
                      <a16:colId xmlns:a16="http://schemas.microsoft.com/office/drawing/2014/main" val="20000"/>
                    </a:ext>
                  </a:extLst>
                </a:gridCol>
                <a:gridCol w="3460750">
                  <a:extLst>
                    <a:ext uri="{9D8B030D-6E8A-4147-A177-3AD203B41FA5}">
                      <a16:colId xmlns:a16="http://schemas.microsoft.com/office/drawing/2014/main" val="20001"/>
                    </a:ext>
                  </a:extLst>
                </a:gridCol>
              </a:tblGrid>
              <a:tr h="22248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"لمخرج الموسيقى" (موجود في 55 مزامير)</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مدير الجوقة ؛ يعين مزمور في الهيكل للغناء</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248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"لبني قورح"</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مثل هذه المزامير التي شكلت موسيقى لهذه العائلة من مرنم الهيكل</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413710" name="Picture 1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3346"/>
                                        </p:tgtEl>
                                        <p:attrNameLst>
                                          <p:attrName>style.visibility</p:attrName>
                                        </p:attrNameLst>
                                      </p:cBhvr>
                                      <p:to>
                                        <p:strVal val="visible"/>
                                      </p:to>
                                    </p:set>
                                    <p:animEffect transition="in" filter="fade">
                                      <p:cBhvr>
                                        <p:cTn id="7" dur="1000"/>
                                        <p:tgtEl>
                                          <p:spTgt spid="313346"/>
                                        </p:tgtEl>
                                      </p:cBhvr>
                                    </p:animEffect>
                                    <p:anim calcmode="lin" valueType="num">
                                      <p:cBhvr>
                                        <p:cTn id="8" dur="1000" fill="hold"/>
                                        <p:tgtEl>
                                          <p:spTgt spid="313346"/>
                                        </p:tgtEl>
                                        <p:attrNameLst>
                                          <p:attrName>ppt_x</p:attrName>
                                        </p:attrNameLst>
                                      </p:cBhvr>
                                      <p:tavLst>
                                        <p:tav tm="0">
                                          <p:val>
                                            <p:strVal val="#ppt_x"/>
                                          </p:val>
                                        </p:tav>
                                        <p:tav tm="100000">
                                          <p:val>
                                            <p:strVal val="#ppt_x"/>
                                          </p:val>
                                        </p:tav>
                                      </p:tavLst>
                                    </p:anim>
                                    <p:anim calcmode="lin" valueType="num">
                                      <p:cBhvr>
                                        <p:cTn id="9" dur="1000" fill="hold"/>
                                        <p:tgtEl>
                                          <p:spTgt spid="3133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6"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graphicFrame>
        <p:nvGraphicFramePr>
          <p:cNvPr id="315395" name="Group 3"/>
          <p:cNvGraphicFramePr>
            <a:graphicFrameLocks noGrp="1"/>
          </p:cNvGraphicFramePr>
          <p:nvPr>
            <p:ph type="tbl" idx="1"/>
            <p:extLst>
              <p:ext uri="{D42A27DB-BD31-4B8C-83A1-F6EECF244321}">
                <p14:modId xmlns:p14="http://schemas.microsoft.com/office/powerpoint/2010/main" val="1872159641"/>
              </p:ext>
            </p:extLst>
          </p:nvPr>
        </p:nvGraphicFramePr>
        <p:xfrm>
          <a:off x="107504" y="1828803"/>
          <a:ext cx="7131496" cy="4450587"/>
        </p:xfrm>
        <a:graphic>
          <a:graphicData uri="http://schemas.openxmlformats.org/drawingml/2006/table">
            <a:tbl>
              <a:tblPr/>
              <a:tblGrid>
                <a:gridCol w="2166908">
                  <a:extLst>
                    <a:ext uri="{9D8B030D-6E8A-4147-A177-3AD203B41FA5}">
                      <a16:colId xmlns:a16="http://schemas.microsoft.com/office/drawing/2014/main" val="20000"/>
                    </a:ext>
                  </a:extLst>
                </a:gridCol>
                <a:gridCol w="4964588">
                  <a:extLst>
                    <a:ext uri="{9D8B030D-6E8A-4147-A177-3AD203B41FA5}">
                      <a16:colId xmlns:a16="http://schemas.microsoft.com/office/drawing/2014/main" val="20001"/>
                    </a:ext>
                  </a:extLst>
                </a:gridCol>
              </a:tblGrid>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"جيدوثون"</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المعنى الذي عليه جدل</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"نيجينوت"</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ترجمة "الآلات الوترية"</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"نهيلوت"</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المزامير المستخدمة في الرثاء</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7180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"ألموت"</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ربما يتم عزفها على قيثارات تم ضبطها على صوت العذارى</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415764" name="Group 20"/>
          <p:cNvGrpSpPr>
            <a:grpSpLocks/>
          </p:cNvGrpSpPr>
          <p:nvPr/>
        </p:nvGrpSpPr>
        <p:grpSpPr bwMode="auto">
          <a:xfrm>
            <a:off x="7521587" y="0"/>
            <a:ext cx="1622425" cy="6858000"/>
            <a:chOff x="4738" y="0"/>
            <a:chExt cx="1022" cy="4320"/>
          </a:xfrm>
        </p:grpSpPr>
        <p:pic>
          <p:nvPicPr>
            <p:cNvPr id="415766"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67"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68"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2" name="Rectangle 2"/>
          <p:cNvSpPr txBox="1">
            <a:spLocks noChangeArrowheads="1"/>
          </p:cNvSpPr>
          <p:nvPr/>
        </p:nvSpPr>
        <p:spPr bwMode="auto">
          <a:xfrm>
            <a:off x="381000" y="5334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spcBef>
                <a:spcPct val="50000"/>
              </a:spcBef>
            </a:pPr>
            <a:r>
              <a:rPr lang="ar-JO" sz="4000" b="1" dirty="0">
                <a:solidFill>
                  <a:srgbClr val="FFFFFF"/>
                </a:solidFill>
                <a:effectLst>
                  <a:glow rad="228600">
                    <a:srgbClr val="100D00"/>
                  </a:glow>
                </a:effectLst>
                <a:latin typeface="Arial" panose="020B0604020202020204" pitchFamily="34" charset="0"/>
                <a:cs typeface="Times New Roman" charset="0"/>
              </a:rPr>
              <a:t>عناوين موسيقية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9"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graphicFrame>
        <p:nvGraphicFramePr>
          <p:cNvPr id="317443" name="Group 3"/>
          <p:cNvGraphicFramePr>
            <a:graphicFrameLocks noGrp="1"/>
          </p:cNvGraphicFramePr>
          <p:nvPr>
            <p:ph type="tbl" idx="1"/>
            <p:extLst>
              <p:ext uri="{D42A27DB-BD31-4B8C-83A1-F6EECF244321}">
                <p14:modId xmlns:p14="http://schemas.microsoft.com/office/powerpoint/2010/main" val="2369637652"/>
              </p:ext>
            </p:extLst>
          </p:nvPr>
        </p:nvGraphicFramePr>
        <p:xfrm>
          <a:off x="304800" y="2182816"/>
          <a:ext cx="6571456" cy="4114830"/>
        </p:xfrm>
        <a:graphic>
          <a:graphicData uri="http://schemas.openxmlformats.org/drawingml/2006/table">
            <a:tbl>
              <a:tblPr/>
              <a:tblGrid>
                <a:gridCol w="2250976">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9448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شمينيث</a:t>
                      </a:r>
                      <a:r>
                        <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المرحلة الثامنة من بعض الطقوس</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الجتية</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من أجل معصرة النبيذ أو اللحن العتيق</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7161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سِلاه</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وضع علامة على الأماكن التي تم فيها قول أو تشغيل شيء آخر</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417809" name="Group 20"/>
          <p:cNvGrpSpPr>
            <a:grpSpLocks/>
          </p:cNvGrpSpPr>
          <p:nvPr/>
        </p:nvGrpSpPr>
        <p:grpSpPr bwMode="auto">
          <a:xfrm>
            <a:off x="7521587" y="0"/>
            <a:ext cx="1622425" cy="6858000"/>
            <a:chOff x="4738" y="0"/>
            <a:chExt cx="1022" cy="4320"/>
          </a:xfrm>
        </p:grpSpPr>
        <p:pic>
          <p:nvPicPr>
            <p:cNvPr id="417811"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7812"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7813"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 name="Rectangle 2"/>
          <p:cNvSpPr txBox="1">
            <a:spLocks noChangeArrowheads="1"/>
          </p:cNvSpPr>
          <p:nvPr/>
        </p:nvSpPr>
        <p:spPr bwMode="auto">
          <a:xfrm>
            <a:off x="381000" y="5334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spcBef>
                <a:spcPct val="50000"/>
              </a:spcBef>
            </a:pPr>
            <a:r>
              <a:rPr lang="ar-JO" sz="4000" b="1" dirty="0">
                <a:solidFill>
                  <a:srgbClr val="FFFFFF"/>
                </a:solidFill>
                <a:effectLst>
                  <a:glow rad="228600">
                    <a:srgbClr val="100D00"/>
                  </a:glow>
                </a:effectLst>
                <a:latin typeface="Arial" panose="020B0604020202020204" pitchFamily="34" charset="0"/>
                <a:cs typeface="Times New Roman" charset="0"/>
              </a:rPr>
              <a:t>عناوين موسيقية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1"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1560" y="1602007"/>
            <a:ext cx="7956376"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000" b="1" kern="0">
                <a:solidFill>
                  <a:schemeClr val="bg1"/>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3600" dirty="0">
                <a:latin typeface="Arial" panose="020B0604020202020204" pitchFamily="34" charset="0"/>
                <a:cs typeface="Arial" panose="020B0604020202020204" pitchFamily="34" charset="0"/>
              </a:rPr>
              <a:t>تتحدث المزامير عن المسيح </a:t>
            </a:r>
            <a:r>
              <a:rPr lang="ar-JO" sz="3600" dirty="0">
                <a:solidFill>
                  <a:srgbClr val="FFFF00"/>
                </a:solidFill>
                <a:latin typeface="Arial" panose="020B0604020202020204" pitchFamily="34" charset="0"/>
                <a:cs typeface="Arial" panose="020B0604020202020204" pitchFamily="34" charset="0"/>
              </a:rPr>
              <a:t>كملك</a:t>
            </a:r>
            <a:r>
              <a:rPr lang="ar-JO" sz="3600" dirty="0">
                <a:latin typeface="Arial" panose="020B0604020202020204" pitchFamily="34" charset="0"/>
                <a:cs typeface="Arial" panose="020B0604020202020204" pitchFamily="34" charset="0"/>
              </a:rPr>
              <a:t> (2 ، 18 ، 20 ، 21 ، 24 ، 47 ، 89 ، 110 ، 132)</a:t>
            </a:r>
          </a:p>
          <a:p>
            <a:r>
              <a:rPr lang="ar-JO" sz="3600" dirty="0">
                <a:solidFill>
                  <a:srgbClr val="FFFF00"/>
                </a:solidFill>
                <a:latin typeface="Arial" panose="020B0604020202020204" pitchFamily="34" charset="0"/>
                <a:cs typeface="Arial" panose="020B0604020202020204" pitchFamily="34" charset="0"/>
              </a:rPr>
              <a:t>خادم</a:t>
            </a:r>
            <a:r>
              <a:rPr lang="ar-JO" sz="3600" dirty="0">
                <a:latin typeface="Arial" panose="020B0604020202020204" pitchFamily="34" charset="0"/>
                <a:cs typeface="Arial" panose="020B0604020202020204" pitchFamily="34" charset="0"/>
              </a:rPr>
              <a:t> (17 ، 22 ، 23 ، 40 ، 41 ، 69 ، 109)</a:t>
            </a:r>
          </a:p>
          <a:p>
            <a:r>
              <a:rPr lang="ar-JO" sz="3600" dirty="0">
                <a:solidFill>
                  <a:srgbClr val="FFFF00"/>
                </a:solidFill>
                <a:latin typeface="Arial" panose="020B0604020202020204" pitchFamily="34" charset="0"/>
                <a:cs typeface="Arial" panose="020B0604020202020204" pitchFamily="34" charset="0"/>
              </a:rPr>
              <a:t>كإبن الإنسان </a:t>
            </a:r>
            <a:r>
              <a:rPr lang="ar-JO" sz="3600" dirty="0">
                <a:latin typeface="Arial" panose="020B0604020202020204" pitchFamily="34" charset="0"/>
                <a:cs typeface="Arial" panose="020B0604020202020204" pitchFamily="34" charset="0"/>
              </a:rPr>
              <a:t>(8 ، 16 ، 40) </a:t>
            </a:r>
          </a:p>
          <a:p>
            <a:r>
              <a:rPr lang="ar-JO" sz="3600" dirty="0">
                <a:solidFill>
                  <a:srgbClr val="FFFF00"/>
                </a:solidFill>
                <a:latin typeface="Arial" panose="020B0604020202020204" pitchFamily="34" charset="0"/>
                <a:cs typeface="Arial" panose="020B0604020202020204" pitchFamily="34" charset="0"/>
              </a:rPr>
              <a:t>وكإبن الله / الإله </a:t>
            </a:r>
            <a:r>
              <a:rPr lang="ar-JO" sz="3600" dirty="0">
                <a:latin typeface="Arial" panose="020B0604020202020204" pitchFamily="34" charset="0"/>
                <a:cs typeface="Arial" panose="020B0604020202020204" pitchFamily="34" charset="0"/>
              </a:rPr>
              <a:t>(19 ، 102 ، 118).</a:t>
            </a:r>
            <a:endParaRPr lang="en-US" sz="36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10"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374أ</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837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a:xfrm>
            <a:off x="457200" y="609600"/>
            <a:ext cx="50292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مؤشرات اللحن</a:t>
            </a:r>
            <a:endParaRPr lang="en-US" sz="4000" kern="1200" dirty="0">
              <a:solidFill>
                <a:srgbClr val="FFFFFF"/>
              </a:solidFill>
              <a:effectLst>
                <a:glow rad="228600">
                  <a:srgbClr val="100D00"/>
                </a:glow>
              </a:effectLst>
              <a:cs typeface="Times New Roman" charset="0"/>
            </a:endParaRPr>
          </a:p>
        </p:txBody>
      </p:sp>
      <p:graphicFrame>
        <p:nvGraphicFramePr>
          <p:cNvPr id="319491" name="Group 3"/>
          <p:cNvGraphicFramePr>
            <a:graphicFrameLocks noGrp="1"/>
          </p:cNvGraphicFramePr>
          <p:nvPr>
            <p:ph type="tbl" idx="1"/>
            <p:extLst>
              <p:ext uri="{D42A27DB-BD31-4B8C-83A1-F6EECF244321}">
                <p14:modId xmlns:p14="http://schemas.microsoft.com/office/powerpoint/2010/main" val="3313527572"/>
              </p:ext>
            </p:extLst>
          </p:nvPr>
        </p:nvGraphicFramePr>
        <p:xfrm>
          <a:off x="179512" y="1912946"/>
          <a:ext cx="7128792" cy="5029200"/>
        </p:xfrm>
        <a:graphic>
          <a:graphicData uri="http://schemas.openxmlformats.org/drawingml/2006/table">
            <a:tbl>
              <a:tblPr/>
              <a:tblGrid>
                <a:gridCol w="3232824">
                  <a:extLst>
                    <a:ext uri="{9D8B030D-6E8A-4147-A177-3AD203B41FA5}">
                      <a16:colId xmlns:a16="http://schemas.microsoft.com/office/drawing/2014/main" val="20000"/>
                    </a:ext>
                  </a:extLst>
                </a:gridCol>
                <a:gridCol w="3895968">
                  <a:extLst>
                    <a:ext uri="{9D8B030D-6E8A-4147-A177-3AD203B41FA5}">
                      <a16:colId xmlns:a16="http://schemas.microsoft.com/office/drawing/2014/main" val="20001"/>
                    </a:ext>
                  </a:extLst>
                </a:gridCol>
              </a:tblGrid>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"ضبط على شوشانيم"</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إلى زنابق الشهادة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لمحلات</a:t>
                      </a: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يمكن أن تكون الألحان أو المؤشرات الليتورجية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"إلى الخلف أو الصباح"</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لحن ، ولكن هناك أعمال طقسية متضمنة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لا تدمر</a:t>
                      </a: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أفعال طقسية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7160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"بمناسبة وفاة الابن"</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مناسبة وفاة الابن</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419863" name="Group 23"/>
          <p:cNvGrpSpPr>
            <a:grpSpLocks/>
          </p:cNvGrpSpPr>
          <p:nvPr/>
        </p:nvGrpSpPr>
        <p:grpSpPr bwMode="auto">
          <a:xfrm>
            <a:off x="7521587" y="0"/>
            <a:ext cx="1622425" cy="6858000"/>
            <a:chOff x="4738" y="0"/>
            <a:chExt cx="1022" cy="4320"/>
          </a:xfrm>
        </p:grpSpPr>
        <p:pic>
          <p:nvPicPr>
            <p:cNvPr id="419865"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66" name="Picture 2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67"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9"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fade">
                                      <p:cBhvr>
                                        <p:cTn id="7" dur="1000"/>
                                        <p:tgtEl>
                                          <p:spTgt spid="319490"/>
                                        </p:tgtEl>
                                      </p:cBhvr>
                                    </p:animEffect>
                                    <p:anim calcmode="lin" valueType="num">
                                      <p:cBhvr>
                                        <p:cTn id="8" dur="1000" fill="hold"/>
                                        <p:tgtEl>
                                          <p:spTgt spid="319490"/>
                                        </p:tgtEl>
                                        <p:attrNameLst>
                                          <p:attrName>ppt_x</p:attrName>
                                        </p:attrNameLst>
                                      </p:cBhvr>
                                      <p:tavLst>
                                        <p:tav tm="0">
                                          <p:val>
                                            <p:strVal val="#ppt_x"/>
                                          </p:val>
                                        </p:tav>
                                        <p:tav tm="100000">
                                          <p:val>
                                            <p:strVal val="#ppt_x"/>
                                          </p:val>
                                        </p:tav>
                                      </p:tavLst>
                                    </p:anim>
                                    <p:anim calcmode="lin" valueType="num">
                                      <p:cBhvr>
                                        <p:cTn id="9" dur="1000" fill="hold"/>
                                        <p:tgtEl>
                                          <p:spTgt spid="3194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421890" name="Picture 2"/>
          <p:cNvPicPr>
            <a:picLocks noChangeAspect="1" noChangeArrowheads="1"/>
          </p:cNvPicPr>
          <p:nvPr/>
        </p:nvPicPr>
        <p:blipFill>
          <a:blip r:embed="rId3">
            <a:lum contrast="-66000"/>
            <a:extLst>
              <a:ext uri="{28A0092B-C50C-407E-A947-70E740481C1C}">
                <a14:useLocalDpi xmlns:a14="http://schemas.microsoft.com/office/drawing/2010/main"/>
              </a:ext>
            </a:extLst>
          </a:blip>
          <a:srcRect/>
          <a:stretch>
            <a:fillRect/>
          </a:stretch>
        </p:blipFill>
        <p:spPr bwMode="auto">
          <a:xfrm>
            <a:off x="0" y="914409"/>
            <a:ext cx="9144000" cy="513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1891" name="Rectangle 3"/>
          <p:cNvSpPr>
            <a:spLocks noGrp="1" noChangeArrowheads="1"/>
          </p:cNvSpPr>
          <p:nvPr>
            <p:ph type="title"/>
          </p:nvPr>
        </p:nvSpPr>
        <p:spPr>
          <a:solidFill>
            <a:srgbClr val="000099"/>
          </a:solidFill>
        </p:spPr>
        <p:txBody>
          <a:bodyPr/>
          <a:lstStyle/>
          <a:p>
            <a:pPr eaLnBrk="1" hangingPunct="1"/>
            <a:r>
              <a:rPr lang="ar-JO" sz="4000" kern="1200" dirty="0">
                <a:solidFill>
                  <a:srgbClr val="FFFFFF"/>
                </a:solidFill>
                <a:effectLst>
                  <a:glow rad="228600">
                    <a:srgbClr val="100D00"/>
                  </a:glow>
                </a:effectLst>
                <a:cs typeface="Times New Roman" charset="0"/>
              </a:rPr>
              <a:t>شيما</a:t>
            </a:r>
            <a:endParaRPr lang="en-US" sz="4000" kern="1200" dirty="0">
              <a:solidFill>
                <a:srgbClr val="FFFFFF"/>
              </a:solidFill>
              <a:effectLst>
                <a:glow rad="228600">
                  <a:srgbClr val="100D00"/>
                </a:glow>
              </a:effectLst>
              <a:cs typeface="Times New Roman" charset="0"/>
            </a:endParaRPr>
          </a:p>
        </p:txBody>
      </p:sp>
      <p:sp>
        <p:nvSpPr>
          <p:cNvPr id="329732" name="Rectangle 4"/>
          <p:cNvSpPr>
            <a:spLocks noGrp="1" noChangeArrowheads="1"/>
          </p:cNvSpPr>
          <p:nvPr>
            <p:ph type="body" idx="1"/>
          </p:nvPr>
        </p:nvSpPr>
        <p:spPr>
          <a:xfrm>
            <a:off x="381000" y="1752600"/>
            <a:ext cx="8534400" cy="3886200"/>
          </a:xfrm>
          <a:effectLst>
            <a:outerShdw blurRad="63500" dist="35921" dir="2700000" algn="ctr" rotWithShape="0">
              <a:schemeClr val="tx2">
                <a:alpha val="74998"/>
              </a:schemeClr>
            </a:outerShdw>
          </a:effectLst>
        </p:spPr>
        <p:txBody>
          <a:bodyPr/>
          <a:lstStyle/>
          <a:p>
            <a:pPr algn="ctr" eaLnBrk="1" hangingPunct="1">
              <a:spcBef>
                <a:spcPct val="50000"/>
              </a:spcBef>
              <a:buFontTx/>
              <a:buNone/>
              <a:defRPr/>
            </a:pPr>
            <a:r>
              <a:rPr lang="en-US" sz="4000" kern="1200" dirty="0">
                <a:solidFill>
                  <a:srgbClr val="FFFFFF"/>
                </a:solidFill>
                <a:effectLst>
                  <a:glow rad="228600">
                    <a:srgbClr val="100D00"/>
                  </a:glow>
                </a:effectLst>
                <a:cs typeface="Times New Roman" charset="0"/>
              </a:rPr>
              <a:t> </a:t>
            </a:r>
            <a:r>
              <a:rPr lang="ar-JO" sz="4000" kern="1200" dirty="0">
                <a:solidFill>
                  <a:srgbClr val="FFFFFF"/>
                </a:solidFill>
                <a:effectLst>
                  <a:glow rad="228600">
                    <a:srgbClr val="100D00"/>
                  </a:glow>
                </a:effectLst>
                <a:cs typeface="Times New Roman" charset="0"/>
              </a:rPr>
              <a:t>فتحب الرب إلهك من كل قلبك ومن كل نفسك ومن كل قوتك</a:t>
            </a:r>
            <a:endParaRPr lang="en-US" sz="4000" kern="1200" dirty="0">
              <a:solidFill>
                <a:srgbClr val="FFFFFF"/>
              </a:solidFill>
              <a:effectLst>
                <a:glow rad="228600">
                  <a:srgbClr val="100D00"/>
                </a:glow>
              </a:effectLst>
              <a:cs typeface="Times New Roman" charset="0"/>
            </a:endParaRPr>
          </a:p>
          <a:p>
            <a:pPr algn="ctr" eaLnBrk="1" hangingPunct="1">
              <a:spcBef>
                <a:spcPct val="50000"/>
              </a:spcBef>
              <a:buFontTx/>
              <a:buNone/>
              <a:defRPr/>
            </a:pPr>
            <a:r>
              <a:rPr lang="en-US" sz="4000" kern="1200" dirty="0">
                <a:solidFill>
                  <a:srgbClr val="FFFFFF"/>
                </a:solidFill>
                <a:effectLst>
                  <a:glow rad="228600">
                    <a:srgbClr val="100D00"/>
                  </a:glow>
                </a:effectLst>
                <a:cs typeface="Times New Roman" charset="0"/>
              </a:rPr>
              <a:t>(</a:t>
            </a:r>
            <a:r>
              <a:rPr lang="ar-JO" sz="4000" kern="1200" dirty="0">
                <a:solidFill>
                  <a:srgbClr val="FFFFFF"/>
                </a:solidFill>
                <a:effectLst>
                  <a:glow rad="228600">
                    <a:srgbClr val="100D00"/>
                  </a:glow>
                </a:effectLst>
                <a:cs typeface="Times New Roman" charset="0"/>
              </a:rPr>
              <a:t>تثنية 5 : 6</a:t>
            </a:r>
            <a:r>
              <a:rPr lang="en-US" sz="4000" kern="1200" dirty="0">
                <a:solidFill>
                  <a:srgbClr val="FFFFFF"/>
                </a:solidFill>
                <a:effectLst>
                  <a:glow rad="228600">
                    <a:srgbClr val="100D00"/>
                  </a:glow>
                </a:effectLst>
                <a:cs typeface="Times New Roman" charset="0"/>
              </a:rPr>
              <a:t>)</a:t>
            </a:r>
            <a:endParaRPr lang="en-GB" sz="4000" kern="1200" dirty="0">
              <a:solidFill>
                <a:srgbClr val="FFFFFF"/>
              </a:solidFill>
              <a:effectLst>
                <a:glow rad="228600">
                  <a:srgbClr val="100D00"/>
                </a:glow>
              </a:effectLst>
              <a:cs typeface="Times New Roman" charset="0"/>
            </a:endParaRPr>
          </a:p>
        </p:txBody>
      </p:sp>
      <p:sp>
        <p:nvSpPr>
          <p:cNvPr id="329733"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a:ln>
            <a:noFill/>
          </a:ln>
        </p:spPr>
        <p:txBody>
          <a:bodyPr vert="horz" wrap="square" lIns="91440" tIns="45720" rIns="91440" bIns="45720" numCol="1" anchor="ctr" anchorCtr="0" compatLnSpc="1">
            <a:prstTxWarp prst="textNoShape">
              <a:avLst/>
            </a:prstTxWarp>
          </a:bodyPr>
          <a:lstStyle/>
          <a:p>
            <a:pPr eaLnBrk="1" hangingPunct="1">
              <a:lnSpc>
                <a:spcPct val="90000"/>
              </a:lnSpc>
              <a:spcBef>
                <a:spcPct val="20000"/>
              </a:spcBef>
            </a:pPr>
            <a:r>
              <a:rPr lang="ar-JO" sz="4000" dirty="0">
                <a:solidFill>
                  <a:schemeClr val="tx1"/>
                </a:solidFill>
              </a:rPr>
              <a:t>اليوم الأول: مزمور 24</a:t>
            </a:r>
            <a:endParaRPr lang="en-GB" sz="4000" dirty="0">
              <a:solidFill>
                <a:schemeClr val="tx1"/>
              </a:solidFill>
            </a:endParaRPr>
          </a:p>
        </p:txBody>
      </p:sp>
      <p:sp>
        <p:nvSpPr>
          <p:cNvPr id="331779" name="Rectangle 3"/>
          <p:cNvSpPr>
            <a:spLocks noGrp="1" noChangeArrowheads="1"/>
          </p:cNvSpPr>
          <p:nvPr>
            <p:ph idx="1"/>
          </p:nvPr>
        </p:nvSpPr>
        <p:spPr>
          <a:xfrm>
            <a:off x="457200" y="1219200"/>
            <a:ext cx="6419056" cy="5638800"/>
          </a:xfrm>
          <a:noFill/>
          <a:ln>
            <a:noFill/>
          </a:ln>
        </p:spPr>
        <p:txBody>
          <a:bodyPr vert="horz" wrap="square" lIns="91440" tIns="45720" rIns="91440" bIns="45720" numCol="1" anchor="ctr" anchorCtr="0" compatLnSpc="1">
            <a:prstTxWarp prst="textNoShape">
              <a:avLst/>
            </a:prstTxWarp>
          </a:bodyPr>
          <a:lstStyle/>
          <a:p>
            <a:pPr marL="0" indent="0" algn="ctr" eaLnBrk="1" hangingPunct="1">
              <a:lnSpc>
                <a:spcPct val="90000"/>
              </a:lnSpc>
              <a:buNone/>
            </a:pPr>
            <a:r>
              <a:rPr lang="ar-JO" sz="4000" dirty="0"/>
              <a:t>"للرب الأرض وكل ما فيها الدنيا وكل من فيها </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من يصعد إلى جبل الرب؟</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إرفعوا رؤوسكم... فيدخل ملك المجد. من هو ملك المجد؟ رب الجنود هو ملك المجد.</a:t>
            </a:r>
            <a:endParaRPr lang="en-GB" sz="4000" dirty="0"/>
          </a:p>
        </p:txBody>
      </p:sp>
      <p:pic>
        <p:nvPicPr>
          <p:cNvPr id="423939" name="Picture 4" descr="metal-trumpe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579327" cy="1143000"/>
          </a:xfrm>
          <a:noFill/>
          <a:ln>
            <a:noFill/>
          </a:ln>
        </p:spPr>
        <p:txBody>
          <a:bodyPr vert="horz" wrap="square" lIns="91440" tIns="45720" rIns="91440" bIns="45720" numCol="1" anchor="ctr" anchorCtr="0" compatLnSpc="1">
            <a:prstTxWarp prst="textNoShape">
              <a:avLst/>
            </a:prstTxWarp>
          </a:bodyPr>
          <a:lstStyle/>
          <a:p>
            <a:pPr algn="r" eaLnBrk="1" hangingPunct="1"/>
            <a:r>
              <a:rPr lang="ar-JO" sz="5400" dirty="0"/>
              <a:t>عيد المظال: مزمور 29</a:t>
            </a:r>
            <a:endParaRPr lang="en-GB" sz="5400" dirty="0"/>
          </a:p>
        </p:txBody>
      </p:sp>
      <p:sp>
        <p:nvSpPr>
          <p:cNvPr id="333827" name="Rectangle 3"/>
          <p:cNvSpPr>
            <a:spLocks noGrp="1" noChangeArrowheads="1"/>
          </p:cNvSpPr>
          <p:nvPr>
            <p:ph type="body" idx="1"/>
          </p:nvPr>
        </p:nvSpPr>
        <p:spPr>
          <a:xfrm>
            <a:off x="0" y="2287413"/>
            <a:ext cx="594015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lnSpc>
                <a:spcPct val="90000"/>
              </a:lnSpc>
              <a:buNone/>
            </a:pPr>
            <a:r>
              <a:rPr lang="ar-JO" sz="4000" dirty="0"/>
              <a:t>قدموا للرب أيها الجبابرة قدموا للرب مجدا وقوة.</a:t>
            </a:r>
            <a:endParaRPr lang="en-US" sz="4000" dirty="0"/>
          </a:p>
          <a:p>
            <a:pPr marL="177800" indent="-177800" algn="r" eaLnBrk="1" hangingPunct="1">
              <a:lnSpc>
                <a:spcPct val="90000"/>
              </a:lnSpc>
              <a:buNone/>
            </a:pPr>
            <a:endParaRPr lang="en-US" sz="4000" dirty="0"/>
          </a:p>
          <a:p>
            <a:pPr marL="177800" indent="-177800" algn="r" eaLnBrk="1" hangingPunct="1">
              <a:lnSpc>
                <a:spcPct val="90000"/>
              </a:lnSpc>
              <a:buNone/>
            </a:pPr>
            <a:r>
              <a:rPr lang="en-US" sz="4000" dirty="0"/>
              <a:t>	</a:t>
            </a:r>
            <a:r>
              <a:rPr lang="ar-JO" sz="4000" dirty="0"/>
              <a:t>قدموا للرب مجد اسمه. أسجدوا للرب في بهاء قداسته... "</a:t>
            </a:r>
            <a:endParaRPr lang="en-GB" sz="4000" dirty="0"/>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10"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33827">
                                            <p:txEl>
                                              <p:pRg st="2" end="2"/>
                                            </p:txEl>
                                          </p:spTgt>
                                        </p:tgtEl>
                                        <p:attrNameLst>
                                          <p:attrName>style.visibility</p:attrName>
                                        </p:attrNameLst>
                                      </p:cBhvr>
                                      <p:to>
                                        <p:strVal val="visible"/>
                                      </p:to>
                                    </p:set>
                                    <p:animEffect transition="in" filter="fade">
                                      <p:cBhvr>
                                        <p:cTn id="7"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المواكب: مزمور 68</a:t>
            </a:r>
            <a:endParaRPr lang="en-GB" sz="4000" kern="1200" dirty="0">
              <a:solidFill>
                <a:srgbClr val="FFFFFF"/>
              </a:solidFill>
              <a:effectLst>
                <a:glow rad="228600">
                  <a:srgbClr val="100D00"/>
                </a:glow>
              </a:effectLst>
              <a:cs typeface="Times New Roman" charset="0"/>
            </a:endParaRPr>
          </a:p>
        </p:txBody>
      </p:sp>
      <p:sp>
        <p:nvSpPr>
          <p:cNvPr id="428035" name="Rectangle 3"/>
          <p:cNvSpPr>
            <a:spLocks noGrp="1" noChangeArrowheads="1"/>
          </p:cNvSpPr>
          <p:nvPr>
            <p:ph type="body" idx="1"/>
          </p:nvPr>
        </p:nvSpPr>
        <p:spPr>
          <a:xfrm>
            <a:off x="35496" y="1556792"/>
            <a:ext cx="3263280" cy="5301208"/>
          </a:xfrm>
          <a:noFill/>
          <a:ln>
            <a:noFill/>
          </a:ln>
        </p:spPr>
        <p:txBody>
          <a:bodyPr vert="horz" wrap="square" lIns="91440" tIns="45720" rIns="91440" bIns="45720" numCol="1" anchor="t" anchorCtr="0" compatLnSpc="1">
            <a:prstTxWarp prst="textNoShape">
              <a:avLst/>
            </a:prstTxWarp>
          </a:bodyPr>
          <a:lstStyle/>
          <a:p>
            <a:pPr marL="0" indent="0" algn="r" eaLnBrk="1" hangingPunct="1">
              <a:buNone/>
            </a:pPr>
            <a:r>
              <a:rPr lang="ar-JO" sz="4400" dirty="0">
                <a:solidFill>
                  <a:srgbClr val="FFFFFF"/>
                </a:solidFill>
              </a:rPr>
              <a:t>"لقد ظهر موكبك يا الله موكب إلهي وملك إلى الهيكل..."</a:t>
            </a:r>
            <a:endParaRPr lang="en-GB" sz="4400" dirty="0">
              <a:solidFill>
                <a:srgbClr val="FFFFFF"/>
              </a:solidFill>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panose="020B0604020202020204" pitchFamily="34" charset="0"/>
                <a:cs typeface="Arial" panose="020B0604020202020204" pitchFamily="34" charset="0"/>
              </a:rPr>
              <a:t>David and the Ark — </a:t>
            </a:r>
            <a:r>
              <a:rPr lang="en-US" sz="2000" b="1" dirty="0" err="1">
                <a:solidFill>
                  <a:srgbClr val="FFFFFF"/>
                </a:solidFill>
                <a:latin typeface="Arial" panose="020B0604020202020204" pitchFamily="34" charset="0"/>
                <a:cs typeface="Arial" panose="020B0604020202020204" pitchFamily="34" charset="0"/>
              </a:rPr>
              <a:t>Ademollo</a:t>
            </a:r>
            <a:r>
              <a:rPr lang="en-US" sz="2000" b="1" dirty="0">
                <a:solidFill>
                  <a:srgbClr val="FFFFFF"/>
                </a:solidFill>
                <a:latin typeface="Arial" panose="020B0604020202020204" pitchFamily="34" charset="0"/>
                <a:cs typeface="Arial" panose="020B0604020202020204" pitchFamily="34" charset="0"/>
              </a:rPr>
              <a:t> — c. 1816</a:t>
            </a:r>
            <a:endParaRPr lang="en-GB" sz="20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430082" name="Picture 2"/>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020764"/>
            <a:ext cx="9144000" cy="5480051"/>
          </a:xfrm>
        </p:spPr>
      </p:pic>
      <p:sp>
        <p:nvSpPr>
          <p:cNvPr id="430083" name="Rectangle 3"/>
          <p:cNvSpPr>
            <a:spLocks noGrp="1" noChangeArrowheads="1"/>
          </p:cNvSpPr>
          <p:nvPr>
            <p:ph type="title"/>
          </p:nvPr>
        </p:nvSpPr>
        <p:spPr>
          <a:xfrm>
            <a:off x="457200" y="0"/>
            <a:ext cx="8229600" cy="9144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صفات الله</a:t>
            </a:r>
            <a:endParaRPr lang="en-GB" sz="4000" kern="1200" dirty="0">
              <a:solidFill>
                <a:srgbClr val="FFFFFF"/>
              </a:solidFill>
              <a:effectLst>
                <a:glow rad="228600">
                  <a:srgbClr val="100D00"/>
                </a:glow>
              </a:effectLst>
              <a:cs typeface="Times New Roman" charset="0"/>
            </a:endParaRPr>
          </a:p>
        </p:txBody>
      </p:sp>
      <p:graphicFrame>
        <p:nvGraphicFramePr>
          <p:cNvPr id="339972" name="Group 4"/>
          <p:cNvGraphicFramePr>
            <a:graphicFrameLocks noGrp="1"/>
          </p:cNvGraphicFramePr>
          <p:nvPr>
            <p:ph type="tbl" idx="1"/>
            <p:extLst>
              <p:ext uri="{D42A27DB-BD31-4B8C-83A1-F6EECF244321}">
                <p14:modId xmlns:p14="http://schemas.microsoft.com/office/powerpoint/2010/main" val="1889199003"/>
              </p:ext>
            </p:extLst>
          </p:nvPr>
        </p:nvGraphicFramePr>
        <p:xfrm>
          <a:off x="251520" y="1249364"/>
          <a:ext cx="8712968" cy="5011163"/>
        </p:xfrm>
        <a:graphic>
          <a:graphicData uri="http://schemas.openxmlformats.org/drawingml/2006/table">
            <a:tbl>
              <a:tblPr/>
              <a:tblGrid>
                <a:gridCol w="2500945">
                  <a:extLst>
                    <a:ext uri="{9D8B030D-6E8A-4147-A177-3AD203B41FA5}">
                      <a16:colId xmlns:a16="http://schemas.microsoft.com/office/drawing/2014/main" val="20000"/>
                    </a:ext>
                  </a:extLst>
                </a:gridCol>
                <a:gridCol w="6212023">
                  <a:extLst>
                    <a:ext uri="{9D8B030D-6E8A-4147-A177-3AD203B41FA5}">
                      <a16:colId xmlns:a16="http://schemas.microsoft.com/office/drawing/2014/main" val="20001"/>
                    </a:ext>
                  </a:extLst>
                </a:gridCol>
              </a:tblGrid>
              <a:tr h="1798459">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الكاتب</a:t>
                      </a:r>
                      <a:endParaRPr kumimoji="0" lang="en-GB"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إذا أرى سمواتك عمل أصابعك القمر والنجوم التي كونتها</a:t>
                      </a:r>
                      <a:endPar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مزمور 8 : 3</a:t>
                      </a: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64067">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 المجد</a:t>
                      </a: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مزمور لداود.قدموا للرب يا ابناء الله قدموا للرب مجدا وعزا.</a:t>
                      </a:r>
                    </a:p>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 قدموا للرب مجد اسمه.اسجدوا للرب في زينة مقدسة</a:t>
                      </a:r>
                      <a:b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(29:1-2 </a:t>
                      </a: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مزمور</a:t>
                      </a: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39986" name="Text Box 18"/>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9972"/>
                                        </p:tgtEl>
                                        <p:attrNameLst>
                                          <p:attrName>style.visibility</p:attrName>
                                        </p:attrNameLst>
                                      </p:cBhvr>
                                      <p:to>
                                        <p:strVal val="visible"/>
                                      </p:to>
                                    </p:set>
                                    <p:animEffect transition="in" filter="fade">
                                      <p:cBhvr>
                                        <p:cTn id="7" dur="2000"/>
                                        <p:tgtEl>
                                          <p:spTgt spid="339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432130" name="Picture 2"/>
          <p:cNvPicPr>
            <a:picLocks noChangeAspect="1" noChangeArrowheads="1"/>
          </p:cNvPicPr>
          <p:nvPr/>
        </p:nvPicPr>
        <p:blipFill>
          <a:blip r:embed="rId3" cstate="screen">
            <a:lum bright="64000" contrast="-76000"/>
            <a:extLst>
              <a:ext uri="{28A0092B-C50C-407E-A947-70E740481C1C}">
                <a14:useLocalDpi xmlns:a14="http://schemas.microsoft.com/office/drawing/2010/main"/>
              </a:ext>
            </a:extLst>
          </a:blip>
          <a:srcRect/>
          <a:stretch>
            <a:fillRect/>
          </a:stretch>
        </p:blipFill>
        <p:spPr bwMode="auto">
          <a:xfrm>
            <a:off x="0" y="1295400"/>
            <a:ext cx="9201150" cy="51371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19" name="Rectangle 3"/>
          <p:cNvSpPr>
            <a:spLocks noGrp="1" noChangeArrowheads="1"/>
          </p:cNvSpPr>
          <p:nvPr>
            <p:ph type="body" idx="1"/>
          </p:nvPr>
        </p:nvSpPr>
        <p:spPr>
          <a:xfrm>
            <a:off x="323528" y="1828801"/>
            <a:ext cx="882047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buNone/>
            </a:pPr>
            <a:r>
              <a:rPr lang="ar-JO" dirty="0"/>
              <a:t>هل تعرف في الظلمة عجائبك وبرك في أرض النسيان</a:t>
            </a:r>
          </a:p>
          <a:p>
            <a:pPr marL="177800" indent="-177800" algn="r" eaLnBrk="1" hangingPunct="1">
              <a:buNone/>
            </a:pPr>
            <a:r>
              <a:rPr lang="ar-JO" dirty="0"/>
              <a:t> </a:t>
            </a:r>
            <a:r>
              <a:rPr lang="en-US" altLang="ja-JP" dirty="0"/>
              <a:t>(</a:t>
            </a:r>
            <a:r>
              <a:rPr lang="ar-JO" altLang="ja-JP" dirty="0"/>
              <a:t>مزمور 88 : 12</a:t>
            </a:r>
            <a:r>
              <a:rPr lang="en-US" altLang="ja-JP" dirty="0"/>
              <a:t>)</a:t>
            </a:r>
          </a:p>
          <a:p>
            <a:pPr marL="177800" indent="-177800" algn="r" eaLnBrk="1" hangingPunct="1">
              <a:buNone/>
            </a:pPr>
            <a:r>
              <a:rPr lang="ar-JO" dirty="0"/>
              <a:t>إن صعدت إلى السموات فأنت هناك.وإن فرشت في الهاوية فها أنت</a:t>
            </a:r>
            <a:endParaRPr lang="en-US" dirty="0"/>
          </a:p>
          <a:p>
            <a:pPr marL="177800" indent="-177800" algn="r" eaLnBrk="1" hangingPunct="1">
              <a:buNone/>
            </a:pPr>
            <a:r>
              <a:rPr lang="en-US" altLang="ja-JP" dirty="0"/>
              <a:t>(</a:t>
            </a:r>
            <a:r>
              <a:rPr lang="ar-JO" altLang="ja-JP" dirty="0"/>
              <a:t>مزمور 139 : 8</a:t>
            </a:r>
            <a:r>
              <a:rPr lang="en-US" altLang="ja-JP" dirty="0"/>
              <a:t>)</a:t>
            </a:r>
          </a:p>
          <a:p>
            <a:pPr marL="177800" indent="-177800" algn="r" eaLnBrk="1" hangingPunct="1">
              <a:buNone/>
            </a:pPr>
            <a:r>
              <a:rPr lang="ar-JO" dirty="0"/>
              <a:t>إنما الله يفدي نفسي من يد الهاوية لأنه ياخذني.سلاه</a:t>
            </a:r>
            <a:br>
              <a:rPr lang="en-US" altLang="ja-JP" dirty="0"/>
            </a:br>
            <a:r>
              <a:rPr lang="en-US" altLang="ja-JP" dirty="0"/>
              <a:t>(</a:t>
            </a:r>
            <a:r>
              <a:rPr lang="ar-JO" altLang="ja-JP" dirty="0"/>
              <a:t>مزمور 49 : 15</a:t>
            </a:r>
            <a:r>
              <a:rPr lang="en-US" altLang="ja-JP" dirty="0"/>
              <a:t>)</a:t>
            </a:r>
            <a:endParaRPr lang="en-GB" dirty="0"/>
          </a:p>
        </p:txBody>
      </p:sp>
      <p:sp>
        <p:nvSpPr>
          <p:cNvPr id="432132" name="Rectangle 4"/>
          <p:cNvSpPr>
            <a:spLocks noGrp="1" noChangeArrowheads="1"/>
          </p:cNvSpPr>
          <p:nvPr>
            <p:ph type="title"/>
          </p:nvPr>
        </p:nvSpPr>
        <p:spPr>
          <a:xfrm>
            <a:off x="457200" y="76200"/>
            <a:ext cx="82296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الرجاء في الأبدية</a:t>
            </a:r>
            <a:endParaRPr lang="en-GB" sz="4000" kern="1200" dirty="0">
              <a:solidFill>
                <a:srgbClr val="FFFFFF"/>
              </a:solidFill>
              <a:effectLst>
                <a:glow rad="228600">
                  <a:srgbClr val="100D00"/>
                </a:glow>
              </a:effectLst>
              <a:cs typeface="Times New Roman" charset="0"/>
            </a:endParaRPr>
          </a:p>
        </p:txBody>
      </p:sp>
      <p:sp>
        <p:nvSpPr>
          <p:cNvPr id="342021"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6" name="Text Box 5"/>
          <p:cNvSpPr txBox="1">
            <a:spLocks noChangeArrowheads="1"/>
          </p:cNvSpPr>
          <p:nvPr/>
        </p:nvSpPr>
        <p:spPr bwMode="auto">
          <a:xfrm>
            <a:off x="8153401" y="76208"/>
            <a:ext cx="184731"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2019">
                                            <p:txEl>
                                              <p:pRg st="0" end="0"/>
                                            </p:txEl>
                                          </p:spTgt>
                                        </p:tgtEl>
                                        <p:attrNameLst>
                                          <p:attrName>style.visibility</p:attrName>
                                        </p:attrNameLst>
                                      </p:cBhvr>
                                      <p:to>
                                        <p:strVal val="visible"/>
                                      </p:to>
                                    </p:set>
                                    <p:animEffect transition="in" filter="fade">
                                      <p:cBhvr>
                                        <p:cTn id="7" dur="1000"/>
                                        <p:tgtEl>
                                          <p:spTgt spid="342019">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42019">
                                            <p:txEl>
                                              <p:pRg st="1" end="1"/>
                                            </p:txEl>
                                          </p:spTgt>
                                        </p:tgtEl>
                                        <p:attrNameLst>
                                          <p:attrName>style.visibility</p:attrName>
                                        </p:attrNameLst>
                                      </p:cBhvr>
                                      <p:to>
                                        <p:strVal val="visible"/>
                                      </p:to>
                                    </p:set>
                                    <p:animEffect transition="in" filter="fade">
                                      <p:cBhvr>
                                        <p:cTn id="10" dur="1000"/>
                                        <p:tgtEl>
                                          <p:spTgt spid="342019">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42019">
                                            <p:txEl>
                                              <p:pRg st="2" end="2"/>
                                            </p:txEl>
                                          </p:spTgt>
                                        </p:tgtEl>
                                        <p:attrNameLst>
                                          <p:attrName>style.visibility</p:attrName>
                                        </p:attrNameLst>
                                      </p:cBhvr>
                                      <p:to>
                                        <p:strVal val="visible"/>
                                      </p:to>
                                    </p:set>
                                    <p:animEffect transition="in" filter="fade">
                                      <p:cBhvr>
                                        <p:cTn id="15" dur="1000"/>
                                        <p:tgtEl>
                                          <p:spTgt spid="342019">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42019">
                                            <p:txEl>
                                              <p:pRg st="3" end="3"/>
                                            </p:txEl>
                                          </p:spTgt>
                                        </p:tgtEl>
                                        <p:attrNameLst>
                                          <p:attrName>style.visibility</p:attrName>
                                        </p:attrNameLst>
                                      </p:cBhvr>
                                      <p:to>
                                        <p:strVal val="visible"/>
                                      </p:to>
                                    </p:set>
                                    <p:animEffect transition="in" filter="fade">
                                      <p:cBhvr>
                                        <p:cTn id="18" dur="1000"/>
                                        <p:tgtEl>
                                          <p:spTgt spid="342019">
                                            <p:txEl>
                                              <p:pRg st="3" end="3"/>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342019">
                                            <p:txEl>
                                              <p:pRg st="4" end="4"/>
                                            </p:txEl>
                                          </p:spTgt>
                                        </p:tgtEl>
                                        <p:attrNameLst>
                                          <p:attrName>style.visibility</p:attrName>
                                        </p:attrNameLst>
                                      </p:cBhvr>
                                      <p:to>
                                        <p:strVal val="visible"/>
                                      </p:to>
                                    </p:set>
                                    <p:animEffect transition="in" filter="fade">
                                      <p:cBhvr>
                                        <p:cTn id="23" dur="1000"/>
                                        <p:tgtEl>
                                          <p:spTgt spid="34201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2" descr="coast8"/>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4"/>
          <p:cNvSpPr>
            <a:spLocks noChangeArrowheads="1"/>
          </p:cNvSpPr>
          <p:nvPr/>
        </p:nvSpPr>
        <p:spPr bwMode="auto">
          <a:xfrm>
            <a:off x="457200" y="274639"/>
            <a:ext cx="8229600" cy="1143000"/>
          </a:xfrm>
          <a:prstGeom prst="rect">
            <a:avLst/>
          </a:prstGeom>
          <a:noFill/>
          <a:ln w="9525">
            <a:noFill/>
            <a:miter lim="800000"/>
            <a:headEnd/>
            <a:tailEnd/>
          </a:ln>
          <a:effectLst/>
        </p:spPr>
        <p:txBody>
          <a:bodyPr anchor="ctr"/>
          <a:lstStyle/>
          <a:p>
            <a:pPr algn="ctr">
              <a:defRPr/>
            </a:pPr>
            <a:endParaRPr lang="en-US" sz="4400" b="1">
              <a:solidFill>
                <a:srgbClr val="EAEAEA"/>
              </a:solidFill>
              <a:effectLst>
                <a:outerShdw blurRad="38100" dist="38100" dir="2700000" algn="tl">
                  <a:srgbClr val="000000"/>
                </a:outerShdw>
              </a:effectLst>
              <a:latin typeface="Arial" panose="020B0604020202020204" pitchFamily="34" charset="0"/>
              <a:ea typeface="Arial" pitchFamily="-105" charset="0"/>
              <a:cs typeface="Arial" panose="020B0604020202020204" pitchFamily="34" charset="0"/>
            </a:endParaRPr>
          </a:p>
        </p:txBody>
      </p:sp>
      <p:sp>
        <p:nvSpPr>
          <p:cNvPr id="110597" name="Rectangle 5"/>
          <p:cNvSpPr>
            <a:spLocks noChangeArrowheads="1"/>
          </p:cNvSpPr>
          <p:nvPr/>
        </p:nvSpPr>
        <p:spPr bwMode="auto">
          <a:xfrm>
            <a:off x="457200" y="1600201"/>
            <a:ext cx="8229600" cy="45259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قلبي يشتاق إليك يا مخلصي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سأتبعك يا ربي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لطفك وحبك شاسعان كالسماء</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إخلاصك لا يموت أبدا يا إلهي وملكي ، </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لاسمك العظيم أغني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أقدم لك الحمد والتسبيح</a:t>
            </a:r>
            <a:endParaRPr lang="en-US" sz="3200" b="1" dirty="0">
              <a:solidFill>
                <a:srgbClr val="FFFFFF"/>
              </a:solidFill>
              <a:effectLst>
                <a:glow rad="228600">
                  <a:srgbClr val="100D00"/>
                </a:glow>
              </a:effectLst>
              <a:latin typeface="Arial" panose="020B0604020202020204" pitchFamily="34" charset="0"/>
              <a:cs typeface="Times New Roman" charset="0"/>
            </a:endParaRPr>
          </a:p>
        </p:txBody>
      </p:sp>
      <p:sp>
        <p:nvSpPr>
          <p:cNvPr id="110598" name="Rectangle 6"/>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cs typeface="Times New Roman" charset="0"/>
              </a:rPr>
              <a:t>قلبي يتوق لك</a:t>
            </a:r>
            <a:endParaRPr lang="en-US" sz="40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1226819972"/>
      </p:ext>
    </p:extLst>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3"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4" name="Rectangle 4"/>
          <p:cNvSpPr>
            <a:spLocks noChangeArrowheads="1"/>
          </p:cNvSpPr>
          <p:nvPr/>
        </p:nvSpPr>
        <p:spPr bwMode="auto">
          <a:xfrm>
            <a:off x="457200" y="990601"/>
            <a:ext cx="8229600" cy="51355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يا يسوع ، يا يسوع ، أعطيك حياتي</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يا يسوع ، يا يسوع ، أعطيك حياتي</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07525" name="Rectangle 5"/>
          <p:cNvSpPr>
            <a:spLocks noGrp="1" noChangeArrowheads="1"/>
          </p:cNvSpPr>
          <p:nvPr>
            <p:ph type="title" idx="4294967295"/>
          </p:nvPr>
        </p:nvSpPr>
        <p:spPr>
          <a:xfrm>
            <a:off x="4191000" y="6165304"/>
            <a:ext cx="4876800" cy="533400"/>
          </a:xfrm>
        </p:spPr>
        <p:txBody>
          <a:bodyPr/>
          <a:lstStyle/>
          <a:p>
            <a:pPr eaLnBrk="1" hangingPunct="1">
              <a:spcBef>
                <a:spcPct val="50000"/>
              </a:spcBef>
              <a:defRPr/>
            </a:pPr>
            <a:r>
              <a:rPr lang="ar-JO" sz="2800" kern="1200" dirty="0">
                <a:solidFill>
                  <a:srgbClr val="FFFFFF"/>
                </a:solidFill>
                <a:effectLst>
                  <a:glow rad="228600">
                    <a:srgbClr val="100D00"/>
                  </a:glow>
                </a:effectLst>
                <a:cs typeface="Times New Roman" charset="0"/>
              </a:rPr>
              <a:t>قلبي يتوق لك</a:t>
            </a:r>
            <a:endParaRPr lang="en-US" sz="28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340095718"/>
      </p:ext>
    </p:extLst>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9" name="Rectangle 3"/>
          <p:cNvSpPr>
            <a:spLocks noChangeArrowheads="1"/>
          </p:cNvSpPr>
          <p:nvPr/>
        </p:nvSpPr>
        <p:spPr bwMode="auto">
          <a:xfrm>
            <a:off x="457200" y="533401"/>
            <a:ext cx="8229600" cy="55927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روحي تتأمل مجدك</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أنا أعبدك في رهبة مقدسة</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في هدوء وثقة ثقة</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أنا أستريح في كل ما أنت عليه</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سأغني للعالم ، مجدك ونعمتك</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حتى أرى وجهك</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11620" name="Rectangle 4"/>
          <p:cNvSpPr>
            <a:spLocks noGrp="1" noChangeArrowheads="1"/>
          </p:cNvSpPr>
          <p:nvPr>
            <p:ph type="title" idx="4294967295"/>
          </p:nvPr>
        </p:nvSpPr>
        <p:spPr>
          <a:xfrm>
            <a:off x="4800600" y="6237312"/>
            <a:ext cx="4343400" cy="533400"/>
          </a:xfrm>
        </p:spPr>
        <p:txBody>
          <a:bodyPr/>
          <a:lstStyle/>
          <a:p>
            <a:pPr eaLnBrk="1" hangingPunct="1">
              <a:spcBef>
                <a:spcPct val="50000"/>
              </a:spcBef>
              <a:defRPr/>
            </a:pPr>
            <a:r>
              <a:rPr lang="ar-JO" sz="2800" kern="1200" dirty="0">
                <a:solidFill>
                  <a:srgbClr val="FFFFFF"/>
                </a:solidFill>
                <a:effectLst>
                  <a:glow rad="228600">
                    <a:srgbClr val="100D00"/>
                  </a:glow>
                </a:effectLst>
                <a:cs typeface="Times New Roman" charset="0"/>
              </a:rPr>
              <a:t>قلبي يتوق لك</a:t>
            </a:r>
            <a:endParaRPr lang="en-US" sz="28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938338315"/>
      </p:ext>
    </p:extLst>
  </p:cSld>
  <p:clrMapOvr>
    <a:masterClrMapping/>
  </p:clrMapOvr>
  <p:transition spd="slow"/>
</p:sld>
</file>

<file path=ppt/theme/_rels/theme26.xml.rels><?xml version="1.0" encoding="UTF-8" standalone="yes"?>
<Relationships xmlns="http://schemas.openxmlformats.org/package/2006/relationships"><Relationship Id="rId1" Type="http://schemas.openxmlformats.org/officeDocument/2006/relationships/image" Target="../media/image3.jpeg"/></Relationships>
</file>

<file path=ppt/theme/_rels/theme5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image" Target="../media/image30.jpeg"/></Relationships>
</file>

<file path=ppt/theme/theme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9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4.xml><?xml version="1.0" encoding="utf-8"?>
<a:theme xmlns:a="http://schemas.openxmlformats.org/drawingml/2006/main" name="20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Blac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27.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9.xml><?xml version="1.0" encoding="utf-8"?>
<a:theme xmlns:a="http://schemas.openxmlformats.org/drawingml/2006/main" name="7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6.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7.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8.xml><?xml version="1.0" encoding="utf-8"?>
<a:theme xmlns:a="http://schemas.openxmlformats.org/drawingml/2006/main" name="3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5.xml><?xml version="1.0" encoding="utf-8"?>
<a:theme xmlns:a="http://schemas.openxmlformats.org/drawingml/2006/main" name="Isabella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8.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1_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56.xml><?xml version="1.0" encoding="utf-8"?>
<a:theme xmlns:a="http://schemas.openxmlformats.org/drawingml/2006/main" name="تقنية">
  <a:themeElements>
    <a:clrScheme name="تقنية">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تقنية">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تقنية">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57.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spDef>
    <a:ln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تقنية">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themeOverride>
</file>

<file path=ppt/theme/themeOverride13.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7.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8.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Cliff</Template>
  <TotalTime>42004</TotalTime>
  <Words>25883</Words>
  <Application>Microsoft Macintosh PowerPoint</Application>
  <PresentationFormat>On-screen Show (4:3)</PresentationFormat>
  <Paragraphs>4424</Paragraphs>
  <Slides>743</Slides>
  <Notes>376</Notes>
  <HiddenSlides>0</HiddenSlides>
  <MMClips>0</MMClips>
  <ScaleCrop>false</ScaleCrop>
  <HeadingPairs>
    <vt:vector size="6" baseType="variant">
      <vt:variant>
        <vt:lpstr>Fonts Used</vt:lpstr>
      </vt:variant>
      <vt:variant>
        <vt:i4>33</vt:i4>
      </vt:variant>
      <vt:variant>
        <vt:lpstr>Theme</vt:lpstr>
      </vt:variant>
      <vt:variant>
        <vt:i4>79</vt:i4>
      </vt:variant>
      <vt:variant>
        <vt:lpstr>Slide Titles</vt:lpstr>
      </vt:variant>
      <vt:variant>
        <vt:i4>743</vt:i4>
      </vt:variant>
    </vt:vector>
  </HeadingPairs>
  <TitlesOfParts>
    <vt:vector size="855" baseType="lpstr">
      <vt:lpstr>Al-Jazeera-Arabic-Regular</vt:lpstr>
      <vt:lpstr>FangSong</vt:lpstr>
      <vt:lpstr>MingLiU</vt:lpstr>
      <vt:lpstr>ＭＳ Ｐゴシック</vt:lpstr>
      <vt:lpstr>Osaka</vt:lpstr>
      <vt:lpstr>Times</vt:lpstr>
      <vt:lpstr>ヒラギノ角ゴ Pro W3</vt:lpstr>
      <vt:lpstr>Arial</vt:lpstr>
      <vt:lpstr>Arial Black</vt:lpstr>
      <vt:lpstr>Arial Narrow</vt:lpstr>
      <vt:lpstr>Avenir Black</vt:lpstr>
      <vt:lpstr>Calibri</vt:lpstr>
      <vt:lpstr>Century Gothic</vt:lpstr>
      <vt:lpstr>Comic Sans MS</vt:lpstr>
      <vt:lpstr>Courier New</vt:lpstr>
      <vt:lpstr>Franklin Gothic Book</vt:lpstr>
      <vt:lpstr>Garamond</vt:lpstr>
      <vt:lpstr>Gill Sans MT</vt:lpstr>
      <vt:lpstr>Helvetica Neue</vt:lpstr>
      <vt:lpstr>Impact</vt:lpstr>
      <vt:lpstr>Lucida Grande</vt:lpstr>
      <vt:lpstr>Monotype Sorts</vt:lpstr>
      <vt:lpstr>Playfair Display</vt:lpstr>
      <vt:lpstr>Raleway Light</vt:lpstr>
      <vt:lpstr>Roboto</vt:lpstr>
      <vt:lpstr>Salaam</vt:lpstr>
      <vt:lpstr>Tahoma</vt:lpstr>
      <vt:lpstr>Times New Roman</vt:lpstr>
      <vt:lpstr>Trebuchet MS</vt:lpstr>
      <vt:lpstr>Tw Cen MT</vt:lpstr>
      <vt:lpstr>Verdana</vt:lpstr>
      <vt:lpstr>Wingdings</vt:lpstr>
      <vt:lpstr>Wingdings 2</vt:lpstr>
      <vt:lpstr>Cliff</vt:lpstr>
      <vt:lpstr>Default Design</vt:lpstr>
      <vt:lpstr>3_Default Design</vt:lpstr>
      <vt:lpstr>5_Default Design</vt:lpstr>
      <vt:lpstr>7_Default Design</vt:lpstr>
      <vt:lpstr>9_Default Design</vt:lpstr>
      <vt:lpstr>10_Default Design</vt:lpstr>
      <vt:lpstr>Curtain Call</vt:lpstr>
      <vt:lpstr>11_Default Design</vt:lpstr>
      <vt:lpstr>Blank Presentation</vt:lpstr>
      <vt:lpstr>10_Office Theme</vt:lpstr>
      <vt:lpstr>1_Default Design</vt:lpstr>
      <vt:lpstr>1_Blank Presentation</vt:lpstr>
      <vt:lpstr>3_Office Theme</vt:lpstr>
      <vt:lpstr>4_Office Theme</vt:lpstr>
      <vt:lpstr>SUNRISE</vt:lpstr>
      <vt:lpstr>1_SUNRISE</vt:lpstr>
      <vt:lpstr>2_SUNRISE</vt:lpstr>
      <vt:lpstr>19_Default Design</vt:lpstr>
      <vt:lpstr>2_Blank Presentation</vt:lpstr>
      <vt:lpstr>Office Theme</vt:lpstr>
      <vt:lpstr>3_Blank Presentation</vt:lpstr>
      <vt:lpstr>5_Office Theme</vt:lpstr>
      <vt:lpstr>20_Default Design</vt:lpstr>
      <vt:lpstr>Black</vt:lpstr>
      <vt:lpstr>Austin</vt:lpstr>
      <vt:lpstr>53_Blank Presentation</vt:lpstr>
      <vt:lpstr>6_Office Theme</vt:lpstr>
      <vt:lpstr>7_Office Theme</vt:lpstr>
      <vt:lpstr>8_Office Theme</vt:lpstr>
      <vt:lpstr>1_Ripple</vt:lpstr>
      <vt:lpstr>50_Blank Presentation</vt:lpstr>
      <vt:lpstr>1_Office Theme</vt:lpstr>
      <vt:lpstr>1_untitled 1</vt:lpstr>
      <vt:lpstr>9_Office Theme</vt:lpstr>
      <vt:lpstr>11_Office Theme</vt:lpstr>
      <vt:lpstr>12_Office Theme</vt:lpstr>
      <vt:lpstr>3_Cliff</vt:lpstr>
      <vt:lpstr>22_Default Design</vt:lpstr>
      <vt:lpstr>1_Clouds</vt:lpstr>
      <vt:lpstr>Ripple</vt:lpstr>
      <vt:lpstr>5_Cliff</vt:lpstr>
      <vt:lpstr>24_Default Design</vt:lpstr>
      <vt:lpstr>13_Office Theme</vt:lpstr>
      <vt:lpstr>Isabella template</vt:lpstr>
      <vt:lpstr>4_Blank Presentation</vt:lpstr>
      <vt:lpstr>2_Office Theme</vt:lpstr>
      <vt:lpstr>14_Office Theme</vt:lpstr>
      <vt:lpstr>16_Default Design</vt:lpstr>
      <vt:lpstr>1_Contemporary</vt:lpstr>
      <vt:lpstr>18_Default Design</vt:lpstr>
      <vt:lpstr>Custom Design</vt:lpstr>
      <vt:lpstr>51_Blank Presentation</vt:lpstr>
      <vt:lpstr>1_Custom Design</vt:lpstr>
      <vt:lpstr>1_Median</vt:lpstr>
      <vt:lpstr>تقنية</vt:lpstr>
      <vt:lpstr>8_Default Design</vt:lpstr>
      <vt:lpstr>6_Default Design</vt:lpstr>
      <vt:lpstr>2_Default Design</vt:lpstr>
      <vt:lpstr>Clouds</vt:lpstr>
      <vt:lpstr>Refined</vt:lpstr>
      <vt:lpstr>4_Default Design</vt:lpstr>
      <vt:lpstr>Stream</vt:lpstr>
      <vt:lpstr>52_Blank Presentation</vt:lpstr>
      <vt:lpstr>12_Default Design</vt:lpstr>
      <vt:lpstr>13_Default Design</vt:lpstr>
      <vt:lpstr>15_Default Design</vt:lpstr>
      <vt:lpstr>16_Office Theme</vt:lpstr>
      <vt:lpstr>15_Office Theme</vt:lpstr>
      <vt:lpstr>46_Blank Presentation</vt:lpstr>
      <vt:lpstr>Crumple</vt:lpstr>
      <vt:lpstr>Title</vt:lpstr>
      <vt:lpstr>Lyrics</vt:lpstr>
      <vt:lpstr>3_Crumple</vt:lpstr>
      <vt:lpstr>14_Default Design</vt:lpstr>
      <vt:lpstr>49_Blank Presentation</vt:lpstr>
      <vt:lpstr>17_Default Design</vt:lpstr>
      <vt:lpstr>35_Office Theme</vt:lpstr>
      <vt:lpstr>47_Blank Presentation</vt:lpstr>
      <vt:lpstr>مفتاح سفر المزامير</vt:lpstr>
      <vt:lpstr>كلمة مفتاحية </vt:lpstr>
      <vt:lpstr>الموضوع الرئيسي</vt:lpstr>
      <vt:lpstr>الآية المفتاحية</vt:lpstr>
      <vt:lpstr>بيان الملكوت</vt:lpstr>
      <vt:lpstr>البيان الموجز</vt:lpstr>
      <vt:lpstr>العهد</vt:lpstr>
      <vt:lpstr>الفداء</vt:lpstr>
      <vt:lpstr>المسيا</vt:lpstr>
      <vt:lpstr>مخطط   سفر المزامير</vt:lpstr>
      <vt:lpstr>باري هدلستون ، الكتاب المقدس أكروستيكي الملخص (غراند رابيدز: بيكر ، 1992)</vt:lpstr>
      <vt:lpstr>كن مسبِّحاً</vt:lpstr>
      <vt:lpstr>فئات المزامير</vt:lpstr>
      <vt:lpstr>تصنيف المزامير فرادى</vt:lpstr>
      <vt:lpstr>تصنيف كل مزمور (حسب ليندسي)</vt:lpstr>
      <vt:lpstr>نصائح لتفسير المزامير</vt:lpstr>
      <vt:lpstr>نصائح لتفسير المزامير</vt:lpstr>
      <vt:lpstr>أعظم احتياجاتك هو تسبيح الله.</vt:lpstr>
      <vt:lpstr>كيف تصلي من خلال المزامير</vt:lpstr>
      <vt:lpstr>Black</vt:lpstr>
      <vt:lpstr>Title Slide</vt:lpstr>
      <vt:lpstr>السير       عبر   الأسفار الشعرية</vt:lpstr>
      <vt:lpstr>الأسفار الشعرية في العهد القديم</vt:lpstr>
      <vt:lpstr>من شروق الشمس</vt:lpstr>
      <vt:lpstr>المزامير</vt:lpstr>
      <vt:lpstr>ملخص</vt:lpstr>
      <vt:lpstr>ما هو الشعر؟</vt:lpstr>
      <vt:lpstr>مميزات الشعر العبري</vt:lpstr>
      <vt:lpstr>المفتاح:  التوازي باللغة العبريّة</vt:lpstr>
      <vt:lpstr>ما هو التوازي؟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التوازي</vt:lpstr>
      <vt:lpstr>التوازي</vt:lpstr>
      <vt:lpstr>فهم  التعبيرات المجازية...</vt:lpstr>
      <vt:lpstr>PowerPoint Presentation</vt:lpstr>
      <vt:lpstr>PowerPoint Presentation</vt:lpstr>
      <vt:lpstr>PowerPoint Presentation</vt:lpstr>
      <vt:lpstr>PowerPoint Presentation</vt:lpstr>
      <vt:lpstr>PowerPoint Presentation</vt:lpstr>
      <vt:lpstr>تصوير</vt:lpstr>
      <vt:lpstr>أي نوع من الحيوانات أنت؟</vt:lpstr>
      <vt:lpstr>مزمور 23</vt:lpstr>
      <vt:lpstr>أنت خروف!</vt:lpstr>
      <vt:lpstr>إلى مياه الراحة يوردني</vt:lpstr>
      <vt:lpstr>مزمور 23</vt:lpstr>
      <vt:lpstr>المزمور 23  المخطط التفسيري</vt:lpstr>
      <vt:lpstr>وترتِّب قدّامي مائدةً تجاهَ مضايقيَّ (الآية 5)</vt:lpstr>
      <vt:lpstr>PowerPoint Presentation</vt:lpstr>
      <vt:lpstr>PowerPoint Presentation</vt:lpstr>
      <vt:lpstr>مزمور 23</vt:lpstr>
      <vt:lpstr>واسكن في بيت الرب إلى مدى الأيام</vt:lpstr>
      <vt:lpstr>PowerPoint Presentation</vt:lpstr>
      <vt:lpstr>PowerPoint Presentation</vt:lpstr>
      <vt:lpstr>مزمور 23 الهدف والخطوط العريضة</vt:lpstr>
      <vt:lpstr>فرق العبادة والمرنمين</vt:lpstr>
      <vt:lpstr>النحت</vt:lpstr>
      <vt:lpstr>آلات موسيقية</vt:lpstr>
      <vt:lpstr>عناوين موسيقية</vt:lpstr>
      <vt:lpstr>PowerPoint Presentation</vt:lpstr>
      <vt:lpstr>PowerPoint Presentation</vt:lpstr>
      <vt:lpstr>مؤشرات اللحن</vt:lpstr>
      <vt:lpstr>شيما</vt:lpstr>
      <vt:lpstr>اليوم الأول: مزمور 24</vt:lpstr>
      <vt:lpstr>عيد المظال: مزمور 29</vt:lpstr>
      <vt:lpstr>المواكب: مزمور 68</vt:lpstr>
      <vt:lpstr>صفات الله</vt:lpstr>
      <vt:lpstr>الرجاء في الأبدية</vt:lpstr>
      <vt:lpstr>قلبي يتوق لك</vt:lpstr>
      <vt:lpstr>قلبي يتوق لك</vt:lpstr>
      <vt:lpstr>قلبي يتوق لك</vt:lpstr>
      <vt:lpstr>جغرافيا المزامير:   أرض إسرائيل</vt:lpstr>
      <vt:lpstr>مناسبات</vt:lpstr>
      <vt:lpstr>مناسبات</vt:lpstr>
      <vt:lpstr>نيفيل</vt:lpstr>
      <vt:lpstr>الشوفار</vt:lpstr>
      <vt:lpstr>مراجعة</vt:lpstr>
      <vt:lpstr>ملخص</vt:lpstr>
      <vt:lpstr>ما هي صلة المزامير بالمسيحيين اليوم؟</vt:lpstr>
      <vt:lpstr>أ) العبادة بموجب العهد الجديد</vt:lpstr>
      <vt:lpstr>ب) قيمة المزامير للمسيحيين </vt:lpstr>
      <vt:lpstr>ج) مقارنة بين المزامير والترانيم</vt:lpstr>
      <vt:lpstr>د) مقارنة المزامير مع الأغاني المعاصرة</vt:lpstr>
      <vt:lpstr>ه) تساعدنا المزامير على العبادة بشكل كلي</vt:lpstr>
      <vt:lpstr>الخلاصة</vt:lpstr>
      <vt:lpstr>مناشدة المزامير</vt:lpstr>
      <vt:lpstr>التطبيق</vt:lpstr>
      <vt:lpstr>أيضاً شهاداتك هي لذتي أهل مشورتي (مزمور 119 : 24)  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 </vt:lpstr>
      <vt:lpstr>كن مسبِحاً</vt:lpstr>
      <vt:lpstr>ما هو أكثر شيء تحتاجه؟</vt:lpstr>
      <vt:lpstr>المزامير</vt:lpstr>
      <vt:lpstr>أعظم احتياجك هو تسبيح الله</vt:lpstr>
      <vt:lpstr>المزامير</vt:lpstr>
      <vt:lpstr>كلمة مفتاحية </vt:lpstr>
      <vt:lpstr>الموضوع الرئيسي</vt:lpstr>
      <vt:lpstr>الآية المفتاحية</vt:lpstr>
      <vt:lpstr>المزامير  هي فريدة         من نوعها</vt:lpstr>
      <vt:lpstr>هل كنت تعلم؟</vt:lpstr>
      <vt:lpstr>فئات المزامير</vt:lpstr>
      <vt:lpstr>أين المكان المناسب للمزامير</vt:lpstr>
      <vt:lpstr>تكامل العهد القديم</vt:lpstr>
      <vt:lpstr>هل كنت تعرف؟</vt:lpstr>
      <vt:lpstr>اطول سفر في الكتاب المقدس </vt:lpstr>
      <vt:lpstr>هل كنت تعلم؟</vt:lpstr>
      <vt:lpstr>نبوات في المزامير تحققت في المسيح</vt:lpstr>
      <vt:lpstr>هل كنت تعلم؟</vt:lpstr>
      <vt:lpstr>مزمور 23</vt:lpstr>
      <vt:lpstr>هل كنت تعلم؟</vt:lpstr>
      <vt:lpstr>المزامير          تعلم          التسبيح </vt:lpstr>
      <vt:lpstr>الغاية </vt:lpstr>
      <vt:lpstr>الكلمة المفتاحية </vt:lpstr>
      <vt:lpstr>الآية المفتاحية </vt:lpstr>
      <vt:lpstr>البيان الموجز </vt:lpstr>
      <vt:lpstr>عناوين الكتاب</vt:lpstr>
      <vt:lpstr>نمت المزامير    على مراحل </vt:lpstr>
      <vt:lpstr>مخطط   سفر المزامير</vt:lpstr>
      <vt:lpstr>تنظیم سفر المزامیر</vt:lpstr>
      <vt:lpstr>المؤلفون الرئيسيون  داود وآساف</vt:lpstr>
      <vt:lpstr>التأليف</vt:lpstr>
      <vt:lpstr>التأليف</vt:lpstr>
      <vt:lpstr>التأليف</vt:lpstr>
      <vt:lpstr>المؤلفين</vt:lpstr>
      <vt:lpstr>من هو داود</vt:lpstr>
      <vt:lpstr>المؤلفين</vt:lpstr>
      <vt:lpstr>عن المؤلفين </vt:lpstr>
      <vt:lpstr>عن المؤلفين</vt:lpstr>
      <vt:lpstr>المستلمون </vt:lpstr>
      <vt:lpstr>المناسبات</vt:lpstr>
      <vt:lpstr>المزامير تغطي الف سنة </vt:lpstr>
      <vt:lpstr>تاريخ التكوين </vt:lpstr>
      <vt:lpstr>التصنيفات حسب الكتاب</vt:lpstr>
      <vt:lpstr>أسباب التصنيفات</vt:lpstr>
      <vt:lpstr>علاقة العهد بالله</vt:lpstr>
      <vt:lpstr>التصنيف 1    انعكاس لاسفار موسى الخمسة </vt:lpstr>
      <vt:lpstr>أسباب التصنيفات</vt:lpstr>
      <vt:lpstr>التحويل البرمجي </vt:lpstr>
      <vt:lpstr>اسماء الله</vt:lpstr>
      <vt:lpstr>دلائل اسماء الله</vt:lpstr>
      <vt:lpstr>صلوا من خلال المزامير</vt:lpstr>
      <vt:lpstr>سفر المزامير  مرشد للصلاة</vt:lpstr>
      <vt:lpstr>كيف نصلي سوية من خلال المزامير </vt:lpstr>
      <vt:lpstr>صلي مزمور 111 مع اثنين آخرين</vt:lpstr>
      <vt:lpstr>صلي مزمور 111 مع اثنين اخرين </vt:lpstr>
      <vt:lpstr>صلي مزمور 111 مع اثنين آخرين </vt:lpstr>
      <vt:lpstr>صلي مزمور 111 مع اثنين آخرين </vt:lpstr>
      <vt:lpstr>صلي مزمور 111 مع اثنين آخرين </vt:lpstr>
      <vt:lpstr>صلي مزمور 111 مع اثنين آخرين</vt:lpstr>
      <vt:lpstr>صلي مزمور 111 مع أثنين آخرين </vt:lpstr>
      <vt:lpstr>111 مع اثنين آخرين صلي مزمور </vt:lpstr>
      <vt:lpstr>صلي مزمور 111 مع اثنين آخرين</vt:lpstr>
      <vt:lpstr>صلي مزمور 111 مع اثنين آخرين </vt:lpstr>
      <vt:lpstr>ملخص</vt:lpstr>
      <vt:lpstr>المزامير تأتي        بعدة أنواع </vt:lpstr>
      <vt:lpstr>PowerPoint Presentation</vt:lpstr>
      <vt:lpstr>نبوات في المزامير تحققت في المسيح</vt:lpstr>
      <vt:lpstr> أنواع المزامير</vt:lpstr>
      <vt:lpstr>تصنيفات المزامير  </vt:lpstr>
      <vt:lpstr>أورشليم    </vt:lpstr>
      <vt:lpstr>المدينة الحالية</vt:lpstr>
      <vt:lpstr>جبل هيرودس </vt:lpstr>
      <vt:lpstr>مزامير الصعود 15</vt:lpstr>
      <vt:lpstr>الحجاج العصريون</vt:lpstr>
      <vt:lpstr>الحجاج العصريون </vt:lpstr>
      <vt:lpstr>AD 67 coin showing high priest on Siloam Pool to the Temple pilgrimage road</vt:lpstr>
      <vt:lpstr>تصنيفات المزامير  </vt:lpstr>
      <vt:lpstr>التسبيح والرثاء</vt:lpstr>
      <vt:lpstr>المزامير الفردية مصنفة بشكل عام </vt:lpstr>
      <vt:lpstr>صلي المزامير</vt:lpstr>
      <vt:lpstr>مدح وصفي</vt:lpstr>
      <vt:lpstr>نحتاج أن نسبح الرب  اليوم</vt:lpstr>
      <vt:lpstr>أنواع المزامير </vt:lpstr>
      <vt:lpstr>انواع المزامير</vt:lpstr>
      <vt:lpstr>مزامير الرثاء </vt:lpstr>
      <vt:lpstr>الرثاء</vt:lpstr>
      <vt:lpstr>متى يمكننا الشكوى؟</vt:lpstr>
      <vt:lpstr>أشكو إلى الله وحده</vt:lpstr>
      <vt:lpstr>مزامير الثقة</vt:lpstr>
      <vt:lpstr>مزمور   23 وهو من مزامير الثقة</vt:lpstr>
      <vt:lpstr>تصنيف كل مزمور (حسب ليندسي)</vt:lpstr>
      <vt:lpstr>      32 : 5     أنواع المزامير</vt:lpstr>
      <vt:lpstr>أنواع المزامير </vt:lpstr>
      <vt:lpstr>انواع المزامير</vt:lpstr>
      <vt:lpstr>الإلتماس</vt:lpstr>
      <vt:lpstr>أنواع المزامير </vt:lpstr>
      <vt:lpstr>أنواع المزامير </vt:lpstr>
      <vt:lpstr>أنواع المزامير</vt:lpstr>
      <vt:lpstr>أنواع المزامير </vt:lpstr>
      <vt:lpstr>توبيخ</vt:lpstr>
      <vt:lpstr>البركة</vt:lpstr>
      <vt:lpstr>ترانيم الثقة </vt:lpstr>
      <vt:lpstr>مبدأ النظرة الخاطفة</vt:lpstr>
      <vt:lpstr>مبدأ النظرة الخاطفة</vt:lpstr>
      <vt:lpstr>التسبيح في كل مزمور </vt:lpstr>
      <vt:lpstr>ملخص</vt:lpstr>
      <vt:lpstr>يجب أن يتم  تفسير المزامير  بالشكل الصحيح</vt:lpstr>
      <vt:lpstr>خصائص الشعر  العبري</vt:lpstr>
      <vt:lpstr>المفتاح  العبرية المتوازنة</vt:lpstr>
      <vt:lpstr>ما هو التماثل؟ </vt:lpstr>
      <vt:lpstr>التماثل</vt:lpstr>
      <vt:lpstr>التماثل</vt:lpstr>
      <vt:lpstr>نصائح لتفسير المزامير</vt:lpstr>
      <vt:lpstr>نصائح لتفسير المزامير</vt:lpstr>
      <vt:lpstr>أهميّة المزامير</vt:lpstr>
      <vt:lpstr>مزمور  46 : 10    </vt:lpstr>
      <vt:lpstr>البيان الموجز </vt:lpstr>
      <vt:lpstr>الصلاة في الكتاب المقدس في مساكن كلية سنغافورة الجمعة 3 آب من 7 -9 </vt:lpstr>
      <vt:lpstr>Black</vt:lpstr>
      <vt:lpstr>مسح العهد القديم • BibleStudyDownloads.org</vt:lpstr>
      <vt:lpstr>Slides on  مزمور ١ </vt:lpstr>
      <vt:lpstr>أنواع المزامير </vt:lpstr>
      <vt:lpstr>PowerPoint Presentation</vt:lpstr>
      <vt:lpstr>PowerPoint Presentation</vt:lpstr>
      <vt:lpstr>Slides on  مزمور ٢ </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٣ </vt:lpstr>
      <vt:lpstr>Slides on  مزمور ٤ </vt:lpstr>
      <vt:lpstr>Slides on  مزمور ٥ </vt:lpstr>
      <vt:lpstr>Slides on  مزمور ٦ </vt:lpstr>
      <vt:lpstr>PowerPoint Presentation</vt:lpstr>
      <vt:lpstr>PowerPoint Presentation</vt:lpstr>
      <vt:lpstr>Slides on  مزمور ٧ </vt:lpstr>
      <vt:lpstr>Slides on  مزمور ٨ </vt:lpstr>
      <vt:lpstr>Slides on  مزمور ٩ </vt:lpstr>
      <vt:lpstr>مز 9: 1-2  أحمد الرب بكل قلبي  أحدث بجميع عجائبك  أفرح وأبتهج بك  أرنم لاسمك أيها العلي</vt:lpstr>
      <vt:lpstr>مز 9: 3-4   عند رجوع أعدائي إلى خلف  يسقطون ويهلكون من قدام وجهك لأنك اقمت حقي ودعواي جلست على الكرسي قاضياً عادلاً</vt:lpstr>
      <vt:lpstr>مز 9: 7-8  أما الرب فإلى الدهر يجلس ثبت للقضاء كرسيه وهو يقضي للمسكونة بالعدل يدين الشعوب بالإستقامة</vt:lpstr>
      <vt:lpstr>مز 9: 9-10  ويكون الرب ملجأ للمنسحق ملجأ في أزمنة الضيق ويتكل عليك العارفون اسمك لأنك لم تترك طالبيك يا رب</vt:lpstr>
      <vt:lpstr>مز 9: 19-20  قم يا رب لا يعتز الإنسان لتحاكم الأمم قدامك يا رب اجعل عليهم رعباً ليعلم الأمم أنهم بشر سلاه</vt:lpstr>
      <vt:lpstr>Slides on  مزمور ١٠ </vt:lpstr>
      <vt:lpstr>Slides on  مزمور ١١ </vt:lpstr>
      <vt:lpstr>Slides on  مزمور ١٢ </vt:lpstr>
      <vt:lpstr>Slides on  مزمور ١٣ </vt:lpstr>
      <vt:lpstr>Slides on  مزمور ١٤ </vt:lpstr>
      <vt:lpstr>Slides on  مزمور ١٥ </vt:lpstr>
      <vt:lpstr>Slides on  مزمور ١٦ </vt:lpstr>
      <vt:lpstr>لأنك لن تترك نفسي في الهاوية لن تدع تقيك يرى فساداً (مز 16: 10)</vt:lpstr>
      <vt:lpstr>Slides on  مزمور ١٧ </vt:lpstr>
      <vt:lpstr>Slides on  مزمور ١٨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٢٠ </vt:lpstr>
      <vt:lpstr>Slides on  مزمور ٢١ </vt:lpstr>
      <vt:lpstr>أنواع المزامير </vt:lpstr>
      <vt:lpstr>Slides on  مزمور ٢٢ </vt:lpstr>
      <vt:lpstr>PowerPoint Presentation</vt:lpstr>
      <vt:lpstr>Slides on  مزمور ٢٣ </vt:lpstr>
      <vt:lpstr>أي نوع من الحيوانات أنت؟</vt:lpstr>
      <vt:lpstr>مزمور 23</vt:lpstr>
      <vt:lpstr>أنت خروف!</vt:lpstr>
      <vt:lpstr>إلى مياه الراحة يوردني</vt:lpstr>
      <vt:lpstr>مزمور 23</vt:lpstr>
      <vt:lpstr>المزمور 23  المخطط التفسيري</vt:lpstr>
      <vt:lpstr>وترتِّب قدّامي مائدةً تجاهَ مضايقيَّ (الآية 5)</vt:lpstr>
      <vt:lpstr>PowerPoint Presentation</vt:lpstr>
      <vt:lpstr>PowerPoint Presentation</vt:lpstr>
      <vt:lpstr>مزمور 23</vt:lpstr>
      <vt:lpstr>واسكن في بيت الرب إلى مدى الأيام</vt:lpstr>
      <vt:lpstr>PowerPoint Presentation</vt:lpstr>
      <vt:lpstr>PowerPoint Presentation</vt:lpstr>
      <vt:lpstr>مزمور 23 الهدف والخطوط العريضة</vt:lpstr>
      <vt:lpstr>Slides on  مزمور ٢٤ </vt:lpstr>
      <vt:lpstr>للرب  الأرض وملؤها  — مزمور 24: 1—</vt:lpstr>
      <vt:lpstr>اليوم الأول: مزمور 24</vt:lpstr>
      <vt:lpstr>PowerPoint Presentation</vt:lpstr>
      <vt:lpstr>PowerPoint Presentation</vt:lpstr>
      <vt:lpstr>Slides on  مزمور ٢٥ </vt:lpstr>
      <vt:lpstr>Slides on  مزمور ٢٦ </vt:lpstr>
      <vt:lpstr>Slides on  مزمور ٢٧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٢٨ </vt:lpstr>
      <vt:lpstr>PowerPoint Presentation</vt:lpstr>
      <vt:lpstr>PowerPoint Presentation</vt:lpstr>
      <vt:lpstr>PowerPoint Presentation</vt:lpstr>
      <vt:lpstr>Slides on  مزمور ٢٩ </vt:lpstr>
      <vt:lpstr>عيد المظال: مزمور 29</vt:lpstr>
      <vt:lpstr>PowerPoint Presentation</vt:lpstr>
      <vt:lpstr>Slides on  مزمور ٣٠ </vt:lpstr>
      <vt:lpstr>Slides on  مزمور ٣١ </vt:lpstr>
      <vt:lpstr>مزمور 31: 23-24</vt:lpstr>
      <vt:lpstr>Slides on  مزمور ٣٢ </vt:lpstr>
      <vt:lpstr>البركة</vt:lpstr>
      <vt:lpstr>      32 : 5     أنواع المزامير</vt:lpstr>
      <vt:lpstr>Slides on  مزمور ٣٣ </vt:lpstr>
      <vt:lpstr>مدح وصفي</vt:lpstr>
      <vt:lpstr>Slides on  مزمور ٣٤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٣٥ </vt:lpstr>
      <vt:lpstr>Slides on  مزمور ٣٦ </vt:lpstr>
      <vt:lpstr>Slides on  مزمور ٣٧ </vt:lpstr>
      <vt:lpstr>الراحة في الرب</vt:lpstr>
      <vt:lpstr>PowerPoint Presentation</vt:lpstr>
      <vt:lpstr>Slides on  مزمور ٣٨ </vt:lpstr>
      <vt:lpstr>Slides on  مزمور ٣٩ </vt:lpstr>
      <vt:lpstr>Slides on  مزمور ٤٠ </vt:lpstr>
      <vt:lpstr>قراءة الكتاب المقدس مزمور 40: 1-3، 7-10</vt:lpstr>
      <vt:lpstr>قراءة الكتاب المقدس مزمور 40: 1-3، 7-10</vt:lpstr>
      <vt:lpstr>قراءة الكتاب المقدس مزمور 40: 1-3، 7-10</vt:lpstr>
      <vt:lpstr>قراءة الكتاب المقدس مزمور 40: 1-3، 7-10</vt:lpstr>
      <vt:lpstr>قراءة الكتاب المقدس مزمور 40: 1-3، 7-10</vt:lpstr>
      <vt:lpstr>Slides on  مزمور ٤١ </vt:lpstr>
      <vt:lpstr>Slides on  مزمور ٤٢ </vt:lpstr>
      <vt:lpstr>PowerPoint Presentation</vt:lpstr>
      <vt:lpstr>أنواع المزامير </vt:lpstr>
      <vt:lpstr>Slides on  مزمور ٤٣ </vt:lpstr>
      <vt:lpstr>الإلتماس</vt:lpstr>
      <vt:lpstr>ترانيم الثقة </vt:lpstr>
      <vt:lpstr>Slides on  مزمور ٤٤ </vt:lpstr>
      <vt:lpstr>Slides on  مزمور ٤٥ </vt:lpstr>
      <vt:lpstr>Slides on  مزمور ٤٦ </vt:lpstr>
      <vt:lpstr>مزمور  46 : 10    </vt:lpstr>
      <vt:lpstr>Slides on  مزمور ٤٧ </vt:lpstr>
      <vt:lpstr>أنواع المزامير </vt:lpstr>
      <vt:lpstr>PowerPoint Presentation</vt:lpstr>
      <vt:lpstr>PowerPoint Presentation</vt:lpstr>
      <vt:lpstr>PowerPoint Presentation</vt:lpstr>
      <vt:lpstr>Slides on  مزمور ٤٨ </vt:lpstr>
      <vt:lpstr>Slides on  مزمور ٤٩ </vt:lpstr>
      <vt:lpstr>Slides on  مزمور ٥٠ </vt:lpstr>
      <vt:lpstr>Slides on  مزمور ٥١ </vt:lpstr>
      <vt:lpstr>قراءة الكتاب المقدس : مزمور 51</vt:lpstr>
      <vt:lpstr>قراءة الكتاب المقدس : مزمور 51</vt:lpstr>
      <vt:lpstr>قراءة الكتاب المقدس : مزمور 51</vt:lpstr>
      <vt:lpstr>قراءة الكتاب المقدس : مزمور 51</vt:lpstr>
      <vt:lpstr>مزمور 51: 11 لا تطرحني  من قدام وجهك وروحك القدوس  لا تنزعه مني</vt:lpstr>
      <vt:lpstr>اخلق فيّ</vt:lpstr>
      <vt:lpstr>اخلق فيّ</vt:lpstr>
      <vt:lpstr>Create In Me</vt:lpstr>
      <vt:lpstr>سكنى الروح القدس هو عمل الله الجديد!</vt:lpstr>
      <vt:lpstr>Slides on  مزمور ٥٢ </vt:lpstr>
      <vt:lpstr>توبيخ</vt:lpstr>
      <vt:lpstr>Slides on  مزمور ٥٣ </vt:lpstr>
      <vt:lpstr>Slides on  مزمور ٥٤ </vt:lpstr>
      <vt:lpstr>PowerPoint Presentation</vt:lpstr>
      <vt:lpstr>Slides on  مزمور ٥٥ </vt:lpstr>
      <vt:lpstr>PowerPoint Presentation</vt:lpstr>
      <vt:lpstr>Slides on  مزمور ٥٦ </vt:lpstr>
      <vt:lpstr>PowerPoint Presentation</vt:lpstr>
      <vt:lpstr>Slides on  مزمور ٥٧ </vt:lpstr>
      <vt:lpstr>Slides on  مزمور ٥٨ </vt:lpstr>
      <vt:lpstr>Slides on  مزمور ٥٩ </vt:lpstr>
      <vt:lpstr>PowerPoint Presentation</vt:lpstr>
      <vt:lpstr>Slides on  مزمور ٦٠ </vt:lpstr>
      <vt:lpstr>Slides on  مزمور ٦١ </vt:lpstr>
      <vt:lpstr>Slides on  مزمور ٦٢ </vt:lpstr>
      <vt:lpstr>مزمور 62</vt:lpstr>
      <vt:lpstr>مزمور 62</vt:lpstr>
      <vt:lpstr>مزمور 62</vt:lpstr>
      <vt:lpstr>مزمور 62</vt:lpstr>
      <vt:lpstr>مزمور 62</vt:lpstr>
      <vt:lpstr>مزمور 62</vt:lpstr>
      <vt:lpstr>مزمور 62</vt:lpstr>
      <vt:lpstr>مزمور 62</vt:lpstr>
      <vt:lpstr>مزمور 62</vt:lpstr>
      <vt:lpstr>مزمور 62</vt:lpstr>
      <vt:lpstr>Slides on  مزمور ٦٣ </vt:lpstr>
      <vt:lpstr>مزمور 63: 2-8</vt:lpstr>
      <vt:lpstr>مزمور 63: 2-8</vt:lpstr>
      <vt:lpstr>مزمور 63: 2-8</vt:lpstr>
      <vt:lpstr>التجاوب</vt:lpstr>
      <vt:lpstr>Slides on  مزمور ٦٤ </vt:lpstr>
      <vt:lpstr>Slides on  مزمور ٦٥ </vt:lpstr>
      <vt:lpstr>Slides on  مزمور ٦٦ </vt:lpstr>
      <vt:lpstr>Slides on  مزمور ٦٧ </vt:lpstr>
      <vt:lpstr>Slides on  مزمور ٦٨ </vt:lpstr>
      <vt:lpstr>المواكب: مزمور 68</vt:lpstr>
      <vt:lpstr>Slides on  مزمور ٦٩ </vt:lpstr>
      <vt:lpstr>مزمور 69: 5</vt:lpstr>
      <vt:lpstr>أنواع المزامير</vt:lpstr>
      <vt:lpstr>Slides on  مزمور ٧٠ </vt:lpstr>
      <vt:lpstr>Slides on  مزمور ٧١ </vt:lpstr>
      <vt:lpstr>Slides on  مزمور ٧٢ </vt:lpstr>
      <vt:lpstr>Slides on  مزمور ٧٣ </vt:lpstr>
      <vt:lpstr>PowerPoint Presentation</vt:lpstr>
      <vt:lpstr>Slides on  مزمور ٧٤ </vt:lpstr>
      <vt:lpstr>Slides on  مزمور ٧٥ </vt:lpstr>
      <vt:lpstr>Slides on  مزمور ٧٦ </vt:lpstr>
      <vt:lpstr>Slides on  مزمور ٧٧ </vt:lpstr>
      <vt:lpstr>نصائح لتفسير المزامير </vt:lpstr>
      <vt:lpstr>Slides on  مزمور ٧٨ </vt:lpstr>
      <vt:lpstr>أنواع المزامير </vt:lpstr>
      <vt:lpstr>Slides on  مزمور ٧٩ </vt:lpstr>
      <vt:lpstr>Slides on  مزمور ٨٠ </vt:lpstr>
      <vt:lpstr>Slides on  مزمور ٨١ </vt:lpstr>
      <vt:lpstr>Slides on  مزمور ٨٢ </vt:lpstr>
      <vt:lpstr>Slides on  مزمور ٨٣ </vt:lpstr>
      <vt:lpstr>Slides on  مزمور ٨٤ </vt:lpstr>
      <vt:lpstr>Slides on  مزمور ٨٥ </vt:lpstr>
      <vt:lpstr>Slides on  مزمور ٨٦ </vt:lpstr>
      <vt:lpstr>Slides on  مزمور ٨٧ </vt:lpstr>
      <vt:lpstr>Slides on  مزمور ٨٨ </vt:lpstr>
      <vt:lpstr>Slides on  مزمور ٨٩ </vt:lpstr>
      <vt:lpstr>Slides on  مزمور ٩٠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٩١ </vt:lpstr>
      <vt:lpstr>نلتجئ تحت جناحية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Slides on  مزمور ٩٢ </vt:lpstr>
      <vt:lpstr>Slides on  مزمور ٩٣ </vt:lpstr>
      <vt:lpstr>Slides on  مزمور ٩٤ </vt:lpstr>
      <vt:lpstr>Slides on  مزمور ٩٥ </vt:lpstr>
      <vt:lpstr>PowerPoint Presentation</vt:lpstr>
      <vt:lpstr>مزمور 95: 1</vt:lpstr>
      <vt:lpstr>مزمور 95: 2</vt:lpstr>
      <vt:lpstr>مزمور 95: 3</vt:lpstr>
      <vt:lpstr>مزمور 95: 4</vt:lpstr>
      <vt:lpstr>مزمور 95: 5</vt:lpstr>
      <vt:lpstr>مزمور 95: 6</vt:lpstr>
      <vt:lpstr>مزمور 95: 7</vt:lpstr>
      <vt:lpstr>Slides on  مزمور ٩٦ </vt:lpstr>
      <vt:lpstr>Slides on  مزمور ٩٧ </vt:lpstr>
      <vt:lpstr>Slides on  مزمور ٩٨ </vt:lpstr>
      <vt:lpstr>أنواع المزامير </vt:lpstr>
      <vt:lpstr>أنواع المزامير</vt:lpstr>
      <vt:lpstr>القائد : اهتفي للرب يا كل الأرض اهتفوا ورنموا وغنوا</vt:lpstr>
      <vt:lpstr>الجماعة : رنموا للرب بعود بعود وصوت نشيد</vt:lpstr>
      <vt:lpstr>القائد : بالأبواق وصوت الصور اهتفوا قدام الملك الرب</vt:lpstr>
      <vt:lpstr>الجماعة : ليعج البحر وملؤه المسكونة والساكنون فيها</vt:lpstr>
      <vt:lpstr>القائد : الأنهار لتصفق بالأيادي الجبال لترنم معاً</vt:lpstr>
      <vt:lpstr>الجميع : أمام الرب لأنه جاء ليدين الأرض يدين المسكونة بالعدل والشعوب بالإستقامة</vt:lpstr>
      <vt:lpstr>Slides on  مزمور ٩٩ </vt:lpstr>
      <vt:lpstr>Slides on  مزمور ١٠٠ </vt:lpstr>
      <vt:lpstr>PowerPoint Presentation</vt:lpstr>
      <vt:lpstr>PowerPoint Presentation</vt:lpstr>
      <vt:lpstr>Slides on  مزمور ١٠١ </vt:lpstr>
      <vt:lpstr>Slides on  مزمور ١٠٢ </vt:lpstr>
      <vt:lpstr>الرثاء</vt:lpstr>
      <vt:lpstr>الرثاء</vt:lpstr>
      <vt:lpstr>أشكو الى الله وحده</vt:lpstr>
      <vt:lpstr>Slides on  مزمور ١٠٣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١٠٤ </vt:lpstr>
      <vt:lpstr>مزمور 104: 1</vt:lpstr>
      <vt:lpstr>مزمور 104: 2</vt:lpstr>
      <vt:lpstr>مزمور 104: 24</vt:lpstr>
      <vt:lpstr>مزمور 104: 33</vt:lpstr>
      <vt:lpstr>Slides on  مزمور ١٠٥ </vt:lpstr>
      <vt:lpstr>Slides on  مزمور ١٠٦ </vt:lpstr>
      <vt:lpstr>مزامير ١٠٦ : ٣</vt:lpstr>
      <vt:lpstr>طُوبَى لِلْحَافِظِينَ الْحَقَّ وَلِلصَّانِعِ الْبِرَّ فِي كُلِّ حِينٍ.</vt:lpstr>
      <vt:lpstr>Slides on  مزمور ١٠٧ </vt:lpstr>
      <vt:lpstr>Slides on  مزمور ١٠٨ </vt:lpstr>
      <vt:lpstr>Slides on  مزمور ١٠٩ </vt:lpstr>
      <vt:lpstr>Slides on  مزمور ١١٠ </vt:lpstr>
      <vt:lpstr>Slides on  مزمور ١١١ </vt:lpstr>
      <vt:lpstr>الآية المفتاحية</vt:lpstr>
      <vt:lpstr>كيف نصلي سوية من خلال المزامير </vt:lpstr>
      <vt:lpstr>صلي مزمور 111 مع اثنين آخرين</vt:lpstr>
      <vt:lpstr>صلي مزمور 111 مع اثنين آخرين </vt:lpstr>
      <vt:lpstr>صلي مزمور 111 مع اثنين آخرين </vt:lpstr>
      <vt:lpstr>صلي مزمور 111 مع اثنين آخرين </vt:lpstr>
      <vt:lpstr>صلي مزمور 111 مع اثنين آخرين </vt:lpstr>
      <vt:lpstr>صلي مزمور 111 مع اثنين آخرين</vt:lpstr>
      <vt:lpstr>صلي مزمور 111 مع أثنين آخرين </vt:lpstr>
      <vt:lpstr>111 مع اثنين آخرين صلي مزمور </vt:lpstr>
      <vt:lpstr>صلي مزمور 111 مع اثنين آخرين</vt:lpstr>
      <vt:lpstr>صلي مزمور 111 مع اثنين آخرين </vt:lpstr>
      <vt:lpstr>Slides on  مزمور ١١٢ </vt:lpstr>
      <vt:lpstr>Slides on  مزمور ١١٣ </vt:lpstr>
      <vt:lpstr>من شروق الشمس</vt:lpstr>
      <vt:lpstr>سبّح يسوع</vt:lpstr>
      <vt:lpstr>سبّح يسوع</vt:lpstr>
      <vt:lpstr>سبّح يسوع</vt:lpstr>
      <vt:lpstr>سبّح كما لم تسبيح من قبل</vt:lpstr>
      <vt:lpstr>PowerPoint Presentation</vt:lpstr>
      <vt:lpstr>مزمور 113| 诗篇113</vt:lpstr>
      <vt:lpstr>مزمور 113| 诗篇113</vt:lpstr>
      <vt:lpstr>مزمور 113| 诗篇113</vt:lpstr>
      <vt:lpstr>مزمور 113| 诗篇113</vt:lpstr>
      <vt:lpstr>مزمور 113| 诗篇113</vt:lpstr>
      <vt:lpstr>مزمور 113| 诗篇113</vt:lpstr>
      <vt:lpstr>Slides on  مزمور ١١٤ </vt:lpstr>
      <vt:lpstr>PowerPoint Presentation</vt:lpstr>
      <vt:lpstr>مزمور 114-115| 诗篇114-115</vt:lpstr>
      <vt:lpstr>مزمور 114-115| 诗篇114-115</vt:lpstr>
      <vt:lpstr>مزمور 114- 115| 诗篇114-115</vt:lpstr>
      <vt:lpstr>مزمور 114-115| 诗篇114-115</vt:lpstr>
      <vt:lpstr>Slides on  مزمور ١١٥ </vt:lpstr>
      <vt:lpstr>PowerPoint Presentation</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١١٦ </vt:lpstr>
      <vt:lpstr>PowerPoint Presentation</vt:lpstr>
      <vt:lpstr>أحب الرب</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Slides on  مزمور ١١٧ </vt:lpstr>
      <vt:lpstr>PowerPoint Presentation</vt:lpstr>
      <vt:lpstr> مزمور 117| 诗篇117</vt:lpstr>
      <vt:lpstr> مزمور 117| 诗篇117</vt:lpstr>
      <vt:lpstr>Slides on  مزمور ١١٨ </vt:lpstr>
      <vt:lpstr>PowerPoint Presentation</vt:lpstr>
      <vt:lpstr> مزمور 118| 诗篇118</vt:lpstr>
      <vt:lpstr>PowerPoint Presentation</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مزمور 118 |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أيضاً شهاداتك هي لذتي أهل مشورتي (مزمور 119 : 24)  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vt:lpstr>
      <vt:lpstr>Slides on  مزمور ١١٩ </vt:lpstr>
      <vt:lpstr>توقع لقاء الله</vt:lpstr>
      <vt:lpstr>Slides on  مزمور ١٢٠ </vt:lpstr>
      <vt:lpstr>المزامير 120-134</vt:lpstr>
      <vt:lpstr>مزامير الصعود 15</vt:lpstr>
      <vt:lpstr>الحجاج العصريون</vt:lpstr>
      <vt:lpstr>الحجاج العصريون </vt:lpstr>
      <vt:lpstr>عملة تعود إلى 67 م تظهر الكاهن الأكبر على بركة سلوام إلى طريق حج الهيكل</vt:lpstr>
      <vt:lpstr>Slides on  مزمور ١٢١ </vt:lpstr>
      <vt:lpstr>Slides on  مزمور ١٢٢ </vt:lpstr>
      <vt:lpstr>Slides on  مزمور ١٢٣ </vt:lpstr>
      <vt:lpstr>Slides on  مزمور ١٢٤ </vt:lpstr>
      <vt:lpstr>Slides on  مزمور ١٢٥ </vt:lpstr>
      <vt:lpstr>Slides on  مزمور ١٢٦ </vt:lpstr>
      <vt:lpstr>Slides on  مزمور ١٢٧ </vt:lpstr>
      <vt:lpstr>Slides on  مزمور ١٢٨ </vt:lpstr>
      <vt:lpstr>Slides on  مزمور ١٢٩ </vt:lpstr>
      <vt:lpstr>Slides on  مزمور ١٣٠ </vt:lpstr>
      <vt:lpstr>PowerPoint Presentation</vt:lpstr>
      <vt:lpstr>PowerPoint Presentation</vt:lpstr>
      <vt:lpstr>PowerPoint Presentation</vt:lpstr>
      <vt:lpstr>PowerPoint Presentation</vt:lpstr>
      <vt:lpstr>Slides on  مزمور ١٣١ </vt:lpstr>
      <vt:lpstr>Slides on  مزمور ١٣٢ </vt:lpstr>
      <vt:lpstr>Slides on  مزمور ١٣٣ </vt:lpstr>
      <vt:lpstr>Slides on  مزمور ١٣٤ </vt:lpstr>
      <vt:lpstr>Slides on  مزمور ١٣٥ </vt:lpstr>
      <vt:lpstr>Slides on  مزمور ١٣٦ </vt:lpstr>
      <vt:lpstr> مزمور 136: 1-3 و 23-26</vt:lpstr>
      <vt:lpstr>1اِحْمَدُوا الرَّبَّ لأَنَّهُ صَالِحٌ،  لأَنَّ إِلَى الأَبَدِ رَحْمَتَهُ.   2احْمَدُوا إِلهَ الآلِهَةِ،  لأَنَّ إِلَى الأَبَدِ رَحْمتَهُ.   3احْمَدُوا رَبَّ الأَرْبَابِ،  لأَنَّ إِلَى الأَبَدِ رَحْمَتَهُ. </vt:lpstr>
      <vt:lpstr>23الَّذِي فِي مَذَلَّتِنَا ذَكَرَنَا،  لأَنَّ إِلَى الأَبَدِ رَحْمَتَهُ.   24وَنَجَّانَا مِنْ أَعْدَائِنَا،  لأَنَّ إِلَى الأَبَدِ رَحْمَتَهُ.   25الَّذِي يُعْطِي خُبْزًا لِكُلِّ بَشَرٍ،  لأَنَّ إِلَى الأَبَدِ رَحْمَتَهُ.   26احْمَدُوا إِلهَ السَّمَاوَاتِ،  لأَنَّ إِلَى الأَبَدِ رَحْمَتَهُ.</vt:lpstr>
      <vt:lpstr>Slides on  مزمور ١٣٧ </vt:lpstr>
      <vt:lpstr>PowerPoint Presentation</vt:lpstr>
      <vt:lpstr>Slides on  مزمور ١٣٨ </vt:lpstr>
      <vt:lpstr>PowerPoint Presentation</vt:lpstr>
      <vt:lpstr>PowerPoint Presentation</vt:lpstr>
      <vt:lpstr>PowerPoint Presentation</vt:lpstr>
      <vt:lpstr>Slides on  مزمور ١٣٩ </vt:lpstr>
      <vt:lpstr>PowerPoint Presentation</vt:lpstr>
      <vt:lpstr>PowerPoint Presentation</vt:lpstr>
      <vt:lpstr>PowerPoint Presentation</vt:lpstr>
      <vt:lpstr>مزمور 139</vt:lpstr>
      <vt:lpstr>PowerPoint Presentation</vt:lpstr>
      <vt:lpstr>PowerPoint Presentation</vt:lpstr>
      <vt:lpstr>PowerPoint Presentation</vt:lpstr>
      <vt:lpstr>PowerPoint Presentation</vt:lpstr>
      <vt:lpstr>مزمور on  مزمور١٤٠ </vt:lpstr>
      <vt:lpstr>Slides on  مزمور ١٤١</vt:lpstr>
      <vt:lpstr>Slides on  مزمور ١٤٢</vt:lpstr>
      <vt:lpstr>PowerPoint Presentation</vt:lpstr>
      <vt:lpstr>PowerPoint Presentation</vt:lpstr>
      <vt:lpstr>PowerPoint Presentation</vt:lpstr>
      <vt:lpstr>PowerPoint Presentation</vt:lpstr>
      <vt:lpstr>Slides on  مزمور١٤٣ </vt:lpstr>
      <vt:lpstr>PowerPoint Presentation</vt:lpstr>
      <vt:lpstr>Slides on  مزمور ١٤٤</vt:lpstr>
      <vt:lpstr>Slides on  مزمور ١٤٥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التسبيح في كل مزمور </vt:lpstr>
      <vt:lpstr>Slides on  مزمور  ١٤٦ </vt:lpstr>
      <vt:lpstr>Slides on  مزمور ١٤٧</vt:lpstr>
      <vt:lpstr>Slides on  مزمور  ١٤٨ </vt:lpstr>
      <vt:lpstr>Slides on  مزمور ١٤٩</vt:lpstr>
      <vt:lpstr>Slides on  مزمور ١٥٠</vt:lpstr>
      <vt:lpstr>PowerPoint Presentation</vt:lpstr>
      <vt:lpstr>PowerPoint Presentation</vt:lpstr>
      <vt:lpstr>PowerPoint Presentation</vt:lpstr>
      <vt:lpstr> حول عينيك إلى يسوع  هيلين هـ. ليميل     CCLI Song # 15960 © Words &amp; Music: 1922 New Spring  CIC CCLI Licence # 277507</vt:lpstr>
      <vt:lpstr>يا روح ، هل أنت متعبة ومضطربة؟  لا نور في الظلام تراه؟  هناك ضوء لإلقاء نظرة على المخلص ،  والحياة أكثر وفرة وحرية!</vt:lpstr>
      <vt:lpstr>حول عينيك إلى يسوع ،  وانظر ممتلئًا في وجهه الرائع ،  وستصبح أشياء الأرض خافتة بشكل غريب ،  في ضوء مجده ونعمته.</vt:lpstr>
      <vt:lpstr>من خلال الموت إلى الحياة الأبدية  مضى ونحن نتبعه هناك.  لم يعد للخطيئة سلطان علينا أكثر   نحن أكثر من مجرد غزاة!</vt:lpstr>
      <vt:lpstr>حول عينيك إلى يسوع ،  وانظر ممتلئًا في وجهه الرائع ،  وستصبح أشياء الأرض خافتة بشكل غريب ،  في ضوء مجده ونعمته.</vt:lpstr>
      <vt:lpstr>لن تخذلك كلمته - لقد وعد ؛  صدقه فيكون كل شيء على ما يرام:  ثم اذهب إلى عالم يحتضر ،  وخلاصه الكامل ليخبره!</vt:lpstr>
      <vt:lpstr>حول عينيك إلى يسوع ،  وانظر ممتلئًا في وجهه الرائع ،  وستصبح أشياء الأرض خافتة بشكل غريب ،  في ضوء مجده ونعمته.</vt:lpstr>
      <vt:lpstr>1 مزمور حمد.إهتفي للرب يا كل الأرض. 2 أعبدوا الرب بفرح.أدخلوا إلى حضرته بترنم. 3 إعلموا أن الرب هو الله.هو صنعنا وله نحن شعبه وغنم مرعاه. 4 أدخلوا أبوابه بحمد دياره بالتسبيح إحمدوه باركوا اسمه. 5 لأن الرب صالح.إلى الأبد رحمته وإلى دور فدور أمانته</vt:lpstr>
      <vt:lpstr>مسح العهد القديم •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About Psalms</dc:title>
  <dc:creator>Lishan</dc:creator>
  <cp:lastModifiedBy>Rick Griffith</cp:lastModifiedBy>
  <cp:revision>962</cp:revision>
  <cp:lastPrinted>2025-12-05T05:53:18Z</cp:lastPrinted>
  <dcterms:created xsi:type="dcterms:W3CDTF">2009-09-02T23:41:52Z</dcterms:created>
  <dcterms:modified xsi:type="dcterms:W3CDTF">2025-12-05T05:57:33Z</dcterms:modified>
</cp:coreProperties>
</file>